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E77C92-AFD6-4307-A605-E90B9BFE3178}" type="datetimeFigureOut">
              <a:rPr lang="en-US" smtClean="0"/>
              <a:t>2/14/2015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A2E64-EC6C-4116-9554-896D8569B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8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94A4-DE89-4382-85AB-9E18E4301ECC}" type="datetimeFigureOut">
              <a:rPr lang="en-US" smtClean="0"/>
              <a:pPr/>
              <a:t>2/14/2015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0051C-8017-4437-9B8F-FBCC16DAE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2</a:t>
            </a:r>
          </a:p>
          <a:p>
            <a:r>
              <a:rPr lang="en-US" b="1" dirty="0" smtClean="0"/>
              <a:t>A.  			         B.			        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6654" y="838200"/>
            <a:ext cx="308654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 rot="16200000">
            <a:off x="2398739" y="1736093"/>
            <a:ext cx="2362199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Log </a:t>
            </a:r>
            <a:r>
              <a:rPr lang="en-US" sz="1100" b="1" dirty="0" err="1" smtClean="0"/>
              <a:t>AMH</a:t>
            </a:r>
            <a:r>
              <a:rPr lang="en-US" sz="1100" b="1" baseline="-25000" dirty="0" err="1" smtClean="0"/>
              <a:t>UltrasensitiveI</a:t>
            </a:r>
            <a:r>
              <a:rPr lang="en-US" sz="1100" b="1" dirty="0" smtClean="0"/>
              <a:t>-Log </a:t>
            </a:r>
            <a:r>
              <a:rPr lang="en-US" sz="1100" b="1" dirty="0" err="1" smtClean="0"/>
              <a:t>AMH</a:t>
            </a:r>
            <a:r>
              <a:rPr lang="en-US" sz="1100" b="1" baseline="-25000" dirty="0" err="1" smtClean="0"/>
              <a:t>Gen</a:t>
            </a:r>
            <a:r>
              <a:rPr lang="en-US" sz="1100" b="1" baseline="-25000" dirty="0" smtClean="0"/>
              <a:t> II</a:t>
            </a:r>
            <a:r>
              <a:rPr lang="en-US" sz="1100" b="1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1623" y="2743200"/>
            <a:ext cx="2479177" cy="261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(Log </a:t>
            </a:r>
            <a:r>
              <a:rPr lang="en-US" sz="1100" b="1" dirty="0" err="1" smtClean="0"/>
              <a:t>AMH</a:t>
            </a:r>
            <a:r>
              <a:rPr lang="en-US" sz="1100" b="1" baseline="-25000" dirty="0" err="1" smtClean="0"/>
              <a:t>Ultrasensitive</a:t>
            </a:r>
            <a:r>
              <a:rPr lang="en-US" sz="1100" b="1" dirty="0" err="1" smtClean="0"/>
              <a:t>+Log</a:t>
            </a:r>
            <a:r>
              <a:rPr lang="en-US" sz="1100" b="1" dirty="0" smtClean="0"/>
              <a:t> </a:t>
            </a:r>
            <a:r>
              <a:rPr lang="en-US" sz="1100" b="1" dirty="0" err="1" smtClean="0"/>
              <a:t>AMH</a:t>
            </a:r>
            <a:r>
              <a:rPr lang="en-US" sz="1100" b="1" baseline="-25000" dirty="0" err="1" smtClean="0"/>
              <a:t>GenII</a:t>
            </a:r>
            <a:r>
              <a:rPr lang="en-US" sz="1100" b="1" dirty="0" smtClean="0"/>
              <a:t>)/2 </a:t>
            </a:r>
          </a:p>
        </p:txBody>
      </p:sp>
      <p:sp>
        <p:nvSpPr>
          <p:cNvPr id="7" name="Rectangle 6"/>
          <p:cNvSpPr/>
          <p:nvPr/>
        </p:nvSpPr>
        <p:spPr>
          <a:xfrm>
            <a:off x="3466654" y="838200"/>
            <a:ext cx="3048000" cy="22098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834640"/>
            <a:ext cx="3048000" cy="22312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90800" y="942201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 </a:t>
            </a:r>
            <a:r>
              <a:rPr lang="en-US" sz="1200" dirty="0" smtClean="0"/>
              <a:t>= 0.92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17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Irene Su</dc:creator>
  <cp:lastModifiedBy>win8</cp:lastModifiedBy>
  <cp:revision>20</cp:revision>
  <dcterms:created xsi:type="dcterms:W3CDTF">2013-08-28T23:08:53Z</dcterms:created>
  <dcterms:modified xsi:type="dcterms:W3CDTF">2015-02-14T06:21:35Z</dcterms:modified>
</cp:coreProperties>
</file>