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prostate</a:t>
            </a:r>
            <a:r>
              <a:rPr lang="en-US" baseline="0"/>
              <a:t> cancer</a:t>
            </a:r>
            <a:endParaRPr lang="en-US"/>
          </a:p>
        </c:rich>
      </c:tx>
      <c:layout>
        <c:manualLayout>
          <c:xMode val="edge"/>
          <c:yMode val="edge"/>
          <c:x val="0.20579155730533683"/>
          <c:y val="2.77777777777777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811351706036744"/>
          <c:y val="0.1299886993292505"/>
          <c:w val="0.4996049868766404"/>
          <c:h val="0.71141550014581512"/>
        </c:manualLayout>
      </c:layout>
      <c:scatterChart>
        <c:scatterStyle val="smoothMarker"/>
        <c:varyColors val="0"/>
        <c:ser>
          <c:idx val="1"/>
          <c:order val="1"/>
          <c:tx>
            <c:strRef>
              <c:f>Sheet6!$G$7</c:f>
              <c:strCache>
                <c:ptCount val="1"/>
                <c:pt idx="0">
                  <c:v>TK1 protein (A.U)</c:v>
                </c:pt>
              </c:strCache>
            </c:strRef>
          </c:tx>
          <c:xVal>
            <c:numRef>
              <c:f>Sheet6!$E$8:$E$18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</c:numCache>
            </c:numRef>
          </c:xVal>
          <c:yVal>
            <c:numRef>
              <c:f>Sheet6!$G$8:$G$18</c:f>
              <c:numCache>
                <c:formatCode>General</c:formatCode>
                <c:ptCount val="11"/>
                <c:pt idx="0">
                  <c:v>2</c:v>
                </c:pt>
                <c:pt idx="1">
                  <c:v>2</c:v>
                </c:pt>
                <c:pt idx="2">
                  <c:v>7</c:v>
                </c:pt>
                <c:pt idx="3">
                  <c:v>38</c:v>
                </c:pt>
                <c:pt idx="4">
                  <c:v>75</c:v>
                </c:pt>
                <c:pt idx="5">
                  <c:v>70</c:v>
                </c:pt>
                <c:pt idx="6">
                  <c:v>52</c:v>
                </c:pt>
                <c:pt idx="7">
                  <c:v>12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60416"/>
        <c:axId val="38025088"/>
      </c:scatterChart>
      <c:scatterChart>
        <c:scatterStyle val="smoothMarker"/>
        <c:varyColors val="0"/>
        <c:ser>
          <c:idx val="0"/>
          <c:order val="0"/>
          <c:tx>
            <c:strRef>
              <c:f>Sheet6!$F$7</c:f>
              <c:strCache>
                <c:ptCount val="1"/>
                <c:pt idx="0">
                  <c:v>TK1 activity</c:v>
                </c:pt>
              </c:strCache>
            </c:strRef>
          </c:tx>
          <c:xVal>
            <c:numRef>
              <c:f>Sheet6!$E$8:$E$18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</c:numCache>
            </c:numRef>
          </c:xVal>
          <c:yVal>
            <c:numRef>
              <c:f>Sheet6!$F$8:$F$18</c:f>
              <c:numCache>
                <c:formatCode>General</c:formatCode>
                <c:ptCount val="11"/>
                <c:pt idx="0">
                  <c:v>6.4000000000000001E-2</c:v>
                </c:pt>
                <c:pt idx="1">
                  <c:v>0.107</c:v>
                </c:pt>
                <c:pt idx="2">
                  <c:v>0.1</c:v>
                </c:pt>
                <c:pt idx="3">
                  <c:v>0.124</c:v>
                </c:pt>
                <c:pt idx="4">
                  <c:v>0.104</c:v>
                </c:pt>
                <c:pt idx="5">
                  <c:v>4.2999999999999997E-2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25472"/>
        <c:axId val="38062336"/>
      </c:scatterChart>
      <c:valAx>
        <c:axId val="38060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Frcations no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025088"/>
        <c:crosses val="autoZero"/>
        <c:crossBetween val="midCat"/>
      </c:valAx>
      <c:valAx>
        <c:axId val="3802508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STK1 protein (A.U)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060416"/>
        <c:crosses val="autoZero"/>
        <c:crossBetween val="midCat"/>
      </c:valAx>
      <c:valAx>
        <c:axId val="38062336"/>
        <c:scaling>
          <c:orientation val="minMax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STK1 activity (pmol/min/mL)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025472"/>
        <c:crosses val="max"/>
        <c:crossBetween val="midCat"/>
      </c:valAx>
      <c:valAx>
        <c:axId val="380254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80623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0740157480314958"/>
          <c:y val="2.9650772820064186E-2"/>
          <c:w val="0.27870953630796153"/>
          <c:h val="0.167434383202099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Breast cancer</a:t>
            </a:r>
          </a:p>
        </c:rich>
      </c:tx>
      <c:layout>
        <c:manualLayout>
          <c:xMode val="edge"/>
          <c:yMode val="edge"/>
          <c:x val="0.2965485564304462"/>
          <c:y val="4.629621256552889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978018372703409"/>
          <c:y val="0.16438257506271914"/>
          <c:w val="0.44146609798775149"/>
          <c:h val="0.67870333528832716"/>
        </c:manualLayout>
      </c:layout>
      <c:scatterChart>
        <c:scatterStyle val="smoothMarker"/>
        <c:varyColors val="0"/>
        <c:ser>
          <c:idx val="1"/>
          <c:order val="1"/>
          <c:tx>
            <c:strRef>
              <c:f>Sheet6!$L$7</c:f>
              <c:strCache>
                <c:ptCount val="1"/>
                <c:pt idx="0">
                  <c:v>TK1 protein (A.U)</c:v>
                </c:pt>
              </c:strCache>
            </c:strRef>
          </c:tx>
          <c:xVal>
            <c:numRef>
              <c:f>Sheet6!$J$8:$J$18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</c:numCache>
            </c:numRef>
          </c:xVal>
          <c:yVal>
            <c:numRef>
              <c:f>Sheet6!$L$8:$L$18</c:f>
              <c:numCache>
                <c:formatCode>General</c:formatCode>
                <c:ptCount val="11"/>
                <c:pt idx="0">
                  <c:v>25</c:v>
                </c:pt>
                <c:pt idx="1">
                  <c:v>20</c:v>
                </c:pt>
                <c:pt idx="2">
                  <c:v>12</c:v>
                </c:pt>
                <c:pt idx="3">
                  <c:v>28</c:v>
                </c:pt>
                <c:pt idx="4">
                  <c:v>30</c:v>
                </c:pt>
                <c:pt idx="5">
                  <c:v>18</c:v>
                </c:pt>
                <c:pt idx="6">
                  <c:v>30</c:v>
                </c:pt>
                <c:pt idx="7">
                  <c:v>25</c:v>
                </c:pt>
                <c:pt idx="8">
                  <c:v>30</c:v>
                </c:pt>
                <c:pt idx="9">
                  <c:v>22</c:v>
                </c:pt>
                <c:pt idx="10">
                  <c:v>12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91488"/>
        <c:axId val="38193408"/>
      </c:scatterChart>
      <c:scatterChart>
        <c:scatterStyle val="smoothMarker"/>
        <c:varyColors val="0"/>
        <c:ser>
          <c:idx val="0"/>
          <c:order val="0"/>
          <c:tx>
            <c:strRef>
              <c:f>Sheet6!$K$7</c:f>
              <c:strCache>
                <c:ptCount val="1"/>
                <c:pt idx="0">
                  <c:v>TK1 activity</c:v>
                </c:pt>
              </c:strCache>
            </c:strRef>
          </c:tx>
          <c:xVal>
            <c:numRef>
              <c:f>Sheet6!$J$8:$J$18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</c:numCache>
            </c:numRef>
          </c:xVal>
          <c:yVal>
            <c:numRef>
              <c:f>Sheet6!$K$8:$K$18</c:f>
              <c:numCache>
                <c:formatCode>General</c:formatCode>
                <c:ptCount val="11"/>
                <c:pt idx="0">
                  <c:v>0.24</c:v>
                </c:pt>
                <c:pt idx="1">
                  <c:v>0.47</c:v>
                </c:pt>
                <c:pt idx="2">
                  <c:v>0.5</c:v>
                </c:pt>
                <c:pt idx="3">
                  <c:v>0.18</c:v>
                </c:pt>
                <c:pt idx="4">
                  <c:v>0.04</c:v>
                </c:pt>
                <c:pt idx="5">
                  <c:v>0</c:v>
                </c:pt>
                <c:pt idx="6">
                  <c:v>0.13</c:v>
                </c:pt>
                <c:pt idx="7">
                  <c:v>0</c:v>
                </c:pt>
                <c:pt idx="8">
                  <c:v>0.02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87616"/>
        <c:axId val="38285696"/>
      </c:scatterChart>
      <c:valAx>
        <c:axId val="381914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Frcations no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193408"/>
        <c:crosses val="autoZero"/>
        <c:crossBetween val="midCat"/>
      </c:valAx>
      <c:valAx>
        <c:axId val="381934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STK1 protein (A.U)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191488"/>
        <c:crosses val="autoZero"/>
        <c:crossBetween val="midCat"/>
      </c:valAx>
      <c:valAx>
        <c:axId val="38285696"/>
        <c:scaling>
          <c:orientation val="minMax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STK1 activity (pmol/min/mL)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287616"/>
        <c:crosses val="max"/>
        <c:crossBetween val="midCat"/>
      </c:valAx>
      <c:valAx>
        <c:axId val="382876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82856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129046369203853"/>
          <c:y val="6.6888562769511412E-2"/>
          <c:w val="0.27870953630796153"/>
          <c:h val="0.1483381691439969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MDS</a:t>
            </a:r>
          </a:p>
        </c:rich>
      </c:tx>
      <c:layout>
        <c:manualLayout>
          <c:xMode val="edge"/>
          <c:yMode val="edge"/>
          <c:x val="0.31446522309711283"/>
          <c:y val="5.064494096615527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9419072615923"/>
          <c:y val="0.1794503893506782"/>
          <c:w val="0.455160542432196"/>
          <c:h val="0.6631961978972033"/>
        </c:manualLayout>
      </c:layout>
      <c:scatterChart>
        <c:scatterStyle val="smoothMarker"/>
        <c:varyColors val="0"/>
        <c:ser>
          <c:idx val="1"/>
          <c:order val="1"/>
          <c:tx>
            <c:strRef>
              <c:f>Sheet6!$Y$7</c:f>
              <c:strCache>
                <c:ptCount val="1"/>
                <c:pt idx="0">
                  <c:v>TK1 protein (A.U)</c:v>
                </c:pt>
              </c:strCache>
            </c:strRef>
          </c:tx>
          <c:xVal>
            <c:numRef>
              <c:f>Sheet6!$W$8:$W$18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</c:numCache>
            </c:numRef>
          </c:xVal>
          <c:yVal>
            <c:numRef>
              <c:f>Sheet6!$Y$8:$Y$18</c:f>
              <c:numCache>
                <c:formatCode>General</c:formatCode>
                <c:ptCount val="11"/>
                <c:pt idx="0">
                  <c:v>52</c:v>
                </c:pt>
                <c:pt idx="1">
                  <c:v>48</c:v>
                </c:pt>
                <c:pt idx="2">
                  <c:v>15</c:v>
                </c:pt>
                <c:pt idx="3">
                  <c:v>9</c:v>
                </c:pt>
                <c:pt idx="4">
                  <c:v>20</c:v>
                </c:pt>
                <c:pt idx="5">
                  <c:v>70</c:v>
                </c:pt>
                <c:pt idx="6">
                  <c:v>102</c:v>
                </c:pt>
                <c:pt idx="7">
                  <c:v>55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34752"/>
        <c:axId val="38241024"/>
      </c:scatterChart>
      <c:scatterChart>
        <c:scatterStyle val="smoothMarker"/>
        <c:varyColors val="0"/>
        <c:ser>
          <c:idx val="0"/>
          <c:order val="0"/>
          <c:tx>
            <c:strRef>
              <c:f>Sheet6!$X$7</c:f>
              <c:strCache>
                <c:ptCount val="1"/>
                <c:pt idx="0">
                  <c:v>TK1 activity</c:v>
                </c:pt>
              </c:strCache>
            </c:strRef>
          </c:tx>
          <c:xVal>
            <c:numRef>
              <c:f>Sheet6!$W$8:$W$18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</c:numCache>
            </c:numRef>
          </c:xVal>
          <c:yVal>
            <c:numRef>
              <c:f>Sheet6!$X$8:$X$18</c:f>
              <c:numCache>
                <c:formatCode>General</c:formatCode>
                <c:ptCount val="11"/>
                <c:pt idx="0">
                  <c:v>0.23</c:v>
                </c:pt>
                <c:pt idx="1">
                  <c:v>0.72</c:v>
                </c:pt>
                <c:pt idx="2">
                  <c:v>0.53</c:v>
                </c:pt>
                <c:pt idx="3">
                  <c:v>0.27</c:v>
                </c:pt>
                <c:pt idx="4">
                  <c:v>0.09</c:v>
                </c:pt>
                <c:pt idx="5">
                  <c:v>0.24</c:v>
                </c:pt>
                <c:pt idx="6">
                  <c:v>0.48899999999999999</c:v>
                </c:pt>
                <c:pt idx="7">
                  <c:v>0.313</c:v>
                </c:pt>
                <c:pt idx="8">
                  <c:v>0.13</c:v>
                </c:pt>
                <c:pt idx="9">
                  <c:v>0.108</c:v>
                </c:pt>
                <c:pt idx="10">
                  <c:v>0.03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49216"/>
        <c:axId val="38242944"/>
      </c:scatterChart>
      <c:valAx>
        <c:axId val="38234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Frcations no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241024"/>
        <c:crosses val="autoZero"/>
        <c:crossBetween val="midCat"/>
      </c:valAx>
      <c:valAx>
        <c:axId val="38241024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STK1 protein (A.U)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234752"/>
        <c:crosses val="autoZero"/>
        <c:crossBetween val="midCat"/>
      </c:valAx>
      <c:valAx>
        <c:axId val="38242944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STK1 activity (pmol/min/mL)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249216"/>
        <c:crosses val="max"/>
        <c:crossBetween val="midCat"/>
      </c:valAx>
      <c:valAx>
        <c:axId val="382492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82429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6295713035870518"/>
          <c:y val="2.0731913625758758E-2"/>
          <c:w val="0.27870953630796153"/>
          <c:h val="0.167434383202099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754C3-3BF8-4D90-BCD2-F0E4D0F7652B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170FB-9116-494F-A5EA-8A4B26BA6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758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CBD8C-3C81-41FA-A35C-3A6A8B054A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3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93F2-0BCA-4286-89F1-7BC258CD7EBF}" type="datetime1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235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CFAE-A6DB-4F40-8520-0713B4786D1E}" type="datetime1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25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5F5-C9A6-4B6B-8244-DF1354D6753B}" type="datetime1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34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9989-A09C-4739-8630-B26ABDC89F41}" type="datetime1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29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B319-8B77-4397-8B16-39CD6CCEB7F8}" type="datetime1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1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4875F-8F82-49D1-9C6D-E5DF0BC49715}" type="datetime1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64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EED6-8EF7-40EE-BA7E-648660DF1A98}" type="datetime1">
              <a:rPr lang="en-US" smtClean="0"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98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2218-36AC-4AEC-8A00-6018CA31EA48}" type="datetime1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3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47D7-7A52-4B04-8408-9848271996C5}" type="datetime1">
              <a:rPr lang="en-US" smtClean="0"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3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C6935-5CC4-4F24-859B-85928E9524AF}" type="datetime1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37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FEE6-7036-46B5-98BD-6147AD62CC86}" type="datetime1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2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CDE9F-E935-41DC-8F3B-2F14436E29FA}" type="datetime1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22F30-20FF-4366-BC9A-8B8CB3F31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12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iff"/><Relationship Id="rId3" Type="http://schemas.openxmlformats.org/officeDocument/2006/relationships/image" Target="../media/image14.png"/><Relationship Id="rId7" Type="http://schemas.openxmlformats.org/officeDocument/2006/relationships/image" Target="../media/image18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tif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iran\Desktop\Kiran figure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204282" cy="579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1873944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CNBr sepherose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1891379"/>
            <a:ext cx="1277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MAB 526-4  Ab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0949" y="1168833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Ab coupled with </a:t>
            </a:r>
          </a:p>
          <a:p>
            <a:endParaRPr lang="sv-SE" sz="1200" b="1" dirty="0">
              <a:latin typeface="Arial" pitchFamily="34" charset="0"/>
              <a:cs typeface="Arial" pitchFamily="34" charset="0"/>
            </a:endParaRPr>
          </a:p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Sepherose at 4°C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85932" y="2348880"/>
            <a:ext cx="129614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Ab coupled Sepherose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71029" y="402727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Human serum samples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9785" y="2996952"/>
            <a:ext cx="1222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Incubated at</a:t>
            </a:r>
          </a:p>
          <a:p>
            <a:endParaRPr lang="sv-SE" sz="1200" b="1" dirty="0">
              <a:latin typeface="Arial" pitchFamily="34" charset="0"/>
              <a:cs typeface="Arial" pitchFamily="34" charset="0"/>
            </a:endParaRPr>
          </a:p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 4°C for  4 hrs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9673975">
            <a:off x="73551" y="2958772"/>
            <a:ext cx="1865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Un specific  bound  proteins are washed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1235515">
            <a:off x="1788115" y="5381865"/>
            <a:ext cx="148788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bound  proteins were eluted with Sample buffer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85476" y="5381864"/>
            <a:ext cx="218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     Analysed by </a:t>
            </a:r>
          </a:p>
          <a:p>
            <a:endParaRPr lang="sv-SE" sz="1200" b="1" dirty="0">
              <a:latin typeface="Arial" pitchFamily="34" charset="0"/>
              <a:cs typeface="Arial" pitchFamily="34" charset="0"/>
            </a:endParaRPr>
          </a:p>
          <a:p>
            <a:r>
              <a:rPr lang="sv-SE" sz="1200" b="1" dirty="0" smtClean="0">
                <a:latin typeface="Arial" pitchFamily="34" charset="0"/>
                <a:cs typeface="Arial" pitchFamily="34" charset="0"/>
              </a:rPr>
              <a:t>    SDS-PAGE gel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58556" y="4997429"/>
            <a:ext cx="167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Detection with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XPA 210 IgY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959858" y="5695083"/>
            <a:ext cx="663173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959858" y="5428031"/>
            <a:ext cx="1577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 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528" y="602659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Supplimentary Figure 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3361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Supplimentary Figures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3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Kiran\Desktop\Picture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0" y="2060848"/>
            <a:ext cx="2803525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783" y="1830016"/>
            <a:ext cx="34250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itchFamily="34" charset="0"/>
                <a:cs typeface="Arial" pitchFamily="34" charset="0"/>
              </a:rPr>
              <a:t>      12    13     14     15      16       17      18     19    20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C:\Users\Kiran\Desktop\Picture4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824" y="2060848"/>
            <a:ext cx="289560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30824" y="1830016"/>
            <a:ext cx="34250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itchFamily="34" charset="0"/>
                <a:cs typeface="Arial" pitchFamily="34" charset="0"/>
              </a:rPr>
              <a:t> 21     22     23     24     25    26      27     28     29    30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 descr="C:\Users\Kiran\Desktop\Picture6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28" y="4235865"/>
            <a:ext cx="3024187" cy="63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9923" y="4005033"/>
            <a:ext cx="34250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itchFamily="34" charset="0"/>
                <a:cs typeface="Arial" pitchFamily="34" charset="0"/>
              </a:rPr>
              <a:t> 11  12    13    14    15    16  17    18    19    20     21   22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0758" y="428580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26424" y="2052537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6883" y="204261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226424" y="2332310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505735" y="2319610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619815" y="4552571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1520" y="399748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Arial" panose="020B0604020202020204" pitchFamily="34" charset="0"/>
                <a:cs typeface="Arial" panose="020B0604020202020204" pitchFamily="34" charset="0"/>
              </a:rPr>
              <a:t>Supplimentary</a:t>
            </a:r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Figure </a:t>
            </a:r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503" y="1057577"/>
            <a:ext cx="452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504" y="3543367"/>
            <a:ext cx="452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v-S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14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"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140" y="1211560"/>
            <a:ext cx="2945915" cy="5302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1297" y="980728"/>
            <a:ext cx="31736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9      10       11     12     13     14      15    16    17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05" y="2411145"/>
            <a:ext cx="3211048" cy="577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569" y="2435696"/>
            <a:ext cx="720132" cy="5939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97" y="1217641"/>
            <a:ext cx="2634983" cy="500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68610" y="959841"/>
            <a:ext cx="29249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18    19     20     21      22    23     24      25    26      27      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93" y="2204864"/>
            <a:ext cx="320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28   29    30    31     32   33    34      35    36     37    38   39    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8144" y="2179638"/>
            <a:ext cx="8638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40   41   42  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730353" y="2684946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248755" y="1436725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693586" y="1404527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580572" y="2732678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48755" y="119067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0353" y="2411145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80572" y="243569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93586" y="1105947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93" y="3789040"/>
            <a:ext cx="2719462" cy="5863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324" y="3832344"/>
            <a:ext cx="2364964" cy="5430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05" y="5373216"/>
            <a:ext cx="3125494" cy="5681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324" y="5373215"/>
            <a:ext cx="1788900" cy="5681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83021" y="205290"/>
            <a:ext cx="3561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Supplimentary</a:t>
            </a:r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1117" y="3558208"/>
            <a:ext cx="31736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10     11     12       13      14     15      16      17   18 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58140" y="3558208"/>
            <a:ext cx="29249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19  20   21   22    23  24   25     26  27  28      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1522" y="5116665"/>
            <a:ext cx="320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29    30    31    32     33    34     35    36   37   38    39   40   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58140" y="5116664"/>
            <a:ext cx="18300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41    42    43   44   45    46    47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7164288" y="4103868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3248755" y="4101032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644799" y="5657300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6588224" y="5657300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164288" y="382235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48755" y="3809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24300" y="5358754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85966" y="5346587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357" y="731360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680" y="3264424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57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65" y="667004"/>
            <a:ext cx="3055085" cy="21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48680"/>
            <a:ext cx="2952328" cy="2026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09" y="3573016"/>
            <a:ext cx="2860766" cy="199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9000"/>
            <a:ext cx="2664295" cy="182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 descr="C:\Users\Kiran\Desktop\Picture2.t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2799660"/>
            <a:ext cx="2520280" cy="3651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Kiran\Desktop\Picture3.t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32" y="2963966"/>
            <a:ext cx="2628149" cy="4016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4780" y="2733134"/>
            <a:ext cx="26330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itchFamily="34" charset="0"/>
                <a:cs typeface="Arial" pitchFamily="34" charset="0"/>
              </a:rPr>
              <a:t>  2    4      6     8   10    12  14  16   18    20   22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7938" y="5502934"/>
            <a:ext cx="26330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itchFamily="34" charset="0"/>
                <a:cs typeface="Arial" pitchFamily="34" charset="0"/>
              </a:rPr>
              <a:t>2    4      6      8   10   12  14  16    18   20   22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07680" y="2575337"/>
            <a:ext cx="26330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>
                <a:latin typeface="Arial" pitchFamily="34" charset="0"/>
                <a:cs typeface="Arial" pitchFamily="34" charset="0"/>
              </a:rPr>
              <a:t>  2    4      6     8   10    12  14  16   18    20   22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1" name="Picture 17" descr="C:\Users\Kiran\Desktop\Picture5.t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09" y="5733766"/>
            <a:ext cx="2438400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3022" y="205290"/>
            <a:ext cx="3840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1600" b="1" dirty="0">
                <a:latin typeface="Arial" panose="020B0604020202020204" pitchFamily="34" charset="0"/>
                <a:cs typeface="Arial" panose="020B0604020202020204" pitchFamily="34" charset="0"/>
              </a:rPr>
              <a:t>Supplimentary</a:t>
            </a:r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Figure </a:t>
            </a:r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300981" y="3137681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884369" y="2938951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61338" y="5950376"/>
            <a:ext cx="50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04262" y="286068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61338" y="568377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84369" y="269075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784" y="56159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 smtClean="0"/>
              <a:t>A)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40784" y="257924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/>
              <a:t>B</a:t>
            </a:r>
            <a:r>
              <a:rPr lang="sv-SE" sz="1400" b="1" dirty="0" smtClean="0"/>
              <a:t>)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72732" y="357011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/>
              <a:t>C</a:t>
            </a:r>
            <a:r>
              <a:rPr lang="sv-SE" sz="1400" b="1" dirty="0" smtClean="0"/>
              <a:t>)</a:t>
            </a:r>
            <a:endParaRPr 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0623" y="526224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/>
              <a:t>D</a:t>
            </a:r>
            <a:r>
              <a:rPr lang="sv-SE" sz="1400" b="1" dirty="0" smtClean="0"/>
              <a:t>)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767475" y="38995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/>
              <a:t>E</a:t>
            </a:r>
            <a:r>
              <a:rPr lang="sv-SE" sz="1400" b="1" dirty="0" smtClean="0"/>
              <a:t>)</a:t>
            </a:r>
            <a:endParaRPr lang="en-US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788024" y="249188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 smtClean="0"/>
              <a:t>F)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779340" y="339509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 smtClean="0"/>
              <a:t>G)</a:t>
            </a:r>
            <a:endParaRPr lang="en-US" sz="1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56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2220978"/>
              </p:ext>
            </p:extLst>
          </p:nvPr>
        </p:nvGraphicFramePr>
        <p:xfrm>
          <a:off x="323528" y="364502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3870297"/>
              </p:ext>
            </p:extLst>
          </p:nvPr>
        </p:nvGraphicFramePr>
        <p:xfrm>
          <a:off x="4427984" y="476672"/>
          <a:ext cx="457200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9107509"/>
              </p:ext>
            </p:extLst>
          </p:nvPr>
        </p:nvGraphicFramePr>
        <p:xfrm>
          <a:off x="323528" y="260648"/>
          <a:ext cx="457200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0562" y="43834"/>
            <a:ext cx="3391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Supplimentary</a:t>
            </a:r>
            <a:r>
              <a:rPr lang="sv-S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Figure 5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692696"/>
            <a:ext cx="675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501008"/>
            <a:ext cx="675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4772283" y="382388"/>
            <a:ext cx="675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sv-SE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2F30-20FF-4366-BC9A-8B8CB3F3161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78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305</Words>
  <Application>Microsoft Office PowerPoint</Application>
  <PresentationFormat>On-screen Show (4:3)</PresentationFormat>
  <Paragraphs>83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Kiran</dc:creator>
  <cp:lastModifiedBy>Kiran</cp:lastModifiedBy>
  <cp:revision>2</cp:revision>
  <dcterms:created xsi:type="dcterms:W3CDTF">2014-07-14T20:09:28Z</dcterms:created>
  <dcterms:modified xsi:type="dcterms:W3CDTF">2014-11-03T21:35:20Z</dcterms:modified>
</cp:coreProperties>
</file>