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92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37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56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551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010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92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5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48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05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394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5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D2897-55C1-4939-BE40-997C4BB67A2D}" type="datetimeFigureOut">
              <a:rPr lang="en-US" smtClean="0"/>
              <a:t>1/6/2015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8E57C-1641-435A-9686-6F10CD73ED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99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1268310"/>
              </p:ext>
            </p:extLst>
          </p:nvPr>
        </p:nvGraphicFramePr>
        <p:xfrm>
          <a:off x="2794875" y="2209800"/>
          <a:ext cx="3657600" cy="2675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S ChemDraw Drawing" r:id="rId3" imgW="926271" imgH="676250" progId="ChemDraw.Document.6.0">
                  <p:embed/>
                </p:oleObj>
              </mc:Choice>
              <mc:Fallback>
                <p:oleObj name="CS ChemDraw Drawing" r:id="rId3" imgW="926271" imgH="676250" progId="ChemDraw.Document.6.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875" y="2209800"/>
                        <a:ext cx="3657600" cy="26758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698351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Structure of 2-fluorofucose</a:t>
            </a:r>
            <a:endParaRPr lang="en-US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3048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92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CS ChemDraw Drawing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Belcher</dc:creator>
  <cp:lastModifiedBy>John Belcher</cp:lastModifiedBy>
  <cp:revision>13</cp:revision>
  <dcterms:created xsi:type="dcterms:W3CDTF">2014-07-30T16:59:46Z</dcterms:created>
  <dcterms:modified xsi:type="dcterms:W3CDTF">2015-01-06T16:27:33Z</dcterms:modified>
</cp:coreProperties>
</file>