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D2897-55C1-4939-BE40-997C4BB67A2D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8E57C-1641-435A-9686-6F10CD73ED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992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D2897-55C1-4939-BE40-997C4BB67A2D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8E57C-1641-435A-9686-6F10CD73ED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737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D2897-55C1-4939-BE40-997C4BB67A2D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8E57C-1641-435A-9686-6F10CD73ED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556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D2897-55C1-4939-BE40-997C4BB67A2D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8E57C-1641-435A-9686-6F10CD73ED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551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D2897-55C1-4939-BE40-997C4BB67A2D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8E57C-1641-435A-9686-6F10CD73ED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010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D2897-55C1-4939-BE40-997C4BB67A2D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8E57C-1641-435A-9686-6F10CD73ED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792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D2897-55C1-4939-BE40-997C4BB67A2D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8E57C-1641-435A-9686-6F10CD73ED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653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D2897-55C1-4939-BE40-997C4BB67A2D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8E57C-1641-435A-9686-6F10CD73ED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248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D2897-55C1-4939-BE40-997C4BB67A2D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8E57C-1641-435A-9686-6F10CD73ED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505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D2897-55C1-4939-BE40-997C4BB67A2D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8E57C-1641-435A-9686-6F10CD73ED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394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D2897-55C1-4939-BE40-997C4BB67A2D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8E57C-1641-435A-9686-6F10CD73ED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759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D2897-55C1-4939-BE40-997C4BB67A2D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38E57C-1641-435A-9686-6F10CD73ED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990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76200"/>
            <a:ext cx="830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Plasma Levels of 2FF </a:t>
            </a:r>
            <a:endParaRPr lang="en-US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304800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S2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304800" y="1143000"/>
            <a:ext cx="8458200" cy="18288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Plasma samples were collected from NY1DD mice (n=4/group) given 2FF in drinking water for 7 days.</a:t>
            </a:r>
          </a:p>
          <a:p>
            <a:r>
              <a:rPr lang="en-US" dirty="0" smtClean="0"/>
              <a:t>Samples were evaluated for 2FF using an HPLC assay.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124200"/>
            <a:ext cx="5486400" cy="3291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710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35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Belcher</dc:creator>
  <cp:lastModifiedBy>John Belcher</cp:lastModifiedBy>
  <cp:revision>13</cp:revision>
  <dcterms:created xsi:type="dcterms:W3CDTF">2014-07-30T16:59:46Z</dcterms:created>
  <dcterms:modified xsi:type="dcterms:W3CDTF">2015-01-06T16:28:13Z</dcterms:modified>
</cp:coreProperties>
</file>