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503C-DD1F-40B1-BC0A-99ED960ADD9E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2FFF4-741E-4E41-B36F-87172393FA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24000" y="152400"/>
            <a:ext cx="6183237" cy="6324600"/>
            <a:chOff x="304800" y="228600"/>
            <a:chExt cx="6324600" cy="6313170"/>
          </a:xfrm>
        </p:grpSpPr>
        <p:pic>
          <p:nvPicPr>
            <p:cNvPr id="4" name="Picture 3" descr="loh_clust_bowtie2.jpe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" y="228600"/>
              <a:ext cx="3124200" cy="3120184"/>
            </a:xfrm>
            <a:prstGeom prst="rect">
              <a:avLst/>
            </a:prstGeom>
          </p:spPr>
        </p:pic>
        <p:pic>
          <p:nvPicPr>
            <p:cNvPr id="6" name="Picture 5" descr="loh_pca_bowtie2.jpe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3276600"/>
              <a:ext cx="3269372" cy="3265170"/>
            </a:xfrm>
            <a:prstGeom prst="rect">
              <a:avLst/>
            </a:prstGeom>
          </p:spPr>
        </p:pic>
        <p:pic>
          <p:nvPicPr>
            <p:cNvPr id="7" name="Picture 6" descr="Moap_deg_clust.jpe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52800" y="228600"/>
              <a:ext cx="3048000" cy="3044082"/>
            </a:xfrm>
            <a:prstGeom prst="rect">
              <a:avLst/>
            </a:prstGeom>
          </p:spPr>
        </p:pic>
        <p:pic>
          <p:nvPicPr>
            <p:cNvPr id="8" name="Picture 7" descr="Moap_deg_pca.jpe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05200" y="3505200"/>
              <a:ext cx="3124200" cy="281577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895600" y="38100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15000" y="304800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19400" y="3429000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0" y="34290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62484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 Figure S2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Clusters (A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B) and Principal Component Analyses (C, D) of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polyA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selection and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rRNA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depletion </a:t>
            </a:r>
            <a:r>
              <a:rPr lang="en-US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cDNA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library preparation methods using DESeq2 package. Cv. Lahontan (A, C); cv. Moapa 69 (B, D).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ap_deg_clust_no_poly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4566439" cy="4560570"/>
          </a:xfrm>
          <a:prstGeom prst="rect">
            <a:avLst/>
          </a:prstGeom>
        </p:spPr>
      </p:pic>
      <p:pic>
        <p:nvPicPr>
          <p:cNvPr id="5" name="Picture 4" descr="Moap_deg_pca_no_poly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1143000"/>
            <a:ext cx="4490141" cy="4484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457200"/>
            <a:ext cx="446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Moapa 69, only samples with poly A selection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5181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Cluster (A) and PCA (B) analysis of Moapa 69 </a:t>
            </a:r>
          </a:p>
          <a:p>
            <a:r>
              <a:rPr lang="en-US" dirty="0" smtClean="0"/>
              <a:t> samples with poly A selection type of library preparation using DESeq2 package.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12954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01000" y="12954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olga.postnikova</dc:creator>
  <cp:lastModifiedBy>lev.nemchinov</cp:lastModifiedBy>
  <cp:revision>6</cp:revision>
  <dcterms:created xsi:type="dcterms:W3CDTF">2014-09-22T21:58:10Z</dcterms:created>
  <dcterms:modified xsi:type="dcterms:W3CDTF">2014-11-21T14:58:43Z</dcterms:modified>
</cp:coreProperties>
</file>