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6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2201-27F1-4394-BFF2-9D60A2D4BA30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FAADA-0A56-4094-9CDC-20B24A7627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47800" y="5562600"/>
            <a:ext cx="7315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Supplementary Figure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S2.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MapMan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representation of the genes related to biotic stress.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0" y="762000"/>
            <a:ext cx="8991600" cy="3792350"/>
            <a:chOff x="0" y="228600"/>
            <a:chExt cx="8991600" cy="3792350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228600"/>
              <a:ext cx="4452003" cy="3787245"/>
              <a:chOff x="0" y="152400"/>
              <a:chExt cx="4389177" cy="3733800"/>
            </a:xfrm>
          </p:grpSpPr>
          <p:pic>
            <p:nvPicPr>
              <p:cNvPr id="5" name="Picture 4" descr="S_fig_1_lah.bmp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0" y="609600"/>
                <a:ext cx="4389177" cy="3276600"/>
              </a:xfrm>
              <a:prstGeom prst="rect">
                <a:avLst/>
              </a:prstGeom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1447800" y="152400"/>
                <a:ext cx="13566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cv. Lahontan</a:t>
                </a:r>
                <a:endParaRPr lang="en-US" dirty="0"/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4495800" y="304800"/>
              <a:ext cx="4495800" cy="3716150"/>
              <a:chOff x="4258101" y="2438400"/>
              <a:chExt cx="4885899" cy="4038600"/>
            </a:xfrm>
          </p:grpSpPr>
          <p:pic>
            <p:nvPicPr>
              <p:cNvPr id="6" name="Picture 5" descr="S_fig2_moap.bmp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258101" y="2819400"/>
                <a:ext cx="4885899" cy="3657600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943600" y="2438400"/>
                <a:ext cx="14273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cv. Moapa 69</a:t>
                </a:r>
                <a:endParaRPr lang="en-US" dirty="0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olga.postnikova</dc:creator>
  <cp:lastModifiedBy>lev.nemchinov</cp:lastModifiedBy>
  <cp:revision>4</cp:revision>
  <dcterms:created xsi:type="dcterms:W3CDTF">2014-09-18T19:30:35Z</dcterms:created>
  <dcterms:modified xsi:type="dcterms:W3CDTF">2014-12-16T14:51:12Z</dcterms:modified>
</cp:coreProperties>
</file>