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6" y="93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25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7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71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979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61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62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86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82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1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6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94FC9-EFAC-44F0-A9D0-7248DC527DB0}" type="datetimeFigureOut">
              <a:rPr lang="en-GB" smtClean="0"/>
              <a:t>06/09/2014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898E3-8510-4D4B-BBD8-BDC5D1150D1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05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4624" y="13611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299291" y="136110"/>
            <a:ext cx="4440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Effects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cMET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inhibition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on human ECs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VSMCs</a:t>
            </a:r>
            <a:endParaRPr lang="de-D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64002" y="534410"/>
            <a:ext cx="253463" cy="2361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289704" y="526993"/>
            <a:ext cx="314510" cy="296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515088" y="327279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4149622" y="327279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143625" y="5733256"/>
            <a:ext cx="948989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3: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Effects of targeting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cMET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ECs and VSMCs.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No effect of targeting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cMET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with INC280 on ECs was detected upon constitutive conditions.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HGF induces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growth of ECs after 48 and 72 hours of incubation (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&lt;0.05). Incubation with INC280 impairs this (*</a:t>
            </a:r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&lt;0.05).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In VSMCs, INC280 led to inhibition of constitutive growth upon constitutive conditions (*</a:t>
            </a:r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&lt;0.05).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Upon serum-starved conditions, no effect on constitutive growth was detectable. Similar, stimulation of VSMCs with HGF did not affect </a:t>
            </a:r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vit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 growth. Bars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SE.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65" y="898929"/>
            <a:ext cx="3097213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287" y="289998"/>
            <a:ext cx="39624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43" y="3342553"/>
            <a:ext cx="3011487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287" y="3185319"/>
            <a:ext cx="3871913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3233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A4-Papier (210x297 mm)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 Regensburg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Sven Arke Lang</dc:creator>
  <cp:lastModifiedBy>Sven Arke Lang</cp:lastModifiedBy>
  <cp:revision>2</cp:revision>
  <dcterms:created xsi:type="dcterms:W3CDTF">2014-07-03T19:53:34Z</dcterms:created>
  <dcterms:modified xsi:type="dcterms:W3CDTF">2014-09-06T13:51:41Z</dcterms:modified>
</cp:coreProperties>
</file>