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21" d="100"/>
          <a:sy n="121" d="100"/>
        </p:scale>
        <p:origin x="-88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CDEE-9E99-1D4A-BF65-D4479E0CDDF7}" type="datetimeFigureOut">
              <a:rPr lang="sv-SE" smtClean="0"/>
              <a:t>24/11/14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FDD7A-DC14-EE4A-9D44-CB1BC456D22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34930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CDEE-9E99-1D4A-BF65-D4479E0CDDF7}" type="datetimeFigureOut">
              <a:rPr lang="sv-SE" smtClean="0"/>
              <a:t>24/11/14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FDD7A-DC14-EE4A-9D44-CB1BC456D22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94623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CDEE-9E99-1D4A-BF65-D4479E0CDDF7}" type="datetimeFigureOut">
              <a:rPr lang="sv-SE" smtClean="0"/>
              <a:t>24/11/14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FDD7A-DC14-EE4A-9D44-CB1BC456D22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63431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CDEE-9E99-1D4A-BF65-D4479E0CDDF7}" type="datetimeFigureOut">
              <a:rPr lang="sv-SE" smtClean="0"/>
              <a:t>24/11/14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FDD7A-DC14-EE4A-9D44-CB1BC456D22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593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CDEE-9E99-1D4A-BF65-D4479E0CDDF7}" type="datetimeFigureOut">
              <a:rPr lang="sv-SE" smtClean="0"/>
              <a:t>24/11/14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FDD7A-DC14-EE4A-9D44-CB1BC456D22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4361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CDEE-9E99-1D4A-BF65-D4479E0CDDF7}" type="datetimeFigureOut">
              <a:rPr lang="sv-SE" smtClean="0"/>
              <a:t>24/11/14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FDD7A-DC14-EE4A-9D44-CB1BC456D22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69029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CDEE-9E99-1D4A-BF65-D4479E0CDDF7}" type="datetimeFigureOut">
              <a:rPr lang="sv-SE" smtClean="0"/>
              <a:t>24/11/14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FDD7A-DC14-EE4A-9D44-CB1BC456D22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71318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CDEE-9E99-1D4A-BF65-D4479E0CDDF7}" type="datetimeFigureOut">
              <a:rPr lang="sv-SE" smtClean="0"/>
              <a:t>24/11/14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FDD7A-DC14-EE4A-9D44-CB1BC456D22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7619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CDEE-9E99-1D4A-BF65-D4479E0CDDF7}" type="datetimeFigureOut">
              <a:rPr lang="sv-SE" smtClean="0"/>
              <a:t>24/11/14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FDD7A-DC14-EE4A-9D44-CB1BC456D22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6158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CDEE-9E99-1D4A-BF65-D4479E0CDDF7}" type="datetimeFigureOut">
              <a:rPr lang="sv-SE" smtClean="0"/>
              <a:t>24/11/14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FDD7A-DC14-EE4A-9D44-CB1BC456D22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11310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4CDEE-9E99-1D4A-BF65-D4479E0CDDF7}" type="datetimeFigureOut">
              <a:rPr lang="sv-SE" smtClean="0"/>
              <a:t>24/11/14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FDD7A-DC14-EE4A-9D44-CB1BC456D22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4522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4CDEE-9E99-1D4A-BF65-D4479E0CDDF7}" type="datetimeFigureOut">
              <a:rPr lang="sv-SE" smtClean="0"/>
              <a:t>24/11/14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FDD7A-DC14-EE4A-9D44-CB1BC456D22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47297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705" y="2093304"/>
            <a:ext cx="3543300" cy="2565400"/>
          </a:xfrm>
          <a:prstGeom prst="rect">
            <a:avLst/>
          </a:prstGeom>
        </p:spPr>
      </p:pic>
      <p:pic>
        <p:nvPicPr>
          <p:cNvPr id="4" name="Bildobjekt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304" y="2125308"/>
            <a:ext cx="3606800" cy="2819400"/>
          </a:xfrm>
          <a:prstGeom prst="rect">
            <a:avLst/>
          </a:prstGeom>
        </p:spPr>
      </p:pic>
      <p:sp>
        <p:nvSpPr>
          <p:cNvPr id="7" name="Höger klammerparentes 6"/>
          <p:cNvSpPr/>
          <p:nvPr/>
        </p:nvSpPr>
        <p:spPr>
          <a:xfrm rot="5400000">
            <a:off x="2500805" y="3804204"/>
            <a:ext cx="166201" cy="1833218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textruta 8"/>
          <p:cNvSpPr txBox="1"/>
          <p:nvPr/>
        </p:nvSpPr>
        <p:spPr>
          <a:xfrm>
            <a:off x="2321372" y="4809183"/>
            <a:ext cx="651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>
                <a:latin typeface="Times New Roman"/>
                <a:cs typeface="Times New Roman"/>
              </a:rPr>
              <a:t>86-24</a:t>
            </a:r>
            <a:endParaRPr lang="sv-SE" sz="1200" dirty="0">
              <a:latin typeface="Times New Roman"/>
              <a:cs typeface="Times New Roman"/>
            </a:endParaRPr>
          </a:p>
        </p:txBody>
      </p:sp>
      <p:sp>
        <p:nvSpPr>
          <p:cNvPr id="10" name="textruta 9"/>
          <p:cNvSpPr txBox="1"/>
          <p:nvPr/>
        </p:nvSpPr>
        <p:spPr>
          <a:xfrm>
            <a:off x="3488305" y="4802719"/>
            <a:ext cx="651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>
                <a:latin typeface="Times New Roman"/>
                <a:cs typeface="Times New Roman"/>
              </a:rPr>
              <a:t>87-23</a:t>
            </a:r>
            <a:endParaRPr lang="sv-SE" sz="1200" dirty="0">
              <a:latin typeface="Times New Roman"/>
              <a:cs typeface="Times New Roman"/>
            </a:endParaRPr>
          </a:p>
        </p:txBody>
      </p:sp>
      <p:sp>
        <p:nvSpPr>
          <p:cNvPr id="11" name="Höger klammerparentes 10"/>
          <p:cNvSpPr/>
          <p:nvPr/>
        </p:nvSpPr>
        <p:spPr>
          <a:xfrm rot="5400000">
            <a:off x="3667335" y="4539953"/>
            <a:ext cx="166201" cy="359657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" name="textruta 1"/>
          <p:cNvSpPr txBox="1"/>
          <p:nvPr/>
        </p:nvSpPr>
        <p:spPr>
          <a:xfrm>
            <a:off x="881599" y="1605917"/>
            <a:ext cx="419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 smtClean="0">
                <a:latin typeface="Arial"/>
                <a:cs typeface="Arial"/>
              </a:rPr>
              <a:t>A</a:t>
            </a:r>
            <a:endParaRPr lang="sv-SE" b="1" dirty="0">
              <a:latin typeface="Arial"/>
              <a:cs typeface="Arial"/>
            </a:endParaRPr>
          </a:p>
        </p:txBody>
      </p:sp>
      <p:sp>
        <p:nvSpPr>
          <p:cNvPr id="13" name="textruta 12"/>
          <p:cNvSpPr txBox="1"/>
          <p:nvPr/>
        </p:nvSpPr>
        <p:spPr>
          <a:xfrm>
            <a:off x="4981305" y="1542941"/>
            <a:ext cx="419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>
                <a:latin typeface="Arial"/>
                <a:cs typeface="Arial"/>
              </a:rPr>
              <a:t>B</a:t>
            </a:r>
          </a:p>
        </p:txBody>
      </p:sp>
      <p:sp>
        <p:nvSpPr>
          <p:cNvPr id="12" name="Höger klammerparentes 11"/>
          <p:cNvSpPr/>
          <p:nvPr/>
        </p:nvSpPr>
        <p:spPr>
          <a:xfrm rot="5400000">
            <a:off x="6567840" y="3725692"/>
            <a:ext cx="166201" cy="1833218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4" name="textruta 13"/>
          <p:cNvSpPr txBox="1"/>
          <p:nvPr/>
        </p:nvSpPr>
        <p:spPr>
          <a:xfrm>
            <a:off x="6388407" y="4730671"/>
            <a:ext cx="651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>
                <a:latin typeface="Times New Roman"/>
                <a:cs typeface="Times New Roman"/>
              </a:rPr>
              <a:t>86-24</a:t>
            </a:r>
            <a:endParaRPr lang="sv-SE" sz="1200" dirty="0">
              <a:latin typeface="Times New Roman"/>
              <a:cs typeface="Times New Roman"/>
            </a:endParaRPr>
          </a:p>
        </p:txBody>
      </p:sp>
      <p:sp>
        <p:nvSpPr>
          <p:cNvPr id="15" name="textruta 14"/>
          <p:cNvSpPr txBox="1"/>
          <p:nvPr/>
        </p:nvSpPr>
        <p:spPr>
          <a:xfrm>
            <a:off x="7555340" y="4724207"/>
            <a:ext cx="6515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>
                <a:latin typeface="Times New Roman"/>
                <a:cs typeface="Times New Roman"/>
              </a:rPr>
              <a:t>87-23</a:t>
            </a:r>
            <a:endParaRPr lang="sv-SE" sz="1200" dirty="0">
              <a:latin typeface="Times New Roman"/>
              <a:cs typeface="Times New Roman"/>
            </a:endParaRPr>
          </a:p>
        </p:txBody>
      </p:sp>
      <p:sp>
        <p:nvSpPr>
          <p:cNvPr id="16" name="Höger klammerparentes 15"/>
          <p:cNvSpPr/>
          <p:nvPr/>
        </p:nvSpPr>
        <p:spPr>
          <a:xfrm rot="5400000">
            <a:off x="7734370" y="4461441"/>
            <a:ext cx="166201" cy="359657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94648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14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Office-tema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Ida Arvidsson</dc:creator>
  <cp:lastModifiedBy>Diana Karpman</cp:lastModifiedBy>
  <cp:revision>10</cp:revision>
  <dcterms:created xsi:type="dcterms:W3CDTF">2014-11-17T11:20:38Z</dcterms:created>
  <dcterms:modified xsi:type="dcterms:W3CDTF">2014-11-24T12:09:04Z</dcterms:modified>
</cp:coreProperties>
</file>