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22" autoAdjust="0"/>
  </p:normalViewPr>
  <p:slideViewPr>
    <p:cSldViewPr snapToGrid="0" snapToObjects="1">
      <p:cViewPr>
        <p:scale>
          <a:sx n="100" d="100"/>
          <a:sy n="100" d="100"/>
        </p:scale>
        <p:origin x="-294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74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34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2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6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8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3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2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5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2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8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3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78E1C-10D8-F94F-B5E7-B71DABDFAF5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01D03-1709-7D43-AE65-92860DE7B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1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46" y="1044413"/>
            <a:ext cx="1663065" cy="1628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728" y="1044413"/>
            <a:ext cx="1663065" cy="1628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125" y="1055855"/>
            <a:ext cx="1663065" cy="1628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5685" y="1044413"/>
            <a:ext cx="1663065" cy="1628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887" y="3897574"/>
            <a:ext cx="1663065" cy="1628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5526" y="3909119"/>
            <a:ext cx="1663065" cy="1628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2125" y="3920664"/>
            <a:ext cx="1663065" cy="16287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90408" y="1044413"/>
            <a:ext cx="610501" cy="434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2428" y="3911139"/>
            <a:ext cx="610501" cy="434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924713" y="1847266"/>
            <a:ext cx="469647" cy="66515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949823" y="4684263"/>
            <a:ext cx="469647" cy="68420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47473" y="1932125"/>
            <a:ext cx="825246" cy="58029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47473" y="4770563"/>
            <a:ext cx="825246" cy="62179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12219" y="1885950"/>
            <a:ext cx="566928" cy="626469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5685" y="3920664"/>
            <a:ext cx="1663065" cy="162877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912218" y="4765724"/>
            <a:ext cx="555393" cy="62179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39275" y="1327718"/>
            <a:ext cx="1435353" cy="84281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350820" y="4199069"/>
            <a:ext cx="1435353" cy="84281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290455" y="2332166"/>
            <a:ext cx="1587748" cy="69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700586" y="2332166"/>
            <a:ext cx="1151888" cy="69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32683" y="1009778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0.97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36739" y="1009675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1.24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59935" y="2339115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93.2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89748" y="2350660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77.4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864019" y="2339115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72.3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34527" y="3874484"/>
            <a:ext cx="37672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1</a:t>
            </a:r>
            <a:r>
              <a:rPr lang="en-US" sz="800" dirty="0" smtClean="0">
                <a:latin typeface="Arial"/>
                <a:cs typeface="Arial"/>
              </a:rPr>
              <a:t>.11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048284" y="3862939"/>
            <a:ext cx="37672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1.11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901623" y="5200001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95.8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91592" y="5200001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71.2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75564" y="5200001"/>
            <a:ext cx="3843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57.1</a:t>
            </a:r>
            <a:endParaRPr lang="en-US" sz="800" dirty="0">
              <a:latin typeface="Symbol" charset="2"/>
              <a:cs typeface="Symbol" charset="2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98268" y="700686"/>
            <a:ext cx="17017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healthy volunteer 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09600" y="3582055"/>
            <a:ext cx="17017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healthy volunteer 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1138" y="3043999"/>
            <a:ext cx="3243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0.932 x 0.774 x 0.723 = 0.522 (52.2%)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04819" y="5936823"/>
            <a:ext cx="3243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0.958 x 0.712 x 0.571 = 0.389 (38.9%)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78863" y="2710760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947803" y="2710760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965632" y="2722305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927647" y="2722305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63766" y="1044413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2717801" y="1035167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90408" y="5564799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982438" y="5564799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977177" y="5576344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927647" y="5587889"/>
            <a:ext cx="14711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683235" y="3886029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2748874" y="3897574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4739035" y="3910139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4735474" y="1060798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6709034" y="1032765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6705472" y="3920664"/>
            <a:ext cx="0" cy="14822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290455" y="5179246"/>
            <a:ext cx="1587748" cy="69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689041" y="5175771"/>
            <a:ext cx="1151888" cy="6949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809984" y="2667956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IFN-</a:t>
            </a:r>
            <a:r>
              <a:rPr lang="en-US" sz="1000" dirty="0" smtClean="0">
                <a:latin typeface="Symbol" charset="2"/>
                <a:cs typeface="Symbol" charset="2"/>
              </a:rPr>
              <a:t>g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18740" y="5518725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IFN-</a:t>
            </a:r>
            <a:r>
              <a:rPr lang="en-US" sz="1000" dirty="0" smtClean="0">
                <a:latin typeface="Symbol" charset="2"/>
                <a:cs typeface="Symbol" charset="2"/>
              </a:rPr>
              <a:t>g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015555" y="5526455"/>
            <a:ext cx="4154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IL-4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971751" y="2664686"/>
            <a:ext cx="4154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IL-4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917332" y="5541709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IL-17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917332" y="2688393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IL-17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954854" y="5541709"/>
            <a:ext cx="4056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IL-9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939068" y="2684733"/>
            <a:ext cx="40564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IL-9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82" name="Rectangle 81"/>
          <p:cNvSpPr/>
          <p:nvPr/>
        </p:nvSpPr>
        <p:spPr>
          <a:xfrm rot="16200000">
            <a:off x="326982" y="1217509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IL-32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3" name="Rectangle 82"/>
          <p:cNvSpPr/>
          <p:nvPr/>
        </p:nvSpPr>
        <p:spPr>
          <a:xfrm rot="16200000">
            <a:off x="356278" y="4036035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IL-32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4" name="Rectangle 83"/>
          <p:cNvSpPr/>
          <p:nvPr/>
        </p:nvSpPr>
        <p:spPr>
          <a:xfrm rot="16200000">
            <a:off x="2396225" y="1205964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IL-13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5" name="Rectangle 84"/>
          <p:cNvSpPr/>
          <p:nvPr/>
        </p:nvSpPr>
        <p:spPr>
          <a:xfrm rot="16200000">
            <a:off x="2434524" y="4052585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IL-13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6" name="Rectangle 85"/>
          <p:cNvSpPr/>
          <p:nvPr/>
        </p:nvSpPr>
        <p:spPr>
          <a:xfrm rot="16200000">
            <a:off x="4418985" y="4078304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IL-22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7" name="Rectangle 86"/>
          <p:cNvSpPr/>
          <p:nvPr/>
        </p:nvSpPr>
        <p:spPr>
          <a:xfrm rot="16200000">
            <a:off x="4418985" y="1221563"/>
            <a:ext cx="4769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IL-22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8" name="Rectangle 87"/>
          <p:cNvSpPr/>
          <p:nvPr/>
        </p:nvSpPr>
        <p:spPr>
          <a:xfrm rot="16200000">
            <a:off x="6356356" y="1244652"/>
            <a:ext cx="5575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TNF-</a:t>
            </a:r>
            <a:r>
              <a:rPr lang="en-US" sz="1000" dirty="0" smtClean="0">
                <a:latin typeface="Symbol" charset="2"/>
                <a:cs typeface="Symbol" charset="2"/>
              </a:rPr>
              <a:t>a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89" name="Rectangle 88"/>
          <p:cNvSpPr/>
          <p:nvPr/>
        </p:nvSpPr>
        <p:spPr>
          <a:xfrm rot="16200000">
            <a:off x="6340258" y="4118597"/>
            <a:ext cx="5575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TNF-</a:t>
            </a:r>
            <a:r>
              <a:rPr lang="en-US" sz="1000" dirty="0" smtClean="0">
                <a:latin typeface="Symbol" charset="2"/>
                <a:cs typeface="Symbol" charset="2"/>
              </a:rPr>
              <a:t>a</a:t>
            </a:r>
            <a:endParaRPr lang="en-US" sz="1000" dirty="0">
              <a:latin typeface="Symbol" charset="2"/>
              <a:cs typeface="Symbol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943" y="2846623"/>
            <a:ext cx="5798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ercentage of IL-32</a:t>
            </a:r>
            <a:r>
              <a:rPr lang="en-US" sz="1400" baseline="30000" dirty="0" smtClean="0">
                <a:latin typeface="Arial"/>
                <a:cs typeface="Arial"/>
              </a:rPr>
              <a:t>+</a:t>
            </a:r>
            <a:r>
              <a:rPr lang="en-US" sz="1400" dirty="0" smtClean="0">
                <a:latin typeface="Arial"/>
                <a:cs typeface="Arial"/>
              </a:rPr>
              <a:t>IFN-</a:t>
            </a:r>
            <a:r>
              <a:rPr lang="en-US" sz="1400" dirty="0" smtClean="0">
                <a:latin typeface="Symbol" panose="05050102010706020507" pitchFamily="18" charset="2"/>
                <a:cs typeface="Arial"/>
              </a:rPr>
              <a:t>g</a:t>
            </a:r>
            <a:r>
              <a:rPr lang="en-US" sz="1400" baseline="30000" dirty="0" smtClean="0">
                <a:latin typeface="Arial"/>
                <a:cs typeface="Arial"/>
              </a:rPr>
              <a:t>-</a:t>
            </a:r>
            <a:r>
              <a:rPr lang="en-US" sz="1400" dirty="0" smtClean="0">
                <a:latin typeface="Arial"/>
                <a:cs typeface="Arial"/>
              </a:rPr>
              <a:t> cells not expressing other tested cytokines: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914183" y="5711995"/>
            <a:ext cx="57980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p</a:t>
            </a:r>
            <a:r>
              <a:rPr lang="en-US" sz="1400" dirty="0" smtClean="0">
                <a:latin typeface="Arial"/>
                <a:cs typeface="Arial"/>
              </a:rPr>
              <a:t>ercentage of IL-32</a:t>
            </a:r>
            <a:r>
              <a:rPr lang="en-US" sz="1400" baseline="30000" dirty="0" smtClean="0">
                <a:latin typeface="Arial"/>
                <a:cs typeface="Arial"/>
              </a:rPr>
              <a:t>+</a:t>
            </a:r>
            <a:r>
              <a:rPr lang="en-US" sz="1400" dirty="0" smtClean="0">
                <a:latin typeface="Arial"/>
                <a:cs typeface="Arial"/>
              </a:rPr>
              <a:t>IFN-</a:t>
            </a:r>
            <a:r>
              <a:rPr lang="en-US" sz="1400" dirty="0" smtClean="0">
                <a:latin typeface="Symbol" panose="05050102010706020507" pitchFamily="18" charset="2"/>
                <a:cs typeface="Arial"/>
              </a:rPr>
              <a:t>g</a:t>
            </a:r>
            <a:r>
              <a:rPr lang="en-US" sz="1400" baseline="30000" dirty="0" smtClean="0">
                <a:latin typeface="Arial"/>
                <a:cs typeface="Arial"/>
              </a:rPr>
              <a:t>-</a:t>
            </a:r>
            <a:r>
              <a:rPr lang="en-US" sz="1400" dirty="0" smtClean="0">
                <a:latin typeface="Arial"/>
                <a:cs typeface="Arial"/>
              </a:rPr>
              <a:t> cells not expressing other tested cytokines: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20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72</Words>
  <Application>Microsoft Office PowerPoint</Application>
  <PresentationFormat>画面に合わせる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Company>Rockefeller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Hanako Omatsu</dc:creator>
  <cp:lastModifiedBy>Hanako Ohmatsu</cp:lastModifiedBy>
  <cp:revision>9</cp:revision>
  <dcterms:created xsi:type="dcterms:W3CDTF">2014-04-05T22:58:21Z</dcterms:created>
  <dcterms:modified xsi:type="dcterms:W3CDTF">2014-04-29T11:36:31Z</dcterms:modified>
</cp:coreProperties>
</file>