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61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 autoAdjust="0"/>
    <p:restoredTop sz="94638" autoAdjust="0"/>
  </p:normalViewPr>
  <p:slideViewPr>
    <p:cSldViewPr>
      <p:cViewPr>
        <p:scale>
          <a:sx n="100" d="100"/>
          <a:sy n="100" d="100"/>
        </p:scale>
        <p:origin x="-618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8F6B10D-B2B5-4221-8EF4-9DB2E28AB4D1}" type="datetimeFigureOut">
              <a:rPr lang="en-US" smtClean="0"/>
              <a:pPr/>
              <a:t>1/29/2015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8743479-DBA2-4429-8DAC-06EEFCEDC20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5DB63C-5DAF-4070-A93F-2A9718BDC261}" type="datetimeFigureOut">
              <a:rPr lang="en-US" smtClean="0"/>
              <a:pPr/>
              <a:t>1/29/2015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4A7A5B-2262-45C5-A7E7-8E10CA99B61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5DB63C-5DAF-4070-A93F-2A9718BDC261}" type="datetimeFigureOut">
              <a:rPr lang="en-US" smtClean="0"/>
              <a:pPr/>
              <a:t>1/29/2015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4A7A5B-2262-45C5-A7E7-8E10CA99B61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5DB63C-5DAF-4070-A93F-2A9718BDC261}" type="datetimeFigureOut">
              <a:rPr lang="en-US" smtClean="0"/>
              <a:pPr/>
              <a:t>1/29/2015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4A7A5B-2262-45C5-A7E7-8E10CA99B61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5DB63C-5DAF-4070-A93F-2A9718BDC261}" type="datetimeFigureOut">
              <a:rPr lang="en-US" smtClean="0"/>
              <a:pPr/>
              <a:t>1/29/2015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4A7A5B-2262-45C5-A7E7-8E10CA99B61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5DB63C-5DAF-4070-A93F-2A9718BDC261}" type="datetimeFigureOut">
              <a:rPr lang="en-US" smtClean="0"/>
              <a:pPr/>
              <a:t>1/29/2015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4A7A5B-2262-45C5-A7E7-8E10CA99B61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5DB63C-5DAF-4070-A93F-2A9718BDC261}" type="datetimeFigureOut">
              <a:rPr lang="en-US" smtClean="0"/>
              <a:pPr/>
              <a:t>1/29/2015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4A7A5B-2262-45C5-A7E7-8E10CA99B61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5DB63C-5DAF-4070-A93F-2A9718BDC261}" type="datetimeFigureOut">
              <a:rPr lang="en-US" smtClean="0"/>
              <a:pPr/>
              <a:t>1/29/2015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4A7A5B-2262-45C5-A7E7-8E10CA99B61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5DB63C-5DAF-4070-A93F-2A9718BDC261}" type="datetimeFigureOut">
              <a:rPr lang="en-US" smtClean="0"/>
              <a:pPr/>
              <a:t>1/29/2015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4A7A5B-2262-45C5-A7E7-8E10CA99B61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5DB63C-5DAF-4070-A93F-2A9718BDC261}" type="datetimeFigureOut">
              <a:rPr lang="en-US" smtClean="0"/>
              <a:pPr/>
              <a:t>1/29/2015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4A7A5B-2262-45C5-A7E7-8E10CA99B61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5DB63C-5DAF-4070-A93F-2A9718BDC261}" type="datetimeFigureOut">
              <a:rPr lang="en-US" smtClean="0"/>
              <a:pPr/>
              <a:t>1/29/2015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4A7A5B-2262-45C5-A7E7-8E10CA99B61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5DB63C-5DAF-4070-A93F-2A9718BDC261}" type="datetimeFigureOut">
              <a:rPr lang="en-US" smtClean="0"/>
              <a:pPr/>
              <a:t>1/29/2015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4A7A5B-2262-45C5-A7E7-8E10CA99B61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5DB63C-5DAF-4070-A93F-2A9718BDC261}" type="datetimeFigureOut">
              <a:rPr lang="en-US" smtClean="0"/>
              <a:pPr/>
              <a:t>1/29/2015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4A7A5B-2262-45C5-A7E7-8E10CA99B61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51" name="Object 3"/>
          <p:cNvGraphicFramePr>
            <a:graphicFrameLocks noChangeAspect="1"/>
          </p:cNvGraphicFramePr>
          <p:nvPr/>
        </p:nvGraphicFramePr>
        <p:xfrm>
          <a:off x="2057400" y="990600"/>
          <a:ext cx="5153025" cy="3961611"/>
        </p:xfrm>
        <a:graphic>
          <a:graphicData uri="http://schemas.openxmlformats.org/presentationml/2006/ole">
            <p:oleObj spid="_x0000_s1026" name="Graph" r:id="rId3" imgW="3906720" imgH="3003840" progId="">
              <p:embed/>
            </p:oleObj>
          </a:graphicData>
        </a:graphic>
      </p:graphicFrame>
      <p:sp>
        <p:nvSpPr>
          <p:cNvPr id="4" name="TextBox 50"/>
          <p:cNvSpPr txBox="1"/>
          <p:nvPr/>
        </p:nvSpPr>
        <p:spPr>
          <a:xfrm>
            <a:off x="228600" y="228600"/>
            <a:ext cx="1752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IN" sz="1200" b="1" dirty="0" smtClean="0">
                <a:latin typeface="Arial" pitchFamily="34" charset="0"/>
                <a:cs typeface="Arial" pitchFamily="34" charset="0"/>
              </a:rPr>
              <a:t>Additional file 4</a:t>
            </a:r>
            <a:endParaRPr lang="en-US" sz="12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703</TotalTime>
  <Words>3</Words>
  <Application>Microsoft Office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3" baseType="lpstr">
      <vt:lpstr>Office Theme</vt:lpstr>
      <vt:lpstr>Graph</vt:lpstr>
      <vt:lpstr>Slide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barc</dc:creator>
  <cp:lastModifiedBy>barc</cp:lastModifiedBy>
  <cp:revision>15</cp:revision>
  <dcterms:created xsi:type="dcterms:W3CDTF">2014-04-15T06:57:01Z</dcterms:created>
  <dcterms:modified xsi:type="dcterms:W3CDTF">2015-01-29T04:32:46Z</dcterms:modified>
</cp:coreProperties>
</file>