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>
        <p:scale>
          <a:sx n="100" d="100"/>
          <a:sy n="100" d="100"/>
        </p:scale>
        <p:origin x="-61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F6B10D-B2B5-4221-8EF4-9DB2E28AB4D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743479-DBA2-4429-8DAC-06EEFCEDC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762000"/>
            <a:ext cx="3843338" cy="35295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" name="TextBox 50"/>
          <p:cNvSpPr txBox="1"/>
          <p:nvPr/>
        </p:nvSpPr>
        <p:spPr>
          <a:xfrm>
            <a:off x="304800" y="228600"/>
            <a:ext cx="175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200" b="1" dirty="0" smtClean="0">
                <a:latin typeface="Arial" pitchFamily="34" charset="0"/>
                <a:cs typeface="Arial" pitchFamily="34" charset="0"/>
              </a:rPr>
              <a:t>Additional </a:t>
            </a:r>
            <a:r>
              <a:rPr lang="en-IN" sz="1200" b="1" smtClean="0">
                <a:latin typeface="Arial" pitchFamily="34" charset="0"/>
                <a:cs typeface="Arial" pitchFamily="34" charset="0"/>
              </a:rPr>
              <a:t>file 6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barc</dc:creator>
  <cp:lastModifiedBy>barc</cp:lastModifiedBy>
  <cp:revision>15</cp:revision>
  <dcterms:created xsi:type="dcterms:W3CDTF">2014-04-15T06:57:01Z</dcterms:created>
  <dcterms:modified xsi:type="dcterms:W3CDTF">2015-01-29T04:34:50Z</dcterms:modified>
</cp:coreProperties>
</file>