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as Annesley" initials="T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commentAuthors" Target="commentAuthors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71C4D-FCD2-4A37-8837-F95EB05435E4}" type="datetimeFigureOut">
              <a:rPr lang="en-AU" smtClean="0"/>
              <a:pPr/>
              <a:t>11/10/13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D1CD6-7251-42F6-859E-DD18A7198C4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399" y="1981199"/>
          <a:ext cx="8991600" cy="2743197"/>
        </p:xfrm>
        <a:graphic>
          <a:graphicData uri="http://schemas.openxmlformats.org/drawingml/2006/table">
            <a:tbl>
              <a:tblPr/>
              <a:tblGrid>
                <a:gridCol w="781877"/>
                <a:gridCol w="1275524"/>
                <a:gridCol w="1219200"/>
                <a:gridCol w="457200"/>
                <a:gridCol w="644717"/>
                <a:gridCol w="625503"/>
                <a:gridCol w="1251005"/>
                <a:gridCol w="1136375"/>
                <a:gridCol w="427381"/>
                <a:gridCol w="563219"/>
                <a:gridCol w="609599"/>
              </a:tblGrid>
              <a:tr h="582972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Variant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Forward Primer (1)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Reverse Primer (1)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full-length size (</a:t>
                      </a:r>
                      <a:r>
                        <a:rPr lang="en-AU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bp</a:t>
                      </a:r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Recommended extension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Recommended annealing temp °C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Forward Primer (2)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Reverse Primer (2)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full-length size (</a:t>
                      </a:r>
                      <a:r>
                        <a:rPr lang="en-AU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bp</a:t>
                      </a:r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Recommended extension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Recommended annealing temp °C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99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BRCA</a:t>
                      </a:r>
                      <a:r>
                        <a:rPr lang="en-A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2c.7988 A&gt;T </a:t>
                      </a:r>
                      <a:endParaRPr lang="en-A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GAGTCTTTTCAGTTTCACACTG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CAAGTTTGGTATACCAGCGAG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706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45s to 1min30s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99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BRCA2</a:t>
                      </a:r>
                      <a:r>
                        <a:rPr lang="en-A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c.426-12_8delGTTTT </a:t>
                      </a:r>
                      <a:endParaRPr lang="en-A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GCAGATGATGTTTCCTGTCC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TGACTTGCAGCTTCTCTTTGA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413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45s to 1min15s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633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BRCA1</a:t>
                      </a:r>
                      <a:r>
                        <a:rPr lang="en-A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c.591 C&gt;T </a:t>
                      </a:r>
                      <a:endParaRPr lang="en-A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CCAACTCTCTAACCTTGGAACTGTG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CTTCCAGCCCATCTGTTATGTTG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510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1min to 2min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CCAACTCTCTAACCTTGGAACTGTG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GATGACCTTTCCACTCCTGGTTC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719 (del11q)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1min to 2min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99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BRCA1</a:t>
                      </a:r>
                      <a:r>
                        <a:rPr lang="en-A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c.594-2 A&gt;C </a:t>
                      </a:r>
                      <a:endParaRPr lang="en-A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CCAACTCTCTAACCTTGGAACTGTG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CTTCCAGCCCATCTGTTATGTTG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510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1min to 2min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CCAACTCTCTAACCTTGGAACTGTG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GATGACCTTTCCACTCCTGGTTC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719 (del11q)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1min to 2min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99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BRCA1</a:t>
                      </a:r>
                      <a:r>
                        <a:rPr lang="en-A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c.671-2 A&gt;G </a:t>
                      </a:r>
                      <a:endParaRPr lang="en-A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CCAACTCTCTAACCTTGGAACTGTG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CTTCCAGCCCATCTGTTATGTTG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510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1min to 2min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CCAACTCTCTAACCTTGGAACTGTG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GATGACCTTTCCACTCCTGGTTC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719 (del11q)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1min to 2min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99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BRCA2</a:t>
                      </a:r>
                      <a:r>
                        <a:rPr lang="en-A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c.9501+3A&gt;T</a:t>
                      </a:r>
                      <a:endParaRPr lang="en-A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TAGGAAGGCCATGGAATCTG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TCCTTTTGGCCATACAAAGTG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869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45s to 1min30s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99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BRCA2</a:t>
                      </a:r>
                      <a:r>
                        <a:rPr lang="en-A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c.8632+1G&gt;A</a:t>
                      </a:r>
                      <a:endParaRPr lang="en-A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GAAGCCCCAGAATCTCTTATG  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CTCTTAACTGCTCTTCACTG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457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45s to 1min15s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99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BRCA1</a:t>
                      </a:r>
                      <a:r>
                        <a:rPr lang="en-A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c.135-1 G&gt;T</a:t>
                      </a:r>
                      <a:endParaRPr lang="en-A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ATGGATTTATCTGCTCTTCGC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CCAATTCAATGTAGACAGACG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456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45s to 1min15s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699"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BRCA1</a:t>
                      </a:r>
                      <a:r>
                        <a:rPr lang="en-AU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c.5467+5G&gt;C</a:t>
                      </a:r>
                      <a:endParaRPr lang="en-AU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GGAGATGTGGTCAATGGAAGAAAC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TGCTACACTGTCCAACACCCACTC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318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45s to 1min30s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3848" marR="3848" marT="38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2400" y="1447800"/>
            <a:ext cx="6458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Supplemental Data Table 2. </a:t>
            </a:r>
            <a:r>
              <a:rPr lang="en-AU" sz="1400" b="1" dirty="0"/>
              <a:t>PCR primers and conditions used in Phase 2 of the study.</a:t>
            </a:r>
            <a:r>
              <a:rPr lang="en-AU" sz="1400" b="1" dirty="0"/>
              <a:t> 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</TotalTime>
  <Words>223</Words>
  <Application>Microsoft Macintosh PowerPoint</Application>
  <PresentationFormat>On-screen Show (4:3)</PresentationFormat>
  <Paragraphs>111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Queensland Institute of Medical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phillipW</dc:creator>
  <cp:lastModifiedBy>Melissa Brown</cp:lastModifiedBy>
  <cp:revision>5</cp:revision>
  <dcterms:created xsi:type="dcterms:W3CDTF">2013-09-30T13:42:11Z</dcterms:created>
  <dcterms:modified xsi:type="dcterms:W3CDTF">2013-10-12T01:30:03Z</dcterms:modified>
</cp:coreProperties>
</file>