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0B7FE-34E6-430B-968A-49500EEDE611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FA27F-C8F0-4179-BDBF-F4751F3C40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1029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FA27F-C8F0-4179-BDBF-F4751F3C408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7156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299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5391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3792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50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402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696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5114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626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9292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549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2716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7BDCE-A480-4010-89C5-6F01DB73132B}" type="datetimeFigureOut">
              <a:rPr lang="de-DE" smtClean="0"/>
              <a:t>10.12.2014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27635-EF99-4722-8C0F-25B71C3773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073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8.png"/><Relationship Id="rId117" Type="http://schemas.openxmlformats.org/officeDocument/2006/relationships/image" Target="../media/image83.png"/><Relationship Id="rId21" Type="http://schemas.openxmlformats.org/officeDocument/2006/relationships/image" Target="../media/image13.png"/><Relationship Id="rId42" Type="http://schemas.microsoft.com/office/2007/relationships/hdphoto" Target="../media/hdphoto11.wdp"/><Relationship Id="rId47" Type="http://schemas.openxmlformats.org/officeDocument/2006/relationships/image" Target="../media/image33.png"/><Relationship Id="rId63" Type="http://schemas.microsoft.com/office/2007/relationships/hdphoto" Target="../media/hdphoto15.wdp"/><Relationship Id="rId68" Type="http://schemas.openxmlformats.org/officeDocument/2006/relationships/image" Target="../media/image49.png"/><Relationship Id="rId84" Type="http://schemas.openxmlformats.org/officeDocument/2006/relationships/image" Target="../media/image60.png"/><Relationship Id="rId89" Type="http://schemas.openxmlformats.org/officeDocument/2006/relationships/image" Target="../media/image63.png"/><Relationship Id="rId112" Type="http://schemas.openxmlformats.org/officeDocument/2006/relationships/image" Target="../media/image79.png"/><Relationship Id="rId133" Type="http://schemas.openxmlformats.org/officeDocument/2006/relationships/image" Target="../media/image96.png"/><Relationship Id="rId138" Type="http://schemas.openxmlformats.org/officeDocument/2006/relationships/image" Target="../media/image100.png"/><Relationship Id="rId154" Type="http://schemas.openxmlformats.org/officeDocument/2006/relationships/image" Target="../media/image113.png"/><Relationship Id="rId16" Type="http://schemas.openxmlformats.org/officeDocument/2006/relationships/image" Target="../media/image8.png"/><Relationship Id="rId107" Type="http://schemas.microsoft.com/office/2007/relationships/hdphoto" Target="../media/hdphoto29.wdp"/><Relationship Id="rId11" Type="http://schemas.openxmlformats.org/officeDocument/2006/relationships/image" Target="../media/image5.png"/><Relationship Id="rId32" Type="http://schemas.openxmlformats.org/officeDocument/2006/relationships/image" Target="../media/image24.png"/><Relationship Id="rId37" Type="http://schemas.openxmlformats.org/officeDocument/2006/relationships/image" Target="../media/image27.png"/><Relationship Id="rId53" Type="http://schemas.openxmlformats.org/officeDocument/2006/relationships/image" Target="../media/image39.png"/><Relationship Id="rId58" Type="http://schemas.microsoft.com/office/2007/relationships/hdphoto" Target="../media/hdphoto14.wdp"/><Relationship Id="rId74" Type="http://schemas.openxmlformats.org/officeDocument/2006/relationships/image" Target="../media/image52.png"/><Relationship Id="rId79" Type="http://schemas.microsoft.com/office/2007/relationships/hdphoto" Target="../media/hdphoto21.wdp"/><Relationship Id="rId102" Type="http://schemas.openxmlformats.org/officeDocument/2006/relationships/image" Target="../media/image72.png"/><Relationship Id="rId123" Type="http://schemas.openxmlformats.org/officeDocument/2006/relationships/image" Target="../media/image87.png"/><Relationship Id="rId128" Type="http://schemas.openxmlformats.org/officeDocument/2006/relationships/image" Target="../media/image92.png"/><Relationship Id="rId144" Type="http://schemas.microsoft.com/office/2007/relationships/hdphoto" Target="../media/hdphoto38.wdp"/><Relationship Id="rId149" Type="http://schemas.openxmlformats.org/officeDocument/2006/relationships/image" Target="../media/image108.tiff"/><Relationship Id="rId5" Type="http://schemas.openxmlformats.org/officeDocument/2006/relationships/image" Target="../media/image2.png"/><Relationship Id="rId90" Type="http://schemas.microsoft.com/office/2007/relationships/hdphoto" Target="../media/hdphoto25.wdp"/><Relationship Id="rId95" Type="http://schemas.microsoft.com/office/2007/relationships/hdphoto" Target="../media/hdphoto26.wdp"/><Relationship Id="rId22" Type="http://schemas.openxmlformats.org/officeDocument/2006/relationships/image" Target="../media/image14.png"/><Relationship Id="rId27" Type="http://schemas.openxmlformats.org/officeDocument/2006/relationships/image" Target="../media/image19.png"/><Relationship Id="rId43" Type="http://schemas.openxmlformats.org/officeDocument/2006/relationships/image" Target="../media/image30.png"/><Relationship Id="rId48" Type="http://schemas.openxmlformats.org/officeDocument/2006/relationships/image" Target="../media/image34.png"/><Relationship Id="rId64" Type="http://schemas.openxmlformats.org/officeDocument/2006/relationships/image" Target="../media/image47.png"/><Relationship Id="rId69" Type="http://schemas.microsoft.com/office/2007/relationships/hdphoto" Target="../media/hdphoto18.wdp"/><Relationship Id="rId113" Type="http://schemas.openxmlformats.org/officeDocument/2006/relationships/image" Target="../media/image80.png"/><Relationship Id="rId118" Type="http://schemas.microsoft.com/office/2007/relationships/hdphoto" Target="../media/hdphoto33.wdp"/><Relationship Id="rId134" Type="http://schemas.microsoft.com/office/2007/relationships/hdphoto" Target="../media/hdphoto36.wdp"/><Relationship Id="rId139" Type="http://schemas.openxmlformats.org/officeDocument/2006/relationships/image" Target="../media/image101.png"/><Relationship Id="rId80" Type="http://schemas.openxmlformats.org/officeDocument/2006/relationships/image" Target="../media/image57.png"/><Relationship Id="rId85" Type="http://schemas.openxmlformats.org/officeDocument/2006/relationships/image" Target="../media/image61.png"/><Relationship Id="rId150" Type="http://schemas.openxmlformats.org/officeDocument/2006/relationships/image" Target="../media/image109.png"/><Relationship Id="rId155" Type="http://schemas.openxmlformats.org/officeDocument/2006/relationships/image" Target="../media/image114.png"/><Relationship Id="rId12" Type="http://schemas.microsoft.com/office/2007/relationships/hdphoto" Target="../media/hdphoto5.wdp"/><Relationship Id="rId17" Type="http://schemas.openxmlformats.org/officeDocument/2006/relationships/image" Target="../media/image9.png"/><Relationship Id="rId25" Type="http://schemas.openxmlformats.org/officeDocument/2006/relationships/image" Target="../media/image17.png"/><Relationship Id="rId33" Type="http://schemas.openxmlformats.org/officeDocument/2006/relationships/image" Target="../media/image25.png"/><Relationship Id="rId38" Type="http://schemas.microsoft.com/office/2007/relationships/hdphoto" Target="../media/hdphoto9.wdp"/><Relationship Id="rId46" Type="http://schemas.openxmlformats.org/officeDocument/2006/relationships/image" Target="../media/image32.png"/><Relationship Id="rId59" Type="http://schemas.openxmlformats.org/officeDocument/2006/relationships/image" Target="../media/image43.png"/><Relationship Id="rId67" Type="http://schemas.microsoft.com/office/2007/relationships/hdphoto" Target="../media/hdphoto17.wdp"/><Relationship Id="rId103" Type="http://schemas.openxmlformats.org/officeDocument/2006/relationships/image" Target="../media/image73.png"/><Relationship Id="rId108" Type="http://schemas.openxmlformats.org/officeDocument/2006/relationships/image" Target="../media/image77.png"/><Relationship Id="rId116" Type="http://schemas.microsoft.com/office/2007/relationships/hdphoto" Target="../media/hdphoto32.wdp"/><Relationship Id="rId124" Type="http://schemas.openxmlformats.org/officeDocument/2006/relationships/image" Target="../media/image88.png"/><Relationship Id="rId129" Type="http://schemas.openxmlformats.org/officeDocument/2006/relationships/image" Target="../media/image93.png"/><Relationship Id="rId137" Type="http://schemas.openxmlformats.org/officeDocument/2006/relationships/image" Target="../media/image99.png"/><Relationship Id="rId20" Type="http://schemas.openxmlformats.org/officeDocument/2006/relationships/image" Target="../media/image12.tiff"/><Relationship Id="rId41" Type="http://schemas.openxmlformats.org/officeDocument/2006/relationships/image" Target="../media/image29.png"/><Relationship Id="rId54" Type="http://schemas.openxmlformats.org/officeDocument/2006/relationships/image" Target="../media/image40.tiff"/><Relationship Id="rId62" Type="http://schemas.openxmlformats.org/officeDocument/2006/relationships/image" Target="../media/image46.png"/><Relationship Id="rId70" Type="http://schemas.openxmlformats.org/officeDocument/2006/relationships/image" Target="../media/image50.png"/><Relationship Id="rId75" Type="http://schemas.openxmlformats.org/officeDocument/2006/relationships/image" Target="../media/image53.png"/><Relationship Id="rId83" Type="http://schemas.openxmlformats.org/officeDocument/2006/relationships/image" Target="../media/image59.png"/><Relationship Id="rId88" Type="http://schemas.microsoft.com/office/2007/relationships/hdphoto" Target="../media/hdphoto24.wdp"/><Relationship Id="rId91" Type="http://schemas.openxmlformats.org/officeDocument/2006/relationships/image" Target="../media/image64.png"/><Relationship Id="rId96" Type="http://schemas.openxmlformats.org/officeDocument/2006/relationships/image" Target="../media/image68.png"/><Relationship Id="rId111" Type="http://schemas.microsoft.com/office/2007/relationships/hdphoto" Target="../media/hdphoto31.wdp"/><Relationship Id="rId132" Type="http://schemas.microsoft.com/office/2007/relationships/hdphoto" Target="../media/hdphoto35.wdp"/><Relationship Id="rId140" Type="http://schemas.openxmlformats.org/officeDocument/2006/relationships/image" Target="../media/image102.png"/><Relationship Id="rId145" Type="http://schemas.openxmlformats.org/officeDocument/2006/relationships/image" Target="../media/image105.png"/><Relationship Id="rId153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5" Type="http://schemas.openxmlformats.org/officeDocument/2006/relationships/image" Target="../media/image7.png"/><Relationship Id="rId23" Type="http://schemas.openxmlformats.org/officeDocument/2006/relationships/image" Target="../media/image15.png"/><Relationship Id="rId28" Type="http://schemas.openxmlformats.org/officeDocument/2006/relationships/image" Target="../media/image20.png"/><Relationship Id="rId36" Type="http://schemas.microsoft.com/office/2007/relationships/hdphoto" Target="../media/hdphoto8.wdp"/><Relationship Id="rId49" Type="http://schemas.openxmlformats.org/officeDocument/2006/relationships/image" Target="../media/image35.png"/><Relationship Id="rId57" Type="http://schemas.openxmlformats.org/officeDocument/2006/relationships/image" Target="../media/image42.png"/><Relationship Id="rId106" Type="http://schemas.openxmlformats.org/officeDocument/2006/relationships/image" Target="../media/image76.png"/><Relationship Id="rId114" Type="http://schemas.openxmlformats.org/officeDocument/2006/relationships/image" Target="../media/image81.png"/><Relationship Id="rId119" Type="http://schemas.openxmlformats.org/officeDocument/2006/relationships/image" Target="../media/image84.png"/><Relationship Id="rId127" Type="http://schemas.openxmlformats.org/officeDocument/2006/relationships/image" Target="../media/image91.png"/><Relationship Id="rId10" Type="http://schemas.microsoft.com/office/2007/relationships/hdphoto" Target="../media/hdphoto4.wdp"/><Relationship Id="rId31" Type="http://schemas.openxmlformats.org/officeDocument/2006/relationships/image" Target="../media/image23.png"/><Relationship Id="rId44" Type="http://schemas.microsoft.com/office/2007/relationships/hdphoto" Target="../media/hdphoto12.wdp"/><Relationship Id="rId52" Type="http://schemas.openxmlformats.org/officeDocument/2006/relationships/image" Target="../media/image38.png"/><Relationship Id="rId60" Type="http://schemas.openxmlformats.org/officeDocument/2006/relationships/image" Target="../media/image44.png"/><Relationship Id="rId65" Type="http://schemas.microsoft.com/office/2007/relationships/hdphoto" Target="../media/hdphoto16.wdp"/><Relationship Id="rId73" Type="http://schemas.microsoft.com/office/2007/relationships/hdphoto" Target="../media/hdphoto20.wdp"/><Relationship Id="rId78" Type="http://schemas.openxmlformats.org/officeDocument/2006/relationships/image" Target="../media/image56.png"/><Relationship Id="rId81" Type="http://schemas.microsoft.com/office/2007/relationships/hdphoto" Target="../media/hdphoto22.wdp"/><Relationship Id="rId86" Type="http://schemas.microsoft.com/office/2007/relationships/hdphoto" Target="../media/hdphoto23.wdp"/><Relationship Id="rId94" Type="http://schemas.openxmlformats.org/officeDocument/2006/relationships/image" Target="../media/image67.png"/><Relationship Id="rId99" Type="http://schemas.microsoft.com/office/2007/relationships/hdphoto" Target="../media/hdphoto28.wdp"/><Relationship Id="rId101" Type="http://schemas.openxmlformats.org/officeDocument/2006/relationships/image" Target="../media/image71.png"/><Relationship Id="rId122" Type="http://schemas.openxmlformats.org/officeDocument/2006/relationships/image" Target="../media/image86.png"/><Relationship Id="rId130" Type="http://schemas.openxmlformats.org/officeDocument/2006/relationships/image" Target="../media/image94.tiff"/><Relationship Id="rId135" Type="http://schemas.openxmlformats.org/officeDocument/2006/relationships/image" Target="../media/image97.png"/><Relationship Id="rId143" Type="http://schemas.openxmlformats.org/officeDocument/2006/relationships/image" Target="../media/image104.png"/><Relationship Id="rId148" Type="http://schemas.openxmlformats.org/officeDocument/2006/relationships/image" Target="../media/image107.tiff"/><Relationship Id="rId151" Type="http://schemas.openxmlformats.org/officeDocument/2006/relationships/image" Target="../media/image110.png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3" Type="http://schemas.openxmlformats.org/officeDocument/2006/relationships/image" Target="../media/image6.png"/><Relationship Id="rId18" Type="http://schemas.openxmlformats.org/officeDocument/2006/relationships/image" Target="../media/image10.tiff"/><Relationship Id="rId39" Type="http://schemas.openxmlformats.org/officeDocument/2006/relationships/image" Target="../media/image28.png"/><Relationship Id="rId109" Type="http://schemas.microsoft.com/office/2007/relationships/hdphoto" Target="../media/hdphoto30.wdp"/><Relationship Id="rId34" Type="http://schemas.microsoft.com/office/2007/relationships/hdphoto" Target="../media/hdphoto7.wdp"/><Relationship Id="rId50" Type="http://schemas.openxmlformats.org/officeDocument/2006/relationships/image" Target="../media/image36.png"/><Relationship Id="rId55" Type="http://schemas.openxmlformats.org/officeDocument/2006/relationships/image" Target="../media/image41.png"/><Relationship Id="rId76" Type="http://schemas.openxmlformats.org/officeDocument/2006/relationships/image" Target="../media/image54.png"/><Relationship Id="rId97" Type="http://schemas.microsoft.com/office/2007/relationships/hdphoto" Target="../media/hdphoto27.wdp"/><Relationship Id="rId104" Type="http://schemas.openxmlformats.org/officeDocument/2006/relationships/image" Target="../media/image74.png"/><Relationship Id="rId120" Type="http://schemas.microsoft.com/office/2007/relationships/hdphoto" Target="../media/hdphoto34.wdp"/><Relationship Id="rId125" Type="http://schemas.openxmlformats.org/officeDocument/2006/relationships/image" Target="../media/image89.png"/><Relationship Id="rId141" Type="http://schemas.openxmlformats.org/officeDocument/2006/relationships/image" Target="../media/image103.png"/><Relationship Id="rId146" Type="http://schemas.microsoft.com/office/2007/relationships/hdphoto" Target="../media/hdphoto39.wdp"/><Relationship Id="rId7" Type="http://schemas.openxmlformats.org/officeDocument/2006/relationships/image" Target="../media/image3.png"/><Relationship Id="rId71" Type="http://schemas.microsoft.com/office/2007/relationships/hdphoto" Target="../media/hdphoto19.wdp"/><Relationship Id="rId92" Type="http://schemas.openxmlformats.org/officeDocument/2006/relationships/image" Target="../media/image65.png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21.png"/><Relationship Id="rId24" Type="http://schemas.openxmlformats.org/officeDocument/2006/relationships/image" Target="../media/image16.png"/><Relationship Id="rId40" Type="http://schemas.microsoft.com/office/2007/relationships/hdphoto" Target="../media/hdphoto10.wdp"/><Relationship Id="rId45" Type="http://schemas.openxmlformats.org/officeDocument/2006/relationships/image" Target="../media/image31.png"/><Relationship Id="rId66" Type="http://schemas.openxmlformats.org/officeDocument/2006/relationships/image" Target="../media/image48.png"/><Relationship Id="rId87" Type="http://schemas.openxmlformats.org/officeDocument/2006/relationships/image" Target="../media/image62.png"/><Relationship Id="rId110" Type="http://schemas.openxmlformats.org/officeDocument/2006/relationships/image" Target="../media/image78.png"/><Relationship Id="rId115" Type="http://schemas.openxmlformats.org/officeDocument/2006/relationships/image" Target="../media/image82.png"/><Relationship Id="rId131" Type="http://schemas.openxmlformats.org/officeDocument/2006/relationships/image" Target="../media/image95.png"/><Relationship Id="rId136" Type="http://schemas.openxmlformats.org/officeDocument/2006/relationships/image" Target="../media/image98.png"/><Relationship Id="rId61" Type="http://schemas.openxmlformats.org/officeDocument/2006/relationships/image" Target="../media/image45.png"/><Relationship Id="rId82" Type="http://schemas.openxmlformats.org/officeDocument/2006/relationships/image" Target="../media/image58.png"/><Relationship Id="rId152" Type="http://schemas.openxmlformats.org/officeDocument/2006/relationships/image" Target="../media/image111.png"/><Relationship Id="rId19" Type="http://schemas.openxmlformats.org/officeDocument/2006/relationships/image" Target="../media/image11.tiff"/><Relationship Id="rId14" Type="http://schemas.microsoft.com/office/2007/relationships/hdphoto" Target="../media/hdphoto6.wdp"/><Relationship Id="rId30" Type="http://schemas.openxmlformats.org/officeDocument/2006/relationships/image" Target="../media/image22.png"/><Relationship Id="rId35" Type="http://schemas.openxmlformats.org/officeDocument/2006/relationships/image" Target="../media/image26.png"/><Relationship Id="rId56" Type="http://schemas.microsoft.com/office/2007/relationships/hdphoto" Target="../media/hdphoto13.wdp"/><Relationship Id="rId77" Type="http://schemas.openxmlformats.org/officeDocument/2006/relationships/image" Target="../media/image55.tiff"/><Relationship Id="rId100" Type="http://schemas.openxmlformats.org/officeDocument/2006/relationships/image" Target="../media/image70.png"/><Relationship Id="rId105" Type="http://schemas.openxmlformats.org/officeDocument/2006/relationships/image" Target="../media/image75.png"/><Relationship Id="rId126" Type="http://schemas.openxmlformats.org/officeDocument/2006/relationships/image" Target="../media/image90.png"/><Relationship Id="rId147" Type="http://schemas.openxmlformats.org/officeDocument/2006/relationships/image" Target="../media/image106.tiff"/><Relationship Id="rId8" Type="http://schemas.microsoft.com/office/2007/relationships/hdphoto" Target="../media/hdphoto3.wdp"/><Relationship Id="rId51" Type="http://schemas.openxmlformats.org/officeDocument/2006/relationships/image" Target="../media/image37.png"/><Relationship Id="rId72" Type="http://schemas.openxmlformats.org/officeDocument/2006/relationships/image" Target="../media/image51.png"/><Relationship Id="rId93" Type="http://schemas.openxmlformats.org/officeDocument/2006/relationships/image" Target="../media/image66.png"/><Relationship Id="rId98" Type="http://schemas.openxmlformats.org/officeDocument/2006/relationships/image" Target="../media/image69.png"/><Relationship Id="rId121" Type="http://schemas.openxmlformats.org/officeDocument/2006/relationships/image" Target="../media/image85.png"/><Relationship Id="rId142" Type="http://schemas.microsoft.com/office/2007/relationships/hdphoto" Target="../media/hdphoto37.wdp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Picture 4" descr="R:\severine\PAPER\PDK_paper\Figuren\data\cryos_200314\50_7_10\50_7_10_CH3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628" t="47497" r="56325" b="36503"/>
          <a:stretch/>
        </p:blipFill>
        <p:spPr bwMode="auto">
          <a:xfrm>
            <a:off x="5558996" y="3925749"/>
            <a:ext cx="5760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" name="Picture 2" descr="R:\severine\PAPER\PDK_paper\Figuren\data\cryos_200314\50_7_10\50_7_10_CH4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628" t="47497" r="56325" b="36503"/>
          <a:stretch/>
        </p:blipFill>
        <p:spPr bwMode="auto">
          <a:xfrm>
            <a:off x="6129017" y="3944291"/>
            <a:ext cx="5760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7" name="Picture 3" descr="R:\severine\PAPER\PDK_paper\Figuren\data\cryos_200314\50_7_10\50_7_10_CH1.T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629" t="47497" r="56323" b="36503"/>
          <a:stretch/>
        </p:blipFill>
        <p:spPr bwMode="auto">
          <a:xfrm>
            <a:off x="4967900" y="3922093"/>
            <a:ext cx="5760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1" name="Picture 2" descr="R:\severine\PAPER\PDK_paper\Figuren\data\cryos_190314\563_100_20\563_100_20_CH4.TIF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170" t="67740" r="36736" b="260"/>
          <a:stretch/>
        </p:blipFill>
        <p:spPr bwMode="auto">
          <a:xfrm>
            <a:off x="6127621" y="4509120"/>
            <a:ext cx="5760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" name="Picture 4" descr="R:\severine\PAPER\PDK_paper\Figuren\data\cryos_190314\563_100_20\563_100_20_CH3.TIF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167" t="67740" r="36739" b="260"/>
          <a:stretch/>
        </p:blipFill>
        <p:spPr bwMode="auto">
          <a:xfrm>
            <a:off x="5551621" y="4509184"/>
            <a:ext cx="5760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" name="Picture 3" descr="R:\severine\PAPER\PDK_paper\Figuren\data\cryos_190314\563_100_20\563_100_20_CH1.TIF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167" t="67740" r="36739" b="260"/>
          <a:stretch/>
        </p:blipFill>
        <p:spPr bwMode="auto">
          <a:xfrm>
            <a:off x="4961056" y="4498611"/>
            <a:ext cx="5760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uppieren 52"/>
          <p:cNvGrpSpPr/>
          <p:nvPr/>
        </p:nvGrpSpPr>
        <p:grpSpPr>
          <a:xfrm>
            <a:off x="-36512" y="271681"/>
            <a:ext cx="2304256" cy="6099509"/>
            <a:chOff x="98451" y="271681"/>
            <a:chExt cx="2304256" cy="6099509"/>
          </a:xfrm>
        </p:grpSpPr>
        <p:pic>
          <p:nvPicPr>
            <p:cNvPr id="2" name="Grafik 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18" t="4012" r="-797" b="35986"/>
            <a:stretch>
              <a:fillRect/>
            </a:stretch>
          </p:blipFill>
          <p:spPr bwMode="auto">
            <a:xfrm>
              <a:off x="536643" y="1079868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Grafik 1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12" t="4012" r="-90" b="35986"/>
            <a:stretch>
              <a:fillRect/>
            </a:stretch>
          </p:blipFill>
          <p:spPr bwMode="auto">
            <a:xfrm>
              <a:off x="1115616" y="1079868"/>
              <a:ext cx="575584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Grafik 1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31" t="4001" r="-603" b="36005"/>
            <a:stretch>
              <a:fillRect/>
            </a:stretch>
          </p:blipFill>
          <p:spPr bwMode="auto">
            <a:xfrm>
              <a:off x="1700733" y="1079868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 descr="R:\severine\PAPER\PDK_paper\Figuren\data\cryos030414\9_7_20\9_7_20_CH1.TIF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89" t="25442" r="51393" b="34558"/>
            <a:stretch/>
          </p:blipFill>
          <p:spPr bwMode="auto">
            <a:xfrm>
              <a:off x="536643" y="1642287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R:\severine\PAPER\PDK_paper\Figuren\data\cryos030414\9_7_20\9_7_20_CH3.TIF"/>
            <p:cNvPicPr>
              <a:picLocks noChangeAspect="1" noChangeArrowheads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89" t="24562" r="51393" b="35438"/>
            <a:stretch/>
          </p:blipFill>
          <p:spPr bwMode="auto">
            <a:xfrm>
              <a:off x="1115200" y="1642287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R:\severine\PAPER\PDK_paper\Figuren\data\cryos030414\9_7_20\9_7_20_CH4.TIF"/>
            <p:cNvPicPr>
              <a:picLocks noChangeAspect="1" noChangeArrowheads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89" t="24562" r="51393" b="35438"/>
            <a:stretch/>
          </p:blipFill>
          <p:spPr bwMode="auto">
            <a:xfrm>
              <a:off x="1691680" y="1642287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Grafik 1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44" t="39664" r="2481" b="337"/>
            <a:stretch>
              <a:fillRect/>
            </a:stretch>
          </p:blipFill>
          <p:spPr bwMode="auto">
            <a:xfrm>
              <a:off x="536643" y="22143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Grafik 2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45" t="39645" r="2477" b="354"/>
            <a:stretch>
              <a:fillRect/>
            </a:stretch>
          </p:blipFill>
          <p:spPr bwMode="auto">
            <a:xfrm>
              <a:off x="1115200" y="22143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Grafik 3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45" t="40024" r="2477" b="-24"/>
            <a:stretch>
              <a:fillRect/>
            </a:stretch>
          </p:blipFill>
          <p:spPr bwMode="auto">
            <a:xfrm>
              <a:off x="1691680" y="22143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Grafik 14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8" t="37997" r="42877" b="2002"/>
            <a:stretch>
              <a:fillRect/>
            </a:stretch>
          </p:blipFill>
          <p:spPr bwMode="auto">
            <a:xfrm>
              <a:off x="536643" y="2784023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Grafik 15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59" t="37994" r="42165" b="2007"/>
            <a:stretch>
              <a:fillRect/>
            </a:stretch>
          </p:blipFill>
          <p:spPr bwMode="auto">
            <a:xfrm>
              <a:off x="1115200" y="2784023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Grafik 16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49" t="38005" r="43079" b="2000"/>
            <a:stretch>
              <a:fillRect/>
            </a:stretch>
          </p:blipFill>
          <p:spPr bwMode="auto">
            <a:xfrm>
              <a:off x="1691680" y="2784023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Grafik 1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7" r="50856" b="39999"/>
            <a:stretch>
              <a:fillRect/>
            </a:stretch>
          </p:blipFill>
          <p:spPr bwMode="auto">
            <a:xfrm>
              <a:off x="536643" y="3355082"/>
              <a:ext cx="576000" cy="576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Grafik 2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2" r="51572" b="39999"/>
            <a:stretch>
              <a:fillRect/>
            </a:stretch>
          </p:blipFill>
          <p:spPr bwMode="auto">
            <a:xfrm>
              <a:off x="1115200" y="3355082"/>
              <a:ext cx="576000" cy="576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Grafik 3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2" r="51572" b="39999"/>
            <a:stretch>
              <a:fillRect/>
            </a:stretch>
          </p:blipFill>
          <p:spPr bwMode="auto">
            <a:xfrm>
              <a:off x="1691680" y="3355506"/>
              <a:ext cx="576000" cy="575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Grafik 4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823" b="39999"/>
            <a:stretch>
              <a:fillRect/>
            </a:stretch>
          </p:blipFill>
          <p:spPr bwMode="auto">
            <a:xfrm>
              <a:off x="536643" y="3922516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Grafik 5"/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4" r="53960" b="39999"/>
            <a:stretch>
              <a:fillRect/>
            </a:stretch>
          </p:blipFill>
          <p:spPr bwMode="auto">
            <a:xfrm>
              <a:off x="1115200" y="3922516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Grafik 6"/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1" r="53682" b="39999"/>
            <a:stretch>
              <a:fillRect/>
            </a:stretch>
          </p:blipFill>
          <p:spPr bwMode="auto">
            <a:xfrm>
              <a:off x="1691680" y="3922939"/>
              <a:ext cx="576000" cy="575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Grafik 24"/>
            <p:cNvPicPr>
              <a:picLocks noChangeAspect="1"/>
            </p:cNvPicPr>
            <p:nvPr/>
          </p:nvPicPr>
          <p:blipFill rotWithShape="1">
            <a:blip r:embed="rId33" cstate="print">
              <a:extLst>
                <a:ext uri="{BEBA8EAE-BF5A-486C-A8C5-ECC9F3942E4B}">
                  <a14:imgProps xmlns:a14="http://schemas.microsoft.com/office/drawing/2010/main">
                    <a14:imgLayer r:embed="rId34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54" t="10867" r="58328" b="49133"/>
            <a:stretch/>
          </p:blipFill>
          <p:spPr>
            <a:xfrm>
              <a:off x="1691680" y="4498611"/>
              <a:ext cx="576000" cy="576000"/>
            </a:xfrm>
            <a:prstGeom prst="rect">
              <a:avLst/>
            </a:prstGeom>
          </p:spPr>
        </p:pic>
        <p:pic>
          <p:nvPicPr>
            <p:cNvPr id="26" name="Grafik 25"/>
            <p:cNvPicPr>
              <a:picLocks noChangeAspect="1"/>
            </p:cNvPicPr>
            <p:nvPr/>
          </p:nvPicPr>
          <p:blipFill rotWithShape="1">
            <a:blip r:embed="rId35" cstate="print">
              <a:extLst>
                <a:ext uri="{BEBA8EAE-BF5A-486C-A8C5-ECC9F3942E4B}">
                  <a14:imgProps xmlns:a14="http://schemas.microsoft.com/office/drawing/2010/main">
                    <a14:imgLayer r:embed="rId36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08" t="10867" r="57174" b="49133"/>
            <a:stretch/>
          </p:blipFill>
          <p:spPr>
            <a:xfrm>
              <a:off x="1115200" y="4498611"/>
              <a:ext cx="576000" cy="576000"/>
            </a:xfrm>
            <a:prstGeom prst="rect">
              <a:avLst/>
            </a:prstGeom>
          </p:spPr>
        </p:pic>
        <p:pic>
          <p:nvPicPr>
            <p:cNvPr id="27" name="Grafik 26"/>
            <p:cNvPicPr>
              <a:picLocks noChangeAspect="1"/>
            </p:cNvPicPr>
            <p:nvPr/>
          </p:nvPicPr>
          <p:blipFill rotWithShape="1">
            <a:blip r:embed="rId37" cstate="print">
              <a:extLst>
                <a:ext uri="{BEBA8EAE-BF5A-486C-A8C5-ECC9F3942E4B}">
                  <a14:imgProps xmlns:a14="http://schemas.microsoft.com/office/drawing/2010/main">
                    <a14:imgLayer r:embed="rId38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32" t="10867" r="58850" b="49133"/>
            <a:stretch/>
          </p:blipFill>
          <p:spPr>
            <a:xfrm>
              <a:off x="536643" y="4498611"/>
              <a:ext cx="576000" cy="576000"/>
            </a:xfrm>
            <a:prstGeom prst="rect">
              <a:avLst/>
            </a:prstGeom>
          </p:spPr>
        </p:pic>
        <p:pic>
          <p:nvPicPr>
            <p:cNvPr id="30" name="Grafik 29"/>
            <p:cNvPicPr>
              <a:picLocks noChangeAspect="1"/>
            </p:cNvPicPr>
            <p:nvPr/>
          </p:nvPicPr>
          <p:blipFill rotWithShape="1">
            <a:blip r:embed="rId39" cstate="print">
              <a:extLst>
                <a:ext uri="{BEBA8EAE-BF5A-486C-A8C5-ECC9F3942E4B}">
                  <a14:imgProps xmlns:a14="http://schemas.microsoft.com/office/drawing/2010/main">
                    <a14:imgLayer r:embed="rId40">
                      <a14:imgEffect>
                        <a14:brightnessContrast bright="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11" t="37503" r="45771" b="22497"/>
            <a:stretch/>
          </p:blipFill>
          <p:spPr>
            <a:xfrm>
              <a:off x="530667" y="5071430"/>
              <a:ext cx="576000" cy="576000"/>
            </a:xfrm>
            <a:prstGeom prst="rect">
              <a:avLst/>
            </a:prstGeom>
          </p:spPr>
        </p:pic>
        <p:pic>
          <p:nvPicPr>
            <p:cNvPr id="31" name="Grafik 30"/>
            <p:cNvPicPr>
              <a:picLocks noChangeAspect="1"/>
            </p:cNvPicPr>
            <p:nvPr/>
          </p:nvPicPr>
          <p:blipFill rotWithShape="1">
            <a:blip r:embed="rId41" cstate="print">
              <a:extLst>
                <a:ext uri="{BEBA8EAE-BF5A-486C-A8C5-ECC9F3942E4B}">
                  <a14:imgProps xmlns:a14="http://schemas.microsoft.com/office/drawing/2010/main">
                    <a14:imgLayer r:embed="rId42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72" t="37503" r="47210" b="22497"/>
            <a:stretch/>
          </p:blipFill>
          <p:spPr>
            <a:xfrm>
              <a:off x="1106563" y="5071430"/>
              <a:ext cx="576000" cy="576000"/>
            </a:xfrm>
            <a:prstGeom prst="rect">
              <a:avLst/>
            </a:prstGeom>
          </p:spPr>
        </p:pic>
        <p:pic>
          <p:nvPicPr>
            <p:cNvPr id="32" name="Grafik 31"/>
            <p:cNvPicPr>
              <a:picLocks noChangeAspect="1"/>
            </p:cNvPicPr>
            <p:nvPr/>
          </p:nvPicPr>
          <p:blipFill rotWithShape="1">
            <a:blip r:embed="rId43" cstate="print">
              <a:extLst>
                <a:ext uri="{BEBA8EAE-BF5A-486C-A8C5-ECC9F3942E4B}">
                  <a14:imgProps xmlns:a14="http://schemas.microsoft.com/office/drawing/2010/main">
                    <a14:imgLayer r:embed="rId44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11" t="37503" r="45771" b="22497"/>
            <a:stretch/>
          </p:blipFill>
          <p:spPr>
            <a:xfrm>
              <a:off x="1682627" y="5071430"/>
              <a:ext cx="576000" cy="576000"/>
            </a:xfrm>
            <a:prstGeom prst="rect">
              <a:avLst/>
            </a:prstGeom>
          </p:spPr>
        </p:pic>
        <p:pic>
          <p:nvPicPr>
            <p:cNvPr id="33" name="Grafik 1"/>
            <p:cNvPicPr>
              <a:picLocks noChangeAspect="1"/>
            </p:cNvPicPr>
            <p:nvPr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29" t="39424" r="26492" b="575"/>
            <a:stretch>
              <a:fillRect/>
            </a:stretch>
          </p:blipFill>
          <p:spPr bwMode="auto">
            <a:xfrm>
              <a:off x="530667" y="563408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Grafik 2"/>
            <p:cNvPicPr>
              <a:picLocks noChangeAspect="1"/>
            </p:cNvPicPr>
            <p:nvPr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693" t="40025" r="26131" b="-24"/>
            <a:stretch>
              <a:fillRect/>
            </a:stretch>
          </p:blipFill>
          <p:spPr bwMode="auto">
            <a:xfrm>
              <a:off x="1106563" y="563408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Grafik 3"/>
            <p:cNvPicPr>
              <a:picLocks noChangeAspect="1"/>
            </p:cNvPicPr>
            <p:nvPr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29" t="40025" r="26492" b="-24"/>
            <a:stretch>
              <a:fillRect/>
            </a:stretch>
          </p:blipFill>
          <p:spPr bwMode="auto">
            <a:xfrm>
              <a:off x="1682627" y="563408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Grafik 34"/>
            <p:cNvPicPr>
              <a:picLocks noChangeAspect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823" b="39999"/>
            <a:stretch>
              <a:fillRect/>
            </a:stretch>
          </p:blipFill>
          <p:spPr bwMode="auto">
            <a:xfrm>
              <a:off x="1691680" y="504426"/>
              <a:ext cx="576000" cy="576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Grafik 35"/>
            <p:cNvPicPr>
              <a:picLocks noChangeAspect="1"/>
            </p:cNvPicPr>
            <p:nvPr/>
          </p:nvPicPr>
          <p:blipFill>
            <a:blip r:embed="rId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823" b="39999"/>
            <a:stretch>
              <a:fillRect/>
            </a:stretch>
          </p:blipFill>
          <p:spPr bwMode="auto">
            <a:xfrm>
              <a:off x="1115200" y="50484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Grafik 36"/>
            <p:cNvPicPr>
              <a:picLocks noChangeAspect="1"/>
            </p:cNvPicPr>
            <p:nvPr/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823" b="39999"/>
            <a:stretch>
              <a:fillRect/>
            </a:stretch>
          </p:blipFill>
          <p:spPr bwMode="auto">
            <a:xfrm>
              <a:off x="536643" y="50484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" name="Textfeld 163"/>
            <p:cNvSpPr txBox="1"/>
            <p:nvPr/>
          </p:nvSpPr>
          <p:spPr>
            <a:xfrm>
              <a:off x="556826" y="271681"/>
              <a:ext cx="4908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Textfeld 164"/>
            <p:cNvSpPr txBox="1"/>
            <p:nvPr/>
          </p:nvSpPr>
          <p:spPr>
            <a:xfrm>
              <a:off x="1033307" y="271681"/>
              <a:ext cx="7457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PDKp135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Textfeld 165"/>
            <p:cNvSpPr txBox="1"/>
            <p:nvPr/>
          </p:nvSpPr>
          <p:spPr>
            <a:xfrm>
              <a:off x="1709370" y="271681"/>
              <a:ext cx="567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Rechteck 209"/>
            <p:cNvSpPr/>
            <p:nvPr/>
          </p:nvSpPr>
          <p:spPr>
            <a:xfrm>
              <a:off x="2258691" y="466534"/>
              <a:ext cx="144016" cy="59046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1" name="Rechteck 210"/>
            <p:cNvSpPr/>
            <p:nvPr/>
          </p:nvSpPr>
          <p:spPr>
            <a:xfrm>
              <a:off x="386899" y="457481"/>
              <a:ext cx="144016" cy="59046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7" name="Textfeld 166"/>
            <p:cNvSpPr txBox="1"/>
            <p:nvPr/>
          </p:nvSpPr>
          <p:spPr>
            <a:xfrm>
              <a:off x="141732" y="1229369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T08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Textfeld 167"/>
            <p:cNvSpPr txBox="1"/>
            <p:nvPr/>
          </p:nvSpPr>
          <p:spPr>
            <a:xfrm>
              <a:off x="98451" y="654350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Mu1</a:t>
              </a:r>
              <a:endParaRPr lang="de-DE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Textfeld 168"/>
            <p:cNvSpPr txBox="1"/>
            <p:nvPr/>
          </p:nvSpPr>
          <p:spPr>
            <a:xfrm>
              <a:off x="141732" y="1791788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T09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Textfeld 169"/>
            <p:cNvSpPr txBox="1"/>
            <p:nvPr/>
          </p:nvSpPr>
          <p:spPr>
            <a:xfrm>
              <a:off x="141733" y="2363812"/>
              <a:ext cx="4491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T10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Textfeld 170"/>
            <p:cNvSpPr txBox="1"/>
            <p:nvPr/>
          </p:nvSpPr>
          <p:spPr>
            <a:xfrm>
              <a:off x="141732" y="2933524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T12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Textfeld 171"/>
            <p:cNvSpPr txBox="1"/>
            <p:nvPr/>
          </p:nvSpPr>
          <p:spPr>
            <a:xfrm>
              <a:off x="141732" y="3505006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T13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Textfeld 172"/>
            <p:cNvSpPr txBox="1"/>
            <p:nvPr/>
          </p:nvSpPr>
          <p:spPr>
            <a:xfrm>
              <a:off x="141732" y="4072017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T14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Textfeld 173"/>
            <p:cNvSpPr txBox="1"/>
            <p:nvPr/>
          </p:nvSpPr>
          <p:spPr>
            <a:xfrm>
              <a:off x="141732" y="4648112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T15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Textfeld 174"/>
            <p:cNvSpPr txBox="1"/>
            <p:nvPr/>
          </p:nvSpPr>
          <p:spPr>
            <a:xfrm>
              <a:off x="141732" y="5220931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T18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Textfeld 175"/>
            <p:cNvSpPr txBox="1"/>
            <p:nvPr/>
          </p:nvSpPr>
          <p:spPr>
            <a:xfrm>
              <a:off x="141732" y="5783590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T19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uppieren 53"/>
          <p:cNvGrpSpPr/>
          <p:nvPr/>
        </p:nvGrpSpPr>
        <p:grpSpPr>
          <a:xfrm>
            <a:off x="2301322" y="260648"/>
            <a:ext cx="2216126" cy="6110542"/>
            <a:chOff x="2319662" y="260648"/>
            <a:chExt cx="2216126" cy="6110542"/>
          </a:xfrm>
        </p:grpSpPr>
        <p:pic>
          <p:nvPicPr>
            <p:cNvPr id="37" name="Grafik 18"/>
            <p:cNvPicPr>
              <a:picLocks noChangeAspect="1"/>
            </p:cNvPicPr>
            <p:nvPr/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19" t="29985" r="18706" b="10014"/>
            <a:stretch>
              <a:fillRect/>
            </a:stretch>
          </p:blipFill>
          <p:spPr bwMode="auto">
            <a:xfrm>
              <a:off x="2696730" y="50484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Grafik 19"/>
            <p:cNvPicPr>
              <a:picLocks noChangeAspect="1"/>
            </p:cNvPicPr>
            <p:nvPr/>
          </p:nvPicPr>
          <p:blipFill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80" t="29985" r="17543" b="10014"/>
            <a:stretch>
              <a:fillRect/>
            </a:stretch>
          </p:blipFill>
          <p:spPr bwMode="auto">
            <a:xfrm>
              <a:off x="3249052" y="50484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Grafik 20"/>
            <p:cNvPicPr>
              <a:picLocks noChangeAspect="1"/>
            </p:cNvPicPr>
            <p:nvPr/>
          </p:nvPicPr>
          <p:blipFill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55" t="29204" r="17624" b="10802"/>
            <a:stretch>
              <a:fillRect/>
            </a:stretch>
          </p:blipFill>
          <p:spPr bwMode="auto">
            <a:xfrm>
              <a:off x="3816063" y="504000"/>
              <a:ext cx="576000" cy="577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Grafik 40"/>
            <p:cNvPicPr>
              <a:picLocks noChangeAspect="1"/>
            </p:cNvPicPr>
            <p:nvPr/>
          </p:nvPicPr>
          <p:blipFill rotWithShape="1"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882" b="60000"/>
            <a:stretch/>
          </p:blipFill>
          <p:spPr>
            <a:xfrm>
              <a:off x="2696730" y="1079868"/>
              <a:ext cx="576000" cy="576000"/>
            </a:xfrm>
            <a:prstGeom prst="rect">
              <a:avLst/>
            </a:prstGeom>
          </p:spPr>
        </p:pic>
        <p:pic>
          <p:nvPicPr>
            <p:cNvPr id="42" name="Grafik 41"/>
            <p:cNvPicPr>
              <a:picLocks noChangeAspect="1"/>
            </p:cNvPicPr>
            <p:nvPr/>
          </p:nvPicPr>
          <p:blipFill rotWithShape="1">
            <a:blip r:embed="rId55" cstate="print">
              <a:extLst>
                <a:ext uri="{BEBA8EAE-BF5A-486C-A8C5-ECC9F3942E4B}">
                  <a14:imgProps xmlns:a14="http://schemas.microsoft.com/office/drawing/2010/main">
                    <a14:imgLayer r:embed="rId56">
                      <a14:imgEffect>
                        <a14:brightnessContrast bright="30000" contrast="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882" b="60000"/>
            <a:stretch/>
          </p:blipFill>
          <p:spPr>
            <a:xfrm>
              <a:off x="3249052" y="1079868"/>
              <a:ext cx="576000" cy="576000"/>
            </a:xfrm>
            <a:prstGeom prst="rect">
              <a:avLst/>
            </a:prstGeom>
          </p:spPr>
        </p:pic>
        <p:pic>
          <p:nvPicPr>
            <p:cNvPr id="43" name="Grafik 42"/>
            <p:cNvPicPr>
              <a:picLocks noChangeAspect="1"/>
            </p:cNvPicPr>
            <p:nvPr/>
          </p:nvPicPr>
          <p:blipFill rotWithShape="1">
            <a:blip r:embed="rId57" cstate="print">
              <a:extLst>
                <a:ext uri="{BEBA8EAE-BF5A-486C-A8C5-ECC9F3942E4B}">
                  <a14:imgProps xmlns:a14="http://schemas.microsoft.com/office/drawing/2010/main">
                    <a14:imgLayer r:embed="rId58">
                      <a14:imgEffect>
                        <a14:brightnessContrast bright="3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882" b="60000"/>
            <a:stretch/>
          </p:blipFill>
          <p:spPr>
            <a:xfrm>
              <a:off x="3816063" y="1079868"/>
              <a:ext cx="576000" cy="576000"/>
            </a:xfrm>
            <a:prstGeom prst="rect">
              <a:avLst/>
            </a:prstGeom>
          </p:spPr>
        </p:pic>
        <p:pic>
          <p:nvPicPr>
            <p:cNvPr id="46" name="Grafik 7"/>
            <p:cNvPicPr>
              <a:picLocks noChangeAspect="1"/>
            </p:cNvPicPr>
            <p:nvPr/>
          </p:nvPicPr>
          <p:blipFill>
            <a:blip r:embed="rId5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83" t="22005" r="17538" b="17995"/>
            <a:stretch>
              <a:fillRect/>
            </a:stretch>
          </p:blipFill>
          <p:spPr bwMode="auto">
            <a:xfrm>
              <a:off x="2696730" y="1642287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Grafik 8"/>
            <p:cNvPicPr>
              <a:picLocks noChangeAspect="1"/>
            </p:cNvPicPr>
            <p:nvPr/>
          </p:nvPicPr>
          <p:blipFill>
            <a:blip r:embed="rId6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85" t="22005" r="17538" b="17995"/>
            <a:stretch>
              <a:fillRect/>
            </a:stretch>
          </p:blipFill>
          <p:spPr bwMode="auto">
            <a:xfrm>
              <a:off x="3249052" y="1642287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Grafik 9"/>
            <p:cNvPicPr>
              <a:picLocks noChangeAspect="1"/>
            </p:cNvPicPr>
            <p:nvPr/>
          </p:nvPicPr>
          <p:blipFill>
            <a:blip r:embed="rId6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517" t="22005" r="18306" b="17995"/>
            <a:stretch>
              <a:fillRect/>
            </a:stretch>
          </p:blipFill>
          <p:spPr bwMode="auto">
            <a:xfrm>
              <a:off x="3816063" y="1642287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Grafik 61"/>
            <p:cNvPicPr>
              <a:picLocks noChangeAspect="1"/>
            </p:cNvPicPr>
            <p:nvPr/>
          </p:nvPicPr>
          <p:blipFill rotWithShape="1">
            <a:blip r:embed="rId62" cstate="print">
              <a:extLst>
                <a:ext uri="{BEBA8EAE-BF5A-486C-A8C5-ECC9F3942E4B}">
                  <a14:imgProps xmlns:a14="http://schemas.microsoft.com/office/drawing/2010/main">
                    <a14:imgLayer r:embed="rId63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882" b="60000"/>
            <a:stretch/>
          </p:blipFill>
          <p:spPr>
            <a:xfrm>
              <a:off x="3816063" y="2784023"/>
              <a:ext cx="576000" cy="576000"/>
            </a:xfrm>
            <a:prstGeom prst="rect">
              <a:avLst/>
            </a:prstGeom>
          </p:spPr>
        </p:pic>
        <p:pic>
          <p:nvPicPr>
            <p:cNvPr id="63" name="Grafik 62"/>
            <p:cNvPicPr>
              <a:picLocks noChangeAspect="1"/>
            </p:cNvPicPr>
            <p:nvPr/>
          </p:nvPicPr>
          <p:blipFill rotWithShape="1">
            <a:blip r:embed="rId64" cstate="print">
              <a:extLst>
                <a:ext uri="{BEBA8EAE-BF5A-486C-A8C5-ECC9F3942E4B}">
                  <a14:imgProps xmlns:a14="http://schemas.microsoft.com/office/drawing/2010/main">
                    <a14:imgLayer r:embed="rId65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882" b="60000"/>
            <a:stretch/>
          </p:blipFill>
          <p:spPr>
            <a:xfrm>
              <a:off x="3249052" y="2784023"/>
              <a:ext cx="576000" cy="576000"/>
            </a:xfrm>
            <a:prstGeom prst="rect">
              <a:avLst/>
            </a:prstGeom>
          </p:spPr>
        </p:pic>
        <p:pic>
          <p:nvPicPr>
            <p:cNvPr id="64" name="Grafik 63"/>
            <p:cNvPicPr>
              <a:picLocks noChangeAspect="1"/>
            </p:cNvPicPr>
            <p:nvPr/>
          </p:nvPicPr>
          <p:blipFill rotWithShape="1">
            <a:blip r:embed="rId66" cstate="print">
              <a:extLst>
                <a:ext uri="{BEBA8EAE-BF5A-486C-A8C5-ECC9F3942E4B}">
                  <a14:imgProps xmlns:a14="http://schemas.microsoft.com/office/drawing/2010/main">
                    <a14:imgLayer r:embed="rId67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9882" b="60000"/>
            <a:stretch/>
          </p:blipFill>
          <p:spPr>
            <a:xfrm>
              <a:off x="2696730" y="2784023"/>
              <a:ext cx="576000" cy="576000"/>
            </a:xfrm>
            <a:prstGeom prst="rect">
              <a:avLst/>
            </a:prstGeom>
          </p:spPr>
        </p:pic>
        <p:pic>
          <p:nvPicPr>
            <p:cNvPr id="65" name="Grafik 64"/>
            <p:cNvPicPr>
              <a:picLocks noChangeAspect="1"/>
            </p:cNvPicPr>
            <p:nvPr/>
          </p:nvPicPr>
          <p:blipFill rotWithShape="1">
            <a:blip r:embed="rId68" cstate="print">
              <a:extLst>
                <a:ext uri="{BEBA8EAE-BF5A-486C-A8C5-ECC9F3942E4B}">
                  <a14:imgProps xmlns:a14="http://schemas.microsoft.com/office/drawing/2010/main">
                    <a14:imgLayer r:embed="rId69">
                      <a14:imgEffect>
                        <a14:brightnessContrast bright="6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52" t="27645" r="35232" b="32355"/>
            <a:stretch/>
          </p:blipFill>
          <p:spPr>
            <a:xfrm>
              <a:off x="3249052" y="3355505"/>
              <a:ext cx="576000" cy="576000"/>
            </a:xfrm>
            <a:prstGeom prst="rect">
              <a:avLst/>
            </a:prstGeom>
          </p:spPr>
        </p:pic>
        <p:pic>
          <p:nvPicPr>
            <p:cNvPr id="66" name="Grafik 65"/>
            <p:cNvPicPr>
              <a:picLocks noChangeAspect="1"/>
            </p:cNvPicPr>
            <p:nvPr/>
          </p:nvPicPr>
          <p:blipFill rotWithShape="1">
            <a:blip r:embed="rId70" cstate="print">
              <a:extLst>
                <a:ext uri="{BEBA8EAE-BF5A-486C-A8C5-ECC9F3942E4B}">
                  <a14:imgProps xmlns:a14="http://schemas.microsoft.com/office/drawing/2010/main">
                    <a14:imgLayer r:embed="rId71">
                      <a14:imgEffect>
                        <a14:brightnessContrast bright="31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54" t="27517" r="35228" b="32484"/>
            <a:stretch/>
          </p:blipFill>
          <p:spPr>
            <a:xfrm>
              <a:off x="3825116" y="3355505"/>
              <a:ext cx="576000" cy="576000"/>
            </a:xfrm>
            <a:prstGeom prst="rect">
              <a:avLst/>
            </a:prstGeom>
          </p:spPr>
        </p:pic>
        <p:pic>
          <p:nvPicPr>
            <p:cNvPr id="68" name="Grafik 67"/>
            <p:cNvPicPr>
              <a:picLocks noChangeAspect="1"/>
            </p:cNvPicPr>
            <p:nvPr/>
          </p:nvPicPr>
          <p:blipFill rotWithShape="1">
            <a:blip r:embed="rId72" cstate="print">
              <a:extLst>
                <a:ext uri="{BEBA8EAE-BF5A-486C-A8C5-ECC9F3942E4B}">
                  <a14:imgProps xmlns:a14="http://schemas.microsoft.com/office/drawing/2010/main">
                    <a14:imgLayer r:embed="rId73">
                      <a14:imgEffect>
                        <a14:brightnessContrast bright="36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68" t="27517" r="37115" b="32484"/>
            <a:stretch/>
          </p:blipFill>
          <p:spPr>
            <a:xfrm>
              <a:off x="2696730" y="3355505"/>
              <a:ext cx="576000" cy="576000"/>
            </a:xfrm>
            <a:prstGeom prst="rect">
              <a:avLst/>
            </a:prstGeom>
          </p:spPr>
        </p:pic>
        <p:pic>
          <p:nvPicPr>
            <p:cNvPr id="70" name="Grafik 10"/>
            <p:cNvPicPr>
              <a:picLocks noChangeAspect="1"/>
            </p:cNvPicPr>
            <p:nvPr/>
          </p:nvPicPr>
          <p:blipFill>
            <a:blip r:embed="rId7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49" t="33990" r="26575" b="6007"/>
            <a:stretch>
              <a:fillRect/>
            </a:stretch>
          </p:blipFill>
          <p:spPr bwMode="auto">
            <a:xfrm>
              <a:off x="2696730" y="22143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Grafik 11"/>
            <p:cNvPicPr>
              <a:picLocks noChangeAspect="1"/>
            </p:cNvPicPr>
            <p:nvPr/>
          </p:nvPicPr>
          <p:blipFill>
            <a:blip r:embed="rId7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3" t="33995" r="28081" b="6004"/>
            <a:stretch>
              <a:fillRect/>
            </a:stretch>
          </p:blipFill>
          <p:spPr bwMode="auto">
            <a:xfrm>
              <a:off x="3249052" y="22143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Grafik 12"/>
            <p:cNvPicPr>
              <a:picLocks noChangeAspect="1"/>
            </p:cNvPicPr>
            <p:nvPr/>
          </p:nvPicPr>
          <p:blipFill>
            <a:blip r:embed="rId7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3" t="33537" r="28081" b="6464"/>
            <a:stretch>
              <a:fillRect/>
            </a:stretch>
          </p:blipFill>
          <p:spPr bwMode="auto">
            <a:xfrm>
              <a:off x="3816063" y="22143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Grafik 73"/>
            <p:cNvPicPr>
              <a:picLocks noChangeAspect="1"/>
            </p:cNvPicPr>
            <p:nvPr/>
          </p:nvPicPr>
          <p:blipFill rotWithShape="1">
            <a:blip r:embed="rId7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57" t="59493" r="23225" b="507"/>
            <a:stretch/>
          </p:blipFill>
          <p:spPr>
            <a:xfrm>
              <a:off x="2696839" y="3922516"/>
              <a:ext cx="576000" cy="576000"/>
            </a:xfrm>
            <a:prstGeom prst="rect">
              <a:avLst/>
            </a:prstGeom>
          </p:spPr>
        </p:pic>
        <p:pic>
          <p:nvPicPr>
            <p:cNvPr id="75" name="Grafik 74"/>
            <p:cNvPicPr>
              <a:picLocks noChangeAspect="1"/>
            </p:cNvPicPr>
            <p:nvPr/>
          </p:nvPicPr>
          <p:blipFill rotWithShape="1">
            <a:blip r:embed="rId78" cstate="print">
              <a:extLst>
                <a:ext uri="{BEBA8EAE-BF5A-486C-A8C5-ECC9F3942E4B}">
                  <a14:imgProps xmlns:a14="http://schemas.microsoft.com/office/drawing/2010/main">
                    <a14:imgLayer r:embed="rId79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87" t="59493" r="22295" b="507"/>
            <a:stretch/>
          </p:blipFill>
          <p:spPr>
            <a:xfrm>
              <a:off x="3263741" y="3922516"/>
              <a:ext cx="576000" cy="576000"/>
            </a:xfrm>
            <a:prstGeom prst="rect">
              <a:avLst/>
            </a:prstGeom>
          </p:spPr>
        </p:pic>
        <p:pic>
          <p:nvPicPr>
            <p:cNvPr id="76" name="Grafik 75"/>
            <p:cNvPicPr>
              <a:picLocks noChangeAspect="1"/>
            </p:cNvPicPr>
            <p:nvPr/>
          </p:nvPicPr>
          <p:blipFill rotWithShape="1">
            <a:blip r:embed="rId80" cstate="print">
              <a:extLst>
                <a:ext uri="{BEBA8EAE-BF5A-486C-A8C5-ECC9F3942E4B}">
                  <a14:imgProps xmlns:a14="http://schemas.microsoft.com/office/drawing/2010/main">
                    <a14:imgLayer r:embed="rId81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12" t="60242" r="23470" b="-242"/>
            <a:stretch/>
          </p:blipFill>
          <p:spPr>
            <a:xfrm>
              <a:off x="3839805" y="3922516"/>
              <a:ext cx="576000" cy="576000"/>
            </a:xfrm>
            <a:prstGeom prst="rect">
              <a:avLst/>
            </a:prstGeom>
          </p:spPr>
        </p:pic>
        <p:pic>
          <p:nvPicPr>
            <p:cNvPr id="79" name="Grafik 13"/>
            <p:cNvPicPr>
              <a:picLocks noChangeAspect="1"/>
            </p:cNvPicPr>
            <p:nvPr/>
          </p:nvPicPr>
          <p:blipFill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61" t="39986" r="23563" b="14"/>
            <a:stretch>
              <a:fillRect/>
            </a:stretch>
          </p:blipFill>
          <p:spPr bwMode="auto">
            <a:xfrm>
              <a:off x="2690323" y="4498611"/>
              <a:ext cx="575155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0" name="Grafik 14"/>
            <p:cNvPicPr>
              <a:picLocks noChangeAspect="1"/>
            </p:cNvPicPr>
            <p:nvPr/>
          </p:nvPicPr>
          <p:blipFill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61" t="39986" r="23563" b="14"/>
            <a:stretch>
              <a:fillRect/>
            </a:stretch>
          </p:blipFill>
          <p:spPr bwMode="auto">
            <a:xfrm>
              <a:off x="3266278" y="4498611"/>
              <a:ext cx="575155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" name="Grafik 15"/>
            <p:cNvPicPr>
              <a:picLocks noChangeAspect="1"/>
            </p:cNvPicPr>
            <p:nvPr/>
          </p:nvPicPr>
          <p:blipFill>
            <a:blip r:embed="rId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61" t="39986" r="23563" b="14"/>
            <a:stretch>
              <a:fillRect/>
            </a:stretch>
          </p:blipFill>
          <p:spPr bwMode="auto">
            <a:xfrm>
              <a:off x="3841331" y="44986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" name="Grafik 82"/>
            <p:cNvPicPr>
              <a:picLocks noChangeAspect="1"/>
            </p:cNvPicPr>
            <p:nvPr/>
          </p:nvPicPr>
          <p:blipFill rotWithShape="1">
            <a:blip r:embed="rId85" cstate="print">
              <a:extLst>
                <a:ext uri="{BEBA8EAE-BF5A-486C-A8C5-ECC9F3942E4B}">
                  <a14:imgProps xmlns:a14="http://schemas.microsoft.com/office/drawing/2010/main">
                    <a14:imgLayer r:embed="rId86">
                      <a14:imgEffect>
                        <a14:brightnessContrast bright="3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38" t="35490" r="42545" b="24510"/>
            <a:stretch/>
          </p:blipFill>
          <p:spPr>
            <a:xfrm>
              <a:off x="2696839" y="5071430"/>
              <a:ext cx="576000" cy="576000"/>
            </a:xfrm>
            <a:prstGeom prst="rect">
              <a:avLst/>
            </a:prstGeom>
          </p:spPr>
        </p:pic>
        <p:pic>
          <p:nvPicPr>
            <p:cNvPr id="84" name="Grafik 83"/>
            <p:cNvPicPr>
              <a:picLocks noChangeAspect="1"/>
            </p:cNvPicPr>
            <p:nvPr/>
          </p:nvPicPr>
          <p:blipFill rotWithShape="1">
            <a:blip r:embed="rId87" cstate="print">
              <a:extLst>
                <a:ext uri="{BEBA8EAE-BF5A-486C-A8C5-ECC9F3942E4B}">
                  <a14:imgProps xmlns:a14="http://schemas.microsoft.com/office/drawing/2010/main">
                    <a14:imgLayer r:embed="rId88">
                      <a14:imgEffect>
                        <a14:brightnessContrast bright="5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81" t="35490" r="43100" b="24511"/>
            <a:stretch/>
          </p:blipFill>
          <p:spPr>
            <a:xfrm>
              <a:off x="3263741" y="5071430"/>
              <a:ext cx="576000" cy="576000"/>
            </a:xfrm>
            <a:prstGeom prst="rect">
              <a:avLst/>
            </a:prstGeom>
          </p:spPr>
        </p:pic>
        <p:pic>
          <p:nvPicPr>
            <p:cNvPr id="85" name="Grafik 84"/>
            <p:cNvPicPr>
              <a:picLocks noChangeAspect="1"/>
            </p:cNvPicPr>
            <p:nvPr/>
          </p:nvPicPr>
          <p:blipFill rotWithShape="1">
            <a:blip r:embed="rId89" cstate="print">
              <a:extLst>
                <a:ext uri="{BEBA8EAE-BF5A-486C-A8C5-ECC9F3942E4B}">
                  <a14:imgProps xmlns:a14="http://schemas.microsoft.com/office/drawing/2010/main">
                    <a14:imgLayer r:embed="rId90">
                      <a14:imgEffect>
                        <a14:brightnessContrast bright="-1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82" t="35806" r="43099" b="24195"/>
            <a:stretch/>
          </p:blipFill>
          <p:spPr>
            <a:xfrm>
              <a:off x="3839805" y="5071430"/>
              <a:ext cx="576000" cy="576000"/>
            </a:xfrm>
            <a:prstGeom prst="rect">
              <a:avLst/>
            </a:prstGeom>
          </p:spPr>
        </p:pic>
        <p:pic>
          <p:nvPicPr>
            <p:cNvPr id="87" name="Grafik 8"/>
            <p:cNvPicPr>
              <a:picLocks noChangeAspect="1"/>
            </p:cNvPicPr>
            <p:nvPr/>
          </p:nvPicPr>
          <p:blipFill>
            <a:blip r:embed="rId9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60" t="38008" r="29762" b="1991"/>
            <a:stretch>
              <a:fillRect/>
            </a:stretch>
          </p:blipFill>
          <p:spPr bwMode="auto">
            <a:xfrm>
              <a:off x="3263741" y="563408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Grafik 9"/>
            <p:cNvPicPr>
              <a:picLocks noChangeAspect="1"/>
            </p:cNvPicPr>
            <p:nvPr/>
          </p:nvPicPr>
          <p:blipFill>
            <a:blip r:embed="rId9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27" t="38008" r="29594" b="1991"/>
            <a:stretch>
              <a:fillRect/>
            </a:stretch>
          </p:blipFill>
          <p:spPr bwMode="auto">
            <a:xfrm>
              <a:off x="3839805" y="563408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0" name="Grafik 7"/>
            <p:cNvPicPr>
              <a:picLocks noChangeAspect="1"/>
            </p:cNvPicPr>
            <p:nvPr/>
          </p:nvPicPr>
          <p:blipFill>
            <a:blip r:embed="rId9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07" t="38008" r="29414" b="1991"/>
            <a:stretch>
              <a:fillRect/>
            </a:stretch>
          </p:blipFill>
          <p:spPr bwMode="auto">
            <a:xfrm>
              <a:off x="2696839" y="563408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Rechteck 51"/>
            <p:cNvSpPr/>
            <p:nvPr/>
          </p:nvSpPr>
          <p:spPr>
            <a:xfrm>
              <a:off x="4391772" y="404664"/>
              <a:ext cx="144016" cy="59046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2" name="Rechteck 211"/>
            <p:cNvSpPr/>
            <p:nvPr/>
          </p:nvSpPr>
          <p:spPr>
            <a:xfrm>
              <a:off x="2556192" y="466534"/>
              <a:ext cx="144016" cy="59046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7" name="Textfeld 176"/>
            <p:cNvSpPr txBox="1"/>
            <p:nvPr/>
          </p:nvSpPr>
          <p:spPr>
            <a:xfrm>
              <a:off x="2319662" y="1229369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T21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Textfeld 177"/>
            <p:cNvSpPr txBox="1"/>
            <p:nvPr/>
          </p:nvSpPr>
          <p:spPr>
            <a:xfrm>
              <a:off x="2319662" y="654350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T20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Textfeld 178"/>
            <p:cNvSpPr txBox="1"/>
            <p:nvPr/>
          </p:nvSpPr>
          <p:spPr>
            <a:xfrm>
              <a:off x="2319662" y="1791788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T24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Textfeld 179"/>
            <p:cNvSpPr txBox="1"/>
            <p:nvPr/>
          </p:nvSpPr>
          <p:spPr>
            <a:xfrm>
              <a:off x="2319662" y="2363812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T25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Textfeld 180"/>
            <p:cNvSpPr txBox="1"/>
            <p:nvPr/>
          </p:nvSpPr>
          <p:spPr>
            <a:xfrm>
              <a:off x="2319662" y="2933524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T26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Textfeld 181"/>
            <p:cNvSpPr txBox="1"/>
            <p:nvPr/>
          </p:nvSpPr>
          <p:spPr>
            <a:xfrm>
              <a:off x="2319662" y="3505006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T27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Textfeld 182"/>
            <p:cNvSpPr txBox="1"/>
            <p:nvPr/>
          </p:nvSpPr>
          <p:spPr>
            <a:xfrm>
              <a:off x="2319662" y="4072017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T29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Textfeld 183"/>
            <p:cNvSpPr txBox="1"/>
            <p:nvPr/>
          </p:nvSpPr>
          <p:spPr>
            <a:xfrm>
              <a:off x="2319662" y="4648112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T30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Textfeld 184"/>
            <p:cNvSpPr txBox="1"/>
            <p:nvPr/>
          </p:nvSpPr>
          <p:spPr>
            <a:xfrm>
              <a:off x="2319663" y="5220931"/>
              <a:ext cx="4491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T31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Textfeld 185"/>
            <p:cNvSpPr txBox="1"/>
            <p:nvPr/>
          </p:nvSpPr>
          <p:spPr>
            <a:xfrm>
              <a:off x="2319662" y="5783590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T32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Textfeld 214"/>
            <p:cNvSpPr txBox="1"/>
            <p:nvPr/>
          </p:nvSpPr>
          <p:spPr>
            <a:xfrm>
              <a:off x="2662807" y="260648"/>
              <a:ext cx="4908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Textfeld 215"/>
            <p:cNvSpPr txBox="1"/>
            <p:nvPr/>
          </p:nvSpPr>
          <p:spPr>
            <a:xfrm>
              <a:off x="3139288" y="260648"/>
              <a:ext cx="7457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PDKp135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Textfeld 216"/>
            <p:cNvSpPr txBox="1"/>
            <p:nvPr/>
          </p:nvSpPr>
          <p:spPr>
            <a:xfrm>
              <a:off x="3815351" y="260648"/>
              <a:ext cx="567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uppieren 54"/>
          <p:cNvGrpSpPr/>
          <p:nvPr/>
        </p:nvGrpSpPr>
        <p:grpSpPr>
          <a:xfrm>
            <a:off x="4551026" y="269701"/>
            <a:ext cx="2274537" cy="6111627"/>
            <a:chOff x="4511605" y="269701"/>
            <a:chExt cx="2274537" cy="6111627"/>
          </a:xfrm>
        </p:grpSpPr>
        <p:pic>
          <p:nvPicPr>
            <p:cNvPr id="91" name="Grafik 90"/>
            <p:cNvPicPr>
              <a:picLocks noChangeAspect="1"/>
            </p:cNvPicPr>
            <p:nvPr/>
          </p:nvPicPr>
          <p:blipFill rotWithShape="1">
            <a:blip r:embed="rId94" cstate="print">
              <a:extLst>
                <a:ext uri="{BEBA8EAE-BF5A-486C-A8C5-ECC9F3942E4B}">
                  <a14:imgProps xmlns:a14="http://schemas.microsoft.com/office/drawing/2010/main">
                    <a14:imgLayer r:embed="rId9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67" t="53492" r="42615" b="6508"/>
            <a:stretch/>
          </p:blipFill>
          <p:spPr>
            <a:xfrm>
              <a:off x="4930733" y="1079868"/>
              <a:ext cx="576000" cy="576000"/>
            </a:xfrm>
            <a:prstGeom prst="rect">
              <a:avLst/>
            </a:prstGeom>
          </p:spPr>
        </p:pic>
        <p:pic>
          <p:nvPicPr>
            <p:cNvPr id="92" name="Grafik 91"/>
            <p:cNvPicPr>
              <a:picLocks noChangeAspect="1"/>
            </p:cNvPicPr>
            <p:nvPr/>
          </p:nvPicPr>
          <p:blipFill rotWithShape="1">
            <a:blip r:embed="rId96" cstate="print">
              <a:extLst>
                <a:ext uri="{BEBA8EAE-BF5A-486C-A8C5-ECC9F3942E4B}">
                  <a14:imgProps xmlns:a14="http://schemas.microsoft.com/office/drawing/2010/main">
                    <a14:imgLayer r:embed="rId97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816" t="53492" r="43066" b="6508"/>
            <a:stretch/>
          </p:blipFill>
          <p:spPr>
            <a:xfrm>
              <a:off x="5507045" y="1079868"/>
              <a:ext cx="576000" cy="576000"/>
            </a:xfrm>
            <a:prstGeom prst="rect">
              <a:avLst/>
            </a:prstGeom>
          </p:spPr>
        </p:pic>
        <p:pic>
          <p:nvPicPr>
            <p:cNvPr id="93" name="Grafik 92"/>
            <p:cNvPicPr>
              <a:picLocks noChangeAspect="1"/>
            </p:cNvPicPr>
            <p:nvPr/>
          </p:nvPicPr>
          <p:blipFill rotWithShape="1">
            <a:blip r:embed="rId98" cstate="print">
              <a:extLst>
                <a:ext uri="{BEBA8EAE-BF5A-486C-A8C5-ECC9F3942E4B}">
                  <a14:imgProps xmlns:a14="http://schemas.microsoft.com/office/drawing/2010/main">
                    <a14:imgLayer r:embed="rId99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37" t="52703" r="43245" b="7297"/>
            <a:stretch/>
          </p:blipFill>
          <p:spPr>
            <a:xfrm>
              <a:off x="6082752" y="1079868"/>
              <a:ext cx="576000" cy="576000"/>
            </a:xfrm>
            <a:prstGeom prst="rect">
              <a:avLst/>
            </a:prstGeom>
          </p:spPr>
        </p:pic>
        <p:pic>
          <p:nvPicPr>
            <p:cNvPr id="96" name="Grafik 10"/>
            <p:cNvPicPr>
              <a:picLocks noChangeAspect="1"/>
            </p:cNvPicPr>
            <p:nvPr/>
          </p:nvPicPr>
          <p:blipFill>
            <a:blip r:embed="rId10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14" t="37997" r="35210" b="2002"/>
            <a:stretch>
              <a:fillRect/>
            </a:stretch>
          </p:blipFill>
          <p:spPr bwMode="auto">
            <a:xfrm>
              <a:off x="4930733" y="1642287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" name="Grafik 11"/>
            <p:cNvPicPr>
              <a:picLocks noChangeAspect="1"/>
            </p:cNvPicPr>
            <p:nvPr/>
          </p:nvPicPr>
          <p:blipFill>
            <a:blip r:embed="rId10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11" t="37997" r="34712" b="2002"/>
            <a:stretch>
              <a:fillRect/>
            </a:stretch>
          </p:blipFill>
          <p:spPr bwMode="auto">
            <a:xfrm>
              <a:off x="5497635" y="1642287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" name="Grafik 12"/>
            <p:cNvPicPr>
              <a:picLocks noChangeAspect="1"/>
            </p:cNvPicPr>
            <p:nvPr/>
          </p:nvPicPr>
          <p:blipFill>
            <a:blip r:embed="rId10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66" t="37997" r="35358" b="2002"/>
            <a:stretch>
              <a:fillRect/>
            </a:stretch>
          </p:blipFill>
          <p:spPr bwMode="auto">
            <a:xfrm>
              <a:off x="6073699" y="1642287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" name="Grafik 17"/>
            <p:cNvPicPr>
              <a:picLocks noChangeAspect="1"/>
            </p:cNvPicPr>
            <p:nvPr/>
          </p:nvPicPr>
          <p:blipFill>
            <a:blip r:embed="rId10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847" t="39970" r="977" b="27"/>
            <a:stretch>
              <a:fillRect/>
            </a:stretch>
          </p:blipFill>
          <p:spPr bwMode="auto">
            <a:xfrm>
              <a:off x="5499115" y="2213887"/>
              <a:ext cx="576000" cy="576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1" name="Grafik 18"/>
            <p:cNvPicPr>
              <a:picLocks noChangeAspect="1"/>
            </p:cNvPicPr>
            <p:nvPr/>
          </p:nvPicPr>
          <p:blipFill>
            <a:blip r:embed="rId10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847" t="39981" r="975" b="17"/>
            <a:stretch>
              <a:fillRect/>
            </a:stretch>
          </p:blipFill>
          <p:spPr bwMode="auto">
            <a:xfrm>
              <a:off x="6075179" y="2214734"/>
              <a:ext cx="576000" cy="575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" name="Grafik 16"/>
            <p:cNvPicPr>
              <a:picLocks noChangeAspect="1"/>
            </p:cNvPicPr>
            <p:nvPr/>
          </p:nvPicPr>
          <p:blipFill>
            <a:blip r:embed="rId10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847" t="39984" r="977" b="15"/>
            <a:stretch>
              <a:fillRect/>
            </a:stretch>
          </p:blipFill>
          <p:spPr bwMode="auto">
            <a:xfrm>
              <a:off x="4932213" y="2213887"/>
              <a:ext cx="576000" cy="576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" name="Grafik 103"/>
            <p:cNvPicPr>
              <a:picLocks noChangeAspect="1"/>
            </p:cNvPicPr>
            <p:nvPr/>
          </p:nvPicPr>
          <p:blipFill rotWithShape="1">
            <a:blip r:embed="rId106" cstate="print">
              <a:extLst>
                <a:ext uri="{BEBA8EAE-BF5A-486C-A8C5-ECC9F3942E4B}">
                  <a14:imgProps xmlns:a14="http://schemas.microsoft.com/office/drawing/2010/main">
                    <a14:imgLayer r:embed="rId107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17" t="46522" r="17065" b="13478"/>
            <a:stretch/>
          </p:blipFill>
          <p:spPr>
            <a:xfrm>
              <a:off x="4930733" y="2784023"/>
              <a:ext cx="576000" cy="576000"/>
            </a:xfrm>
            <a:prstGeom prst="rect">
              <a:avLst/>
            </a:prstGeom>
          </p:spPr>
        </p:pic>
        <p:pic>
          <p:nvPicPr>
            <p:cNvPr id="105" name="Grafik 104"/>
            <p:cNvPicPr>
              <a:picLocks noChangeAspect="1"/>
            </p:cNvPicPr>
            <p:nvPr/>
          </p:nvPicPr>
          <p:blipFill rotWithShape="1">
            <a:blip r:embed="rId108" cstate="print">
              <a:extLst>
                <a:ext uri="{BEBA8EAE-BF5A-486C-A8C5-ECC9F3942E4B}">
                  <a14:imgProps xmlns:a14="http://schemas.microsoft.com/office/drawing/2010/main">
                    <a14:imgLayer r:embed="rId109">
                      <a14:imgEffect>
                        <a14:brightnessContrast bright="5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26" t="46522" r="19854" b="13478"/>
            <a:stretch/>
          </p:blipFill>
          <p:spPr>
            <a:xfrm>
              <a:off x="5497635" y="2784023"/>
              <a:ext cx="576000" cy="576000"/>
            </a:xfrm>
            <a:prstGeom prst="rect">
              <a:avLst/>
            </a:prstGeom>
          </p:spPr>
        </p:pic>
        <p:pic>
          <p:nvPicPr>
            <p:cNvPr id="106" name="Grafik 105"/>
            <p:cNvPicPr>
              <a:picLocks noChangeAspect="1"/>
            </p:cNvPicPr>
            <p:nvPr/>
          </p:nvPicPr>
          <p:blipFill rotWithShape="1">
            <a:blip r:embed="rId110" cstate="print">
              <a:extLst>
                <a:ext uri="{BEBA8EAE-BF5A-486C-A8C5-ECC9F3942E4B}">
                  <a14:imgProps xmlns:a14="http://schemas.microsoft.com/office/drawing/2010/main">
                    <a14:imgLayer r:embed="rId111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08" t="46604" r="18572" b="13396"/>
            <a:stretch/>
          </p:blipFill>
          <p:spPr>
            <a:xfrm>
              <a:off x="6073699" y="2784023"/>
              <a:ext cx="576000" cy="576000"/>
            </a:xfrm>
            <a:prstGeom prst="rect">
              <a:avLst/>
            </a:prstGeom>
          </p:spPr>
        </p:pic>
        <p:pic>
          <p:nvPicPr>
            <p:cNvPr id="128" name="Grafik 6"/>
            <p:cNvPicPr>
              <a:picLocks noChangeAspect="1"/>
            </p:cNvPicPr>
            <p:nvPr/>
          </p:nvPicPr>
          <p:blipFill>
            <a:blip r:embed="rId1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230" t="39520" r="595" b="481"/>
            <a:stretch>
              <a:fillRect/>
            </a:stretch>
          </p:blipFill>
          <p:spPr bwMode="auto">
            <a:xfrm>
              <a:off x="4932536" y="50484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9" name="Grafik 7"/>
            <p:cNvPicPr>
              <a:picLocks noChangeAspect="1"/>
            </p:cNvPicPr>
            <p:nvPr/>
          </p:nvPicPr>
          <p:blipFill>
            <a:blip r:embed="rId1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230" t="40088" r="592" b="-89"/>
            <a:stretch>
              <a:fillRect/>
            </a:stretch>
          </p:blipFill>
          <p:spPr bwMode="auto">
            <a:xfrm>
              <a:off x="5508168" y="50484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" name="Grafik 8"/>
            <p:cNvPicPr>
              <a:picLocks noChangeAspect="1"/>
            </p:cNvPicPr>
            <p:nvPr/>
          </p:nvPicPr>
          <p:blipFill>
            <a:blip r:embed="rId1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25" t="39604" r="903" b="400"/>
            <a:stretch>
              <a:fillRect/>
            </a:stretch>
          </p:blipFill>
          <p:spPr bwMode="auto">
            <a:xfrm>
              <a:off x="6084232" y="50484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" name="Picture 2" descr="R:\severine\PAPER\PDK_paper\Figuren\data\cryos_270314\432_7_20b\432_7_20b_CH1.TIF"/>
            <p:cNvPicPr>
              <a:picLocks noChangeAspect="1" noChangeArrowheads="1"/>
            </p:cNvPicPr>
            <p:nvPr/>
          </p:nvPicPr>
          <p:blipFill rotWithShape="1">
            <a:blip r:embed="rId115" cstate="print">
              <a:extLst>
                <a:ext uri="{BEBA8EAE-BF5A-486C-A8C5-ECC9F3942E4B}">
                  <a14:imgProps xmlns:a14="http://schemas.microsoft.com/office/drawing/2010/main">
                    <a14:imgLayer r:embed="rId116">
                      <a14:imgEffect>
                        <a14:brightnessContrast bright="5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34" t="47256" r="44748" b="12744"/>
            <a:stretch/>
          </p:blipFill>
          <p:spPr bwMode="auto">
            <a:xfrm>
              <a:off x="4932536" y="3355505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2" name="Picture 3" descr="R:\severine\PAPER\PDK_paper\Figuren\data\cryos_270314\432_7_20b\432_7_20b_CH2.TIF"/>
            <p:cNvPicPr>
              <a:picLocks noChangeAspect="1" noChangeArrowheads="1"/>
            </p:cNvPicPr>
            <p:nvPr/>
          </p:nvPicPr>
          <p:blipFill rotWithShape="1">
            <a:blip r:embed="rId117" cstate="print">
              <a:extLst>
                <a:ext uri="{BEBA8EAE-BF5A-486C-A8C5-ECC9F3942E4B}">
                  <a14:imgProps xmlns:a14="http://schemas.microsoft.com/office/drawing/2010/main">
                    <a14:imgLayer r:embed="rId118">
                      <a14:imgEffect>
                        <a14:brightnessContrast bright="6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35" t="47122" r="44747" b="12878"/>
            <a:stretch/>
          </p:blipFill>
          <p:spPr bwMode="auto">
            <a:xfrm>
              <a:off x="5508168" y="3355505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" name="Picture 4" descr="R:\severine\PAPER\PDK_paper\Figuren\data\cryos_270314\432_7_20b\432_7_20b_CH4.TIF"/>
            <p:cNvPicPr>
              <a:picLocks noChangeAspect="1" noChangeArrowheads="1"/>
            </p:cNvPicPr>
            <p:nvPr/>
          </p:nvPicPr>
          <p:blipFill rotWithShape="1">
            <a:blip r:embed="rId119" cstate="print">
              <a:extLst>
                <a:ext uri="{BEBA8EAE-BF5A-486C-A8C5-ECC9F3942E4B}">
                  <a14:imgProps xmlns:a14="http://schemas.microsoft.com/office/drawing/2010/main">
                    <a14:imgLayer r:embed="rId120">
                      <a14:imgEffect>
                        <a14:brightnessContrast bright="6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01" t="47398" r="45183" b="12602"/>
            <a:stretch/>
          </p:blipFill>
          <p:spPr bwMode="auto">
            <a:xfrm>
              <a:off x="6084232" y="3355505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4" name="Grafik 13"/>
            <p:cNvPicPr>
              <a:picLocks noChangeAspect="1"/>
            </p:cNvPicPr>
            <p:nvPr/>
          </p:nvPicPr>
          <p:blipFill>
            <a:blip r:embed="rId1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84" t="30618" r="41141" b="9381"/>
            <a:stretch>
              <a:fillRect/>
            </a:stretch>
          </p:blipFill>
          <p:spPr bwMode="auto">
            <a:xfrm>
              <a:off x="4922333" y="5071430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5" name="Grafik 14"/>
            <p:cNvPicPr>
              <a:picLocks noChangeAspect="1"/>
            </p:cNvPicPr>
            <p:nvPr/>
          </p:nvPicPr>
          <p:blipFill>
            <a:blip r:embed="rId1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83" t="30618" r="41141" b="9381"/>
            <a:stretch>
              <a:fillRect/>
            </a:stretch>
          </p:blipFill>
          <p:spPr bwMode="auto">
            <a:xfrm>
              <a:off x="5499115" y="5071430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6" name="Grafik 15"/>
            <p:cNvPicPr>
              <a:picLocks noChangeAspect="1"/>
            </p:cNvPicPr>
            <p:nvPr/>
          </p:nvPicPr>
          <p:blipFill>
            <a:blip r:embed="rId1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83" t="30618" r="41141" b="9381"/>
            <a:stretch>
              <a:fillRect/>
            </a:stretch>
          </p:blipFill>
          <p:spPr bwMode="auto">
            <a:xfrm>
              <a:off x="6075179" y="5071430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7" name="Grafik 5"/>
            <p:cNvPicPr>
              <a:picLocks noChangeAspect="1"/>
            </p:cNvPicPr>
            <p:nvPr/>
          </p:nvPicPr>
          <p:blipFill>
            <a:blip r:embed="rId1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43" t="40015" r="17079" b="-15"/>
            <a:stretch>
              <a:fillRect/>
            </a:stretch>
          </p:blipFill>
          <p:spPr bwMode="auto">
            <a:xfrm>
              <a:off x="4922333" y="563408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8" name="Grafik 6"/>
            <p:cNvPicPr>
              <a:picLocks noChangeAspect="1"/>
            </p:cNvPicPr>
            <p:nvPr/>
          </p:nvPicPr>
          <p:blipFill>
            <a:blip r:embed="rId1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68" t="40015" r="16655" b="-15"/>
            <a:stretch>
              <a:fillRect/>
            </a:stretch>
          </p:blipFill>
          <p:spPr bwMode="auto">
            <a:xfrm>
              <a:off x="5499115" y="563408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9" name="Grafik 7"/>
            <p:cNvPicPr>
              <a:picLocks noChangeAspect="1"/>
            </p:cNvPicPr>
            <p:nvPr/>
          </p:nvPicPr>
          <p:blipFill>
            <a:blip r:embed="rId1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70" t="40015" r="16652" b="-15"/>
            <a:stretch>
              <a:fillRect/>
            </a:stretch>
          </p:blipFill>
          <p:spPr bwMode="auto">
            <a:xfrm>
              <a:off x="6075179" y="563408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8" name="Rechteck 207"/>
            <p:cNvSpPr/>
            <p:nvPr/>
          </p:nvSpPr>
          <p:spPr>
            <a:xfrm>
              <a:off x="6642126" y="421269"/>
              <a:ext cx="144016" cy="59046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3" name="Rechteck 212"/>
            <p:cNvSpPr/>
            <p:nvPr/>
          </p:nvSpPr>
          <p:spPr>
            <a:xfrm>
              <a:off x="4778971" y="476672"/>
              <a:ext cx="144016" cy="59046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7" name="Textfeld 186"/>
            <p:cNvSpPr txBox="1"/>
            <p:nvPr/>
          </p:nvSpPr>
          <p:spPr>
            <a:xfrm>
              <a:off x="4554886" y="1229369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T33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Textfeld 187"/>
            <p:cNvSpPr txBox="1"/>
            <p:nvPr/>
          </p:nvSpPr>
          <p:spPr>
            <a:xfrm>
              <a:off x="4511605" y="654350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Mu2</a:t>
              </a:r>
              <a:endParaRPr lang="de-DE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Textfeld 188"/>
            <p:cNvSpPr txBox="1"/>
            <p:nvPr/>
          </p:nvSpPr>
          <p:spPr>
            <a:xfrm>
              <a:off x="4554886" y="1791788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T35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Textfeld 189"/>
            <p:cNvSpPr txBox="1"/>
            <p:nvPr/>
          </p:nvSpPr>
          <p:spPr>
            <a:xfrm>
              <a:off x="4554886" y="2363812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T37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Textfeld 190"/>
            <p:cNvSpPr txBox="1"/>
            <p:nvPr/>
          </p:nvSpPr>
          <p:spPr>
            <a:xfrm>
              <a:off x="4554886" y="2933524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T39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Textfeld 191"/>
            <p:cNvSpPr txBox="1"/>
            <p:nvPr/>
          </p:nvSpPr>
          <p:spPr>
            <a:xfrm>
              <a:off x="4554886" y="3505006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T43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Textfeld 192"/>
            <p:cNvSpPr txBox="1"/>
            <p:nvPr/>
          </p:nvSpPr>
          <p:spPr>
            <a:xfrm>
              <a:off x="4554886" y="4072017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T50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Textfeld 193"/>
            <p:cNvSpPr txBox="1"/>
            <p:nvPr/>
          </p:nvSpPr>
          <p:spPr>
            <a:xfrm>
              <a:off x="4554886" y="4648112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T56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Textfeld 194"/>
            <p:cNvSpPr txBox="1"/>
            <p:nvPr/>
          </p:nvSpPr>
          <p:spPr>
            <a:xfrm>
              <a:off x="4554887" y="5220931"/>
              <a:ext cx="4491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T61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Textfeld 195"/>
            <p:cNvSpPr txBox="1"/>
            <p:nvPr/>
          </p:nvSpPr>
          <p:spPr>
            <a:xfrm>
              <a:off x="4554886" y="5783590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T64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Textfeld 217"/>
            <p:cNvSpPr txBox="1"/>
            <p:nvPr/>
          </p:nvSpPr>
          <p:spPr>
            <a:xfrm>
              <a:off x="4922214" y="269701"/>
              <a:ext cx="4908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Textfeld 218"/>
            <p:cNvSpPr txBox="1"/>
            <p:nvPr/>
          </p:nvSpPr>
          <p:spPr>
            <a:xfrm>
              <a:off x="5398695" y="269701"/>
              <a:ext cx="7457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PDKp135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Textfeld 219"/>
            <p:cNvSpPr txBox="1"/>
            <p:nvPr/>
          </p:nvSpPr>
          <p:spPr>
            <a:xfrm>
              <a:off x="6074758" y="269701"/>
              <a:ext cx="567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uppieren 55"/>
          <p:cNvGrpSpPr/>
          <p:nvPr/>
        </p:nvGrpSpPr>
        <p:grpSpPr>
          <a:xfrm>
            <a:off x="6859142" y="260648"/>
            <a:ext cx="2276521" cy="6048672"/>
            <a:chOff x="6859142" y="260648"/>
            <a:chExt cx="2276521" cy="6048672"/>
          </a:xfrm>
        </p:grpSpPr>
        <p:pic>
          <p:nvPicPr>
            <p:cNvPr id="140" name="Grafik 9"/>
            <p:cNvPicPr>
              <a:picLocks noChangeAspect="1"/>
            </p:cNvPicPr>
            <p:nvPr/>
          </p:nvPicPr>
          <p:blipFill>
            <a:blip r:embed="rId1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29" t="34004" r="18793" b="5992"/>
            <a:stretch>
              <a:fillRect/>
            </a:stretch>
          </p:blipFill>
          <p:spPr bwMode="auto">
            <a:xfrm>
              <a:off x="7235642" y="504849"/>
              <a:ext cx="576847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" name="Grafik 10"/>
            <p:cNvPicPr>
              <a:picLocks noChangeAspect="1"/>
            </p:cNvPicPr>
            <p:nvPr/>
          </p:nvPicPr>
          <p:blipFill>
            <a:blip r:embed="rId1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29" t="34006" r="18793" b="5992"/>
            <a:stretch>
              <a:fillRect/>
            </a:stretch>
          </p:blipFill>
          <p:spPr bwMode="auto">
            <a:xfrm>
              <a:off x="7812424" y="50484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2" name="Grafik 11"/>
            <p:cNvPicPr>
              <a:picLocks noChangeAspect="1"/>
            </p:cNvPicPr>
            <p:nvPr/>
          </p:nvPicPr>
          <p:blipFill>
            <a:blip r:embed="rId1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34" t="34006" r="19589" b="5992"/>
            <a:stretch>
              <a:fillRect/>
            </a:stretch>
          </p:blipFill>
          <p:spPr bwMode="auto">
            <a:xfrm>
              <a:off x="8388488" y="504849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" name="Grafik 142"/>
            <p:cNvPicPr>
              <a:picLocks noChangeAspect="1"/>
            </p:cNvPicPr>
            <p:nvPr/>
          </p:nvPicPr>
          <p:blipFill rotWithShape="1">
            <a:blip r:embed="rId1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88" t="53067" r="40394" b="6933"/>
            <a:stretch/>
          </p:blipFill>
          <p:spPr>
            <a:xfrm>
              <a:off x="7235642" y="1079868"/>
              <a:ext cx="576000" cy="576000"/>
            </a:xfrm>
            <a:prstGeom prst="rect">
              <a:avLst/>
            </a:prstGeom>
          </p:spPr>
        </p:pic>
        <p:pic>
          <p:nvPicPr>
            <p:cNvPr id="144" name="Grafik 143"/>
            <p:cNvPicPr>
              <a:picLocks noChangeAspect="1"/>
            </p:cNvPicPr>
            <p:nvPr/>
          </p:nvPicPr>
          <p:blipFill rotWithShape="1">
            <a:blip r:embed="rId131" cstate="print">
              <a:extLst>
                <a:ext uri="{BEBA8EAE-BF5A-486C-A8C5-ECC9F3942E4B}">
                  <a14:imgProps xmlns:a14="http://schemas.microsoft.com/office/drawing/2010/main">
                    <a14:imgLayer r:embed="rId132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90" t="54487" r="41392" b="5513"/>
            <a:stretch/>
          </p:blipFill>
          <p:spPr>
            <a:xfrm>
              <a:off x="7812424" y="1079868"/>
              <a:ext cx="576000" cy="576000"/>
            </a:xfrm>
            <a:prstGeom prst="rect">
              <a:avLst/>
            </a:prstGeom>
          </p:spPr>
        </p:pic>
        <p:pic>
          <p:nvPicPr>
            <p:cNvPr id="145" name="Grafik 144"/>
            <p:cNvPicPr>
              <a:picLocks noChangeAspect="1"/>
            </p:cNvPicPr>
            <p:nvPr/>
          </p:nvPicPr>
          <p:blipFill rotWithShape="1">
            <a:blip r:embed="rId133" cstate="print">
              <a:extLst>
                <a:ext uri="{BEBA8EAE-BF5A-486C-A8C5-ECC9F3942E4B}">
                  <a14:imgProps xmlns:a14="http://schemas.microsoft.com/office/drawing/2010/main">
                    <a14:imgLayer r:embed="rId134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19" t="54487" r="41663" b="5513"/>
            <a:stretch/>
          </p:blipFill>
          <p:spPr>
            <a:xfrm>
              <a:off x="8388488" y="1079868"/>
              <a:ext cx="576000" cy="576000"/>
            </a:xfrm>
            <a:prstGeom prst="rect">
              <a:avLst/>
            </a:prstGeom>
          </p:spPr>
        </p:pic>
        <p:pic>
          <p:nvPicPr>
            <p:cNvPr id="146" name="Grafik 13"/>
            <p:cNvPicPr>
              <a:picLocks noChangeAspect="1"/>
            </p:cNvPicPr>
            <p:nvPr/>
          </p:nvPicPr>
          <p:blipFill>
            <a:blip r:embed="rId1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38" t="30002" r="31482" b="9999"/>
            <a:stretch>
              <a:fillRect/>
            </a:stretch>
          </p:blipFill>
          <p:spPr bwMode="auto">
            <a:xfrm>
              <a:off x="7235642" y="1642287"/>
              <a:ext cx="575154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" name="Grafik 14"/>
            <p:cNvPicPr>
              <a:picLocks noChangeAspect="1"/>
            </p:cNvPicPr>
            <p:nvPr/>
          </p:nvPicPr>
          <p:blipFill>
            <a:blip r:embed="rId1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35" t="30002" r="31485" b="9999"/>
            <a:stretch>
              <a:fillRect/>
            </a:stretch>
          </p:blipFill>
          <p:spPr bwMode="auto">
            <a:xfrm>
              <a:off x="7821477" y="1642287"/>
              <a:ext cx="575154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8" name="Grafik 15"/>
            <p:cNvPicPr>
              <a:picLocks noChangeAspect="1"/>
            </p:cNvPicPr>
            <p:nvPr/>
          </p:nvPicPr>
          <p:blipFill>
            <a:blip r:embed="rId1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31" t="29787" r="30991" b="10211"/>
            <a:stretch>
              <a:fillRect/>
            </a:stretch>
          </p:blipFill>
          <p:spPr bwMode="auto">
            <a:xfrm>
              <a:off x="8388488" y="1642287"/>
              <a:ext cx="575154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9" name="Grafik 17"/>
            <p:cNvPicPr>
              <a:picLocks noChangeAspect="1"/>
            </p:cNvPicPr>
            <p:nvPr/>
          </p:nvPicPr>
          <p:blipFill>
            <a:blip r:embed="rId1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09" t="39995" r="50114" b="8"/>
            <a:stretch>
              <a:fillRect/>
            </a:stretch>
          </p:blipFill>
          <p:spPr bwMode="auto">
            <a:xfrm>
              <a:off x="7235642" y="2214311"/>
              <a:ext cx="576847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0" name="Grafik 18"/>
            <p:cNvPicPr>
              <a:picLocks noChangeAspect="1"/>
            </p:cNvPicPr>
            <p:nvPr/>
          </p:nvPicPr>
          <p:blipFill>
            <a:blip r:embed="rId1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46" t="39992" r="50677" b="8"/>
            <a:stretch>
              <a:fillRect/>
            </a:stretch>
          </p:blipFill>
          <p:spPr bwMode="auto">
            <a:xfrm>
              <a:off x="7812424" y="22143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1" name="Grafik 19"/>
            <p:cNvPicPr>
              <a:picLocks noChangeAspect="1"/>
            </p:cNvPicPr>
            <p:nvPr/>
          </p:nvPicPr>
          <p:blipFill>
            <a:blip r:embed="rId1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6" t="39989" r="50087" b="11"/>
            <a:stretch>
              <a:fillRect/>
            </a:stretch>
          </p:blipFill>
          <p:spPr bwMode="auto">
            <a:xfrm>
              <a:off x="8388488" y="22143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2" name="Grafik 151"/>
            <p:cNvPicPr>
              <a:picLocks noChangeAspect="1"/>
            </p:cNvPicPr>
            <p:nvPr/>
          </p:nvPicPr>
          <p:blipFill rotWithShape="1">
            <a:blip r:embed="rId141" cstate="print">
              <a:extLst>
                <a:ext uri="{BEBA8EAE-BF5A-486C-A8C5-ECC9F3942E4B}">
                  <a14:imgProps xmlns:a14="http://schemas.microsoft.com/office/drawing/2010/main">
                    <a14:imgLayer r:embed="rId142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8" t="5491" r="62124" b="54509"/>
            <a:stretch/>
          </p:blipFill>
          <p:spPr>
            <a:xfrm>
              <a:off x="7236701" y="2784023"/>
              <a:ext cx="576000" cy="576000"/>
            </a:xfrm>
            <a:prstGeom prst="rect">
              <a:avLst/>
            </a:prstGeom>
          </p:spPr>
        </p:pic>
        <p:pic>
          <p:nvPicPr>
            <p:cNvPr id="153" name="Grafik 152"/>
            <p:cNvPicPr>
              <a:picLocks noChangeAspect="1"/>
            </p:cNvPicPr>
            <p:nvPr/>
          </p:nvPicPr>
          <p:blipFill rotWithShape="1">
            <a:blip r:embed="rId143" cstate="print">
              <a:extLst>
                <a:ext uri="{BEBA8EAE-BF5A-486C-A8C5-ECC9F3942E4B}">
                  <a14:imgProps xmlns:a14="http://schemas.microsoft.com/office/drawing/2010/main">
                    <a14:imgLayer r:embed="rId144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8" t="5491" r="62124" b="54509"/>
            <a:stretch/>
          </p:blipFill>
          <p:spPr>
            <a:xfrm>
              <a:off x="7812424" y="2784023"/>
              <a:ext cx="576000" cy="576000"/>
            </a:xfrm>
            <a:prstGeom prst="rect">
              <a:avLst/>
            </a:prstGeom>
          </p:spPr>
        </p:pic>
        <p:pic>
          <p:nvPicPr>
            <p:cNvPr id="154" name="Grafik 153"/>
            <p:cNvPicPr>
              <a:picLocks noChangeAspect="1"/>
            </p:cNvPicPr>
            <p:nvPr/>
          </p:nvPicPr>
          <p:blipFill rotWithShape="1">
            <a:blip r:embed="rId145" cstate="print">
              <a:extLst>
                <a:ext uri="{BEBA8EAE-BF5A-486C-A8C5-ECC9F3942E4B}">
                  <a14:imgProps xmlns:a14="http://schemas.microsoft.com/office/drawing/2010/main">
                    <a14:imgLayer r:embed="rId146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9" t="5491" r="62123" b="54509"/>
            <a:stretch/>
          </p:blipFill>
          <p:spPr>
            <a:xfrm>
              <a:off x="8388488" y="2784023"/>
              <a:ext cx="576000" cy="576000"/>
            </a:xfrm>
            <a:prstGeom prst="rect">
              <a:avLst/>
            </a:prstGeom>
          </p:spPr>
        </p:pic>
        <p:pic>
          <p:nvPicPr>
            <p:cNvPr id="155" name="Picture 8" descr="R:\severine\PAPER\PDK_paper\Figuren\data\cryos030414\80_7_20b\80_7_20_CH1.TIF"/>
            <p:cNvPicPr>
              <a:picLocks noChangeAspect="1" noChangeArrowheads="1"/>
            </p:cNvPicPr>
            <p:nvPr/>
          </p:nvPicPr>
          <p:blipFill rotWithShape="1">
            <a:blip r:embed="rId1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511" t="39493" r="11371" b="20507"/>
            <a:stretch/>
          </p:blipFill>
          <p:spPr bwMode="auto">
            <a:xfrm>
              <a:off x="7236701" y="3355505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6" name="Picture 9" descr="R:\severine\PAPER\PDK_paper\Figuren\data\cryos030414\80_7_20b\80_7_20_CH3.TIF"/>
            <p:cNvPicPr>
              <a:picLocks noChangeAspect="1" noChangeArrowheads="1"/>
            </p:cNvPicPr>
            <p:nvPr/>
          </p:nvPicPr>
          <p:blipFill rotWithShape="1">
            <a:blip r:embed="rId1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46" t="38810" r="11536" b="21190"/>
            <a:stretch/>
          </p:blipFill>
          <p:spPr bwMode="auto">
            <a:xfrm>
              <a:off x="7811366" y="3355505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7" name="Picture 10" descr="R:\severine\PAPER\PDK_paper\Figuren\data\cryos030414\80_7_20b\80_7_20_CH4.TIF"/>
            <p:cNvPicPr>
              <a:picLocks noChangeAspect="1" noChangeArrowheads="1"/>
            </p:cNvPicPr>
            <p:nvPr/>
          </p:nvPicPr>
          <p:blipFill rotWithShape="1">
            <a:blip r:embed="rId1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511" t="38810" r="11371" b="21190"/>
            <a:stretch/>
          </p:blipFill>
          <p:spPr bwMode="auto">
            <a:xfrm>
              <a:off x="8387430" y="3355505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8" name="Grafik 21"/>
            <p:cNvPicPr>
              <a:picLocks noChangeAspect="1"/>
            </p:cNvPicPr>
            <p:nvPr/>
          </p:nvPicPr>
          <p:blipFill>
            <a:blip r:embed="rId1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98" t="38380" r="3323" b="1617"/>
            <a:stretch>
              <a:fillRect/>
            </a:stretch>
          </p:blipFill>
          <p:spPr bwMode="auto">
            <a:xfrm>
              <a:off x="7236089" y="3922516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9" name="Grafik 22"/>
            <p:cNvPicPr>
              <a:picLocks noChangeAspect="1"/>
            </p:cNvPicPr>
            <p:nvPr/>
          </p:nvPicPr>
          <p:blipFill>
            <a:blip r:embed="rId1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98" t="38383" r="3323" b="1620"/>
            <a:stretch>
              <a:fillRect/>
            </a:stretch>
          </p:blipFill>
          <p:spPr bwMode="auto">
            <a:xfrm>
              <a:off x="7811302" y="3922516"/>
              <a:ext cx="575154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" name="Grafik 23"/>
            <p:cNvPicPr>
              <a:picLocks noChangeAspect="1"/>
            </p:cNvPicPr>
            <p:nvPr/>
          </p:nvPicPr>
          <p:blipFill>
            <a:blip r:embed="rId1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500" t="38380" r="3320" b="1617"/>
            <a:stretch>
              <a:fillRect/>
            </a:stretch>
          </p:blipFill>
          <p:spPr bwMode="auto">
            <a:xfrm>
              <a:off x="8387430" y="3922516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1" name="Grafik 25"/>
            <p:cNvPicPr>
              <a:picLocks noChangeAspect="1"/>
            </p:cNvPicPr>
            <p:nvPr/>
          </p:nvPicPr>
          <p:blipFill>
            <a:blip r:embed="rId1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09" t="15981" r="11517" b="24019"/>
            <a:stretch>
              <a:fillRect/>
            </a:stretch>
          </p:blipFill>
          <p:spPr bwMode="auto">
            <a:xfrm>
              <a:off x="7236089" y="44986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2" name="Grafik 26"/>
            <p:cNvPicPr>
              <a:picLocks noChangeAspect="1"/>
            </p:cNvPicPr>
            <p:nvPr/>
          </p:nvPicPr>
          <p:blipFill>
            <a:blip r:embed="rId1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09" t="15981" r="11517" b="24019"/>
            <a:stretch>
              <a:fillRect/>
            </a:stretch>
          </p:blipFill>
          <p:spPr bwMode="auto">
            <a:xfrm>
              <a:off x="7811302" y="44986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" name="Grafik 27"/>
            <p:cNvPicPr>
              <a:picLocks noChangeAspect="1"/>
            </p:cNvPicPr>
            <p:nvPr/>
          </p:nvPicPr>
          <p:blipFill>
            <a:blip r:embed="rId1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06" t="15977" r="11514" b="24020"/>
            <a:stretch>
              <a:fillRect/>
            </a:stretch>
          </p:blipFill>
          <p:spPr bwMode="auto">
            <a:xfrm>
              <a:off x="8387430" y="4498611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9" name="Rechteck 208"/>
            <p:cNvSpPr/>
            <p:nvPr/>
          </p:nvSpPr>
          <p:spPr>
            <a:xfrm>
              <a:off x="8963772" y="404664"/>
              <a:ext cx="144016" cy="59046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4" name="Rechteck 213"/>
            <p:cNvSpPr/>
            <p:nvPr/>
          </p:nvSpPr>
          <p:spPr>
            <a:xfrm>
              <a:off x="7092280" y="404664"/>
              <a:ext cx="144016" cy="59046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7" name="Textfeld 196"/>
            <p:cNvSpPr txBox="1"/>
            <p:nvPr/>
          </p:nvSpPr>
          <p:spPr>
            <a:xfrm>
              <a:off x="6859143" y="1229369"/>
              <a:ext cx="4491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T70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Textfeld 197"/>
            <p:cNvSpPr txBox="1"/>
            <p:nvPr/>
          </p:nvSpPr>
          <p:spPr>
            <a:xfrm>
              <a:off x="6859142" y="654350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T69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Textfeld 198"/>
            <p:cNvSpPr txBox="1"/>
            <p:nvPr/>
          </p:nvSpPr>
          <p:spPr>
            <a:xfrm>
              <a:off x="6859142" y="1791788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T71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Textfeld 199"/>
            <p:cNvSpPr txBox="1"/>
            <p:nvPr/>
          </p:nvSpPr>
          <p:spPr>
            <a:xfrm>
              <a:off x="6859142" y="2363812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T72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Textfeld 200"/>
            <p:cNvSpPr txBox="1"/>
            <p:nvPr/>
          </p:nvSpPr>
          <p:spPr>
            <a:xfrm>
              <a:off x="6859142" y="2933524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T73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Textfeld 201"/>
            <p:cNvSpPr txBox="1"/>
            <p:nvPr/>
          </p:nvSpPr>
          <p:spPr>
            <a:xfrm>
              <a:off x="6859142" y="3505006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T80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Textfeld 202"/>
            <p:cNvSpPr txBox="1"/>
            <p:nvPr/>
          </p:nvSpPr>
          <p:spPr>
            <a:xfrm>
              <a:off x="6859142" y="4072017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T82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Textfeld 203"/>
            <p:cNvSpPr txBox="1"/>
            <p:nvPr/>
          </p:nvSpPr>
          <p:spPr>
            <a:xfrm>
              <a:off x="6859142" y="4648112"/>
              <a:ext cx="4491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T84</a:t>
              </a:r>
              <a:endParaRPr lang="de-DE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Textfeld 220"/>
            <p:cNvSpPr txBox="1"/>
            <p:nvPr/>
          </p:nvSpPr>
          <p:spPr>
            <a:xfrm>
              <a:off x="7244160" y="260648"/>
              <a:ext cx="4908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Textfeld 221"/>
            <p:cNvSpPr txBox="1"/>
            <p:nvPr/>
          </p:nvSpPr>
          <p:spPr>
            <a:xfrm>
              <a:off x="7720641" y="260648"/>
              <a:ext cx="7457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PDKp135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Textfeld 222"/>
            <p:cNvSpPr txBox="1"/>
            <p:nvPr/>
          </p:nvSpPr>
          <p:spPr>
            <a:xfrm>
              <a:off x="8396704" y="260648"/>
              <a:ext cx="567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6" name="Gerade Verbindung 125"/>
            <p:cNvCxnSpPr>
              <a:cxnSpLocks noChangeAspect="1"/>
            </p:cNvCxnSpPr>
            <p:nvPr/>
          </p:nvCxnSpPr>
          <p:spPr>
            <a:xfrm flipH="1">
              <a:off x="8806407" y="5013176"/>
              <a:ext cx="7776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Textfeld 206"/>
            <p:cNvSpPr txBox="1"/>
            <p:nvPr/>
          </p:nvSpPr>
          <p:spPr>
            <a:xfrm>
              <a:off x="8582306" y="5048972"/>
              <a:ext cx="5533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 </a:t>
              </a:r>
              <a:r>
                <a:rPr lang="el-GR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de-DE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de-DE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Gerade Verbindung 76"/>
          <p:cNvCxnSpPr/>
          <p:nvPr/>
        </p:nvCxnSpPr>
        <p:spPr>
          <a:xfrm>
            <a:off x="971600" y="404664"/>
            <a:ext cx="0" cy="59766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Gerade Verbindung 223"/>
          <p:cNvCxnSpPr/>
          <p:nvPr/>
        </p:nvCxnSpPr>
        <p:spPr>
          <a:xfrm>
            <a:off x="1565770" y="476672"/>
            <a:ext cx="0" cy="59766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Gerade Verbindung 224"/>
          <p:cNvCxnSpPr/>
          <p:nvPr/>
        </p:nvCxnSpPr>
        <p:spPr>
          <a:xfrm>
            <a:off x="3212901" y="457481"/>
            <a:ext cx="0" cy="59766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Gerade Verbindung 225"/>
          <p:cNvCxnSpPr/>
          <p:nvPr/>
        </p:nvCxnSpPr>
        <p:spPr>
          <a:xfrm>
            <a:off x="3807071" y="484640"/>
            <a:ext cx="0" cy="59766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Gerade Verbindung 226"/>
          <p:cNvCxnSpPr/>
          <p:nvPr/>
        </p:nvCxnSpPr>
        <p:spPr>
          <a:xfrm>
            <a:off x="5543900" y="476672"/>
            <a:ext cx="0" cy="59766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Gerade Verbindung 227"/>
          <p:cNvCxnSpPr/>
          <p:nvPr/>
        </p:nvCxnSpPr>
        <p:spPr>
          <a:xfrm>
            <a:off x="6129017" y="457481"/>
            <a:ext cx="0" cy="59766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Gerade Verbindung 228"/>
          <p:cNvCxnSpPr/>
          <p:nvPr/>
        </p:nvCxnSpPr>
        <p:spPr>
          <a:xfrm>
            <a:off x="7821413" y="476672"/>
            <a:ext cx="0" cy="59766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Gerade Verbindung 229"/>
          <p:cNvCxnSpPr/>
          <p:nvPr/>
        </p:nvCxnSpPr>
        <p:spPr>
          <a:xfrm>
            <a:off x="8397477" y="476672"/>
            <a:ext cx="0" cy="59766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Gerade Verbindung 230"/>
          <p:cNvCxnSpPr/>
          <p:nvPr/>
        </p:nvCxnSpPr>
        <p:spPr>
          <a:xfrm>
            <a:off x="350687" y="1052736"/>
            <a:ext cx="864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Gerade Verbindung 231"/>
          <p:cNvCxnSpPr/>
          <p:nvPr/>
        </p:nvCxnSpPr>
        <p:spPr>
          <a:xfrm>
            <a:off x="376345" y="1611110"/>
            <a:ext cx="864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Gerade Verbindung 232"/>
          <p:cNvCxnSpPr/>
          <p:nvPr/>
        </p:nvCxnSpPr>
        <p:spPr>
          <a:xfrm>
            <a:off x="323528" y="2204864"/>
            <a:ext cx="864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Gerade Verbindung 233"/>
          <p:cNvCxnSpPr/>
          <p:nvPr/>
        </p:nvCxnSpPr>
        <p:spPr>
          <a:xfrm>
            <a:off x="323528" y="2780928"/>
            <a:ext cx="864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Gerade Verbindung 234"/>
          <p:cNvCxnSpPr/>
          <p:nvPr/>
        </p:nvCxnSpPr>
        <p:spPr>
          <a:xfrm>
            <a:off x="323528" y="3356992"/>
            <a:ext cx="864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Gerade Verbindung 235"/>
          <p:cNvCxnSpPr/>
          <p:nvPr/>
        </p:nvCxnSpPr>
        <p:spPr>
          <a:xfrm>
            <a:off x="332581" y="3933056"/>
            <a:ext cx="864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Gerade Verbindung 236"/>
          <p:cNvCxnSpPr/>
          <p:nvPr/>
        </p:nvCxnSpPr>
        <p:spPr>
          <a:xfrm>
            <a:off x="395536" y="4509120"/>
            <a:ext cx="864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Gerade Verbindung 237"/>
          <p:cNvCxnSpPr/>
          <p:nvPr/>
        </p:nvCxnSpPr>
        <p:spPr>
          <a:xfrm>
            <a:off x="323528" y="5085184"/>
            <a:ext cx="864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Gerade Verbindung 238"/>
          <p:cNvCxnSpPr/>
          <p:nvPr/>
        </p:nvCxnSpPr>
        <p:spPr>
          <a:xfrm>
            <a:off x="323528" y="5661248"/>
            <a:ext cx="864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885816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Bildschirmpräsentation (4:3)</PresentationFormat>
  <Paragraphs>52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DKFZ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Bär, Severine</dc:creator>
  <cp:lastModifiedBy>nuesch</cp:lastModifiedBy>
  <cp:revision>64</cp:revision>
  <dcterms:created xsi:type="dcterms:W3CDTF">2014-05-08T13:19:00Z</dcterms:created>
  <dcterms:modified xsi:type="dcterms:W3CDTF">2014-12-10T16:14:56Z</dcterms:modified>
</cp:coreProperties>
</file>