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4" y="3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27E47-0199-444D-A482-4645ACB9A8D4}" type="datetimeFigureOut">
              <a:rPr lang="en-SG" smtClean="0"/>
              <a:pPr/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88C8-4862-4C55-BE2C-D415D15A9619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0648" y="668432"/>
          <a:ext cx="6336703" cy="9109104"/>
        </p:xfrm>
        <a:graphic>
          <a:graphicData uri="http://schemas.openxmlformats.org/drawingml/2006/table">
            <a:tbl>
              <a:tblPr/>
              <a:tblGrid>
                <a:gridCol w="1468260"/>
                <a:gridCol w="2060132"/>
                <a:gridCol w="1904249"/>
                <a:gridCol w="904062"/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Gene Name</a:t>
                      </a: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NCBI GENE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Accession Number 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Percentage of Viral Antigen Positive Cells (%)</a:t>
                      </a: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Standard Error</a:t>
                      </a: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PAK1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NM_002576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47.439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24.789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MINK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NM_015716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52.975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0.669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MAP4K2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NM_004579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53.539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4.419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NEK3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NM_152720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54.282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1.558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NEK11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NM_145910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59.253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7.689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STK3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NM_006281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60.065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14.698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MAP2K5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NM_002757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62.985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11.534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NEK7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NM_133494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63.990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4.407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PAK2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NM_002577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65.166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MAP2K4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NM_003010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65.928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1.248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MAP4K3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NM_003618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66.247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8.667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MAP3K8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NM_005204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66.387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NEK9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NM_033116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68.445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17.158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MAP3K14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NM_003954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69.685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2.366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NEK1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NM_012224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69.790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STK10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NM_005990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70.751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3.275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PAK3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NM_002578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76.037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2.275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ALS2CR2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NM_018571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78.207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6.381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PAK4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NM_001014834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78.828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12.934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PAK7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NM_020341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79.201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11.295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PAK6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NM_020168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82.522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9.380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MAP3K2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NM_006609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83.369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7.255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MAP3K3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NM_002401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83.501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2.108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NEK6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NM_014397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86.319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15.849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MAP4K5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NM_006575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87.139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16.437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KIAA1361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NM_020791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87.940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14.540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MAP4K4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NM_004834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89.862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2.387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MAP2K3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NM_002756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90.539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2.693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NEK2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NM_002497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92.233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3.729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MYO3A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NM_017433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94.093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2.087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RP6-213H19.1</a:t>
                      </a: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NM_001042452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95.656</a:t>
                      </a: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10.682</a:t>
                      </a:r>
                    </a:p>
                  </a:txBody>
                  <a:tcPr marL="3083" marR="3083" marT="30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MAP3K5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NM_005923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96.144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2.229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OSR1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NM_005109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96.628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10.209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STK25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NM_006374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97.609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1.622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STK24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NM_003576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98.286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10.639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TNIK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NM_015028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98.799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9.579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CDC7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NM_003503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102.236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1.117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NEK4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NM_003157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104.872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5.218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FLJ23074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NM_001018046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107.219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6.110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MAP2K7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NM_145185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107.970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0.000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LYK5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NM_001003786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109.653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2.048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MAP3K4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NM_006724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109.706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6.127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JIK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NM_016281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110.159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10.788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MAP2K1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NM_002755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111.259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2.378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MAP2K6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NM_002758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111.988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3.549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MAP2K2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NM_030662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114.729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1.059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93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SLK</a:t>
                      </a: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NM_014720</a:t>
                      </a:r>
                      <a:endParaRPr lang="en-SG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83" marR="3083" marT="30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115.852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4.142</a:t>
                      </a:r>
                    </a:p>
                  </a:txBody>
                  <a:tcPr marL="3083" marR="3083" marT="30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4664" y="272480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SG" sz="12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Table S1. </a:t>
            </a:r>
            <a:r>
              <a:rPr lang="en-SG" sz="1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List Of Human Serine/</a:t>
            </a:r>
            <a:r>
              <a:rPr lang="en-SG" sz="12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Threonine</a:t>
            </a:r>
            <a:r>
              <a:rPr lang="en-SG" sz="1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en-SG" sz="12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Kinases</a:t>
            </a:r>
            <a:r>
              <a:rPr lang="en-SG" sz="1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Targeted</a:t>
            </a:r>
          </a:p>
          <a:p>
            <a:endParaRPr lang="en-SG" sz="1200" b="1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212</Words>
  <Application>Microsoft Office PowerPoint</Application>
  <PresentationFormat>A4 Paper (210x297 mm)</PresentationFormat>
  <Paragraphs>193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Serene</dc:creator>
  <cp:lastModifiedBy>Serene</cp:lastModifiedBy>
  <cp:revision>68</cp:revision>
  <dcterms:created xsi:type="dcterms:W3CDTF">2013-11-23T12:48:45Z</dcterms:created>
  <dcterms:modified xsi:type="dcterms:W3CDTF">2015-02-06T13:26:05Z</dcterms:modified>
</cp:coreProperties>
</file>