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36" y="15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F4127-E3CB-403F-977A-F90AC21666E2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06403-A933-41A9-B5B0-65497682DF40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84121-C290-435F-BF13-65DB49F79CDE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E1C66-5E2E-4EE0-929F-398A8C97EF99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2E270-B306-432A-AC08-BB3249BFBABA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BFA3A-9800-4646-AFAD-8286445A4C48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3CE3E-D2CF-43AE-A655-D500F4363CB7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A8D06-2855-4272-9F15-AD73EABFEB2A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F3409-361B-4230-B8AE-8CDB19F74578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7CF6B-E8A2-44CB-8203-232B00E5B518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D3FFA-54E4-4E29-84D0-88D89E210943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9C96C-512D-4005-9D00-2531430CAEA3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B1990-EC32-48CD-927C-57AF426A19C5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371D5-C067-473F-9FEF-C7BB9A6A3D0C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536ED-5F5D-4542-B8E4-EBCD46D1A7EA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BD077-ADE8-4F2C-BEE7-58E21CE87D31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2123D-77DB-4B8A-AE46-33192264402B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08D39-D19A-4A32-BD5A-1AFE24B17DD6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156C7-9036-4BB5-B099-D450433DF9E4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BE0D3-A62F-444F-A953-2B7B0CFD2235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S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F8BCB-8994-4B60-A860-51A69B9CF4CA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2C289-73B8-45CD-BDFE-497678C4EEE0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SG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F3FDC5-477A-47F6-A420-B8B97CBB2632}" type="datetimeFigureOut">
              <a:rPr lang="en-SG"/>
              <a:pPr>
                <a:defRPr/>
              </a:pPr>
              <a:t>6/2/2015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FD960E-F7BD-447D-9AF4-2B47CF8DC51E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S3H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704" y="8121352"/>
            <a:ext cx="3240024" cy="1508760"/>
          </a:xfrm>
          <a:prstGeom prst="rect">
            <a:avLst/>
          </a:prstGeom>
        </p:spPr>
      </p:pic>
      <p:pic>
        <p:nvPicPr>
          <p:cNvPr id="34" name="Picture 33" descr="S3F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4664" y="6033120"/>
            <a:ext cx="2987040" cy="1886712"/>
          </a:xfrm>
          <a:prstGeom prst="rect">
            <a:avLst/>
          </a:prstGeom>
        </p:spPr>
      </p:pic>
      <p:pic>
        <p:nvPicPr>
          <p:cNvPr id="33" name="Picture 32" descr="3G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5024" y="6105128"/>
            <a:ext cx="2983992" cy="1603248"/>
          </a:xfrm>
          <a:prstGeom prst="rect">
            <a:avLst/>
          </a:prstGeom>
        </p:spPr>
      </p:pic>
      <p:pic>
        <p:nvPicPr>
          <p:cNvPr id="30" name="Picture 29" descr="S3E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6992" y="3512840"/>
            <a:ext cx="2987040" cy="2145792"/>
          </a:xfrm>
          <a:prstGeom prst="rect">
            <a:avLst/>
          </a:prstGeom>
        </p:spPr>
      </p:pic>
      <p:pic>
        <p:nvPicPr>
          <p:cNvPr id="23" name="Picture 22" descr="S3B.t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2656" y="2000672"/>
            <a:ext cx="2987040" cy="1612392"/>
          </a:xfrm>
          <a:prstGeom prst="rect">
            <a:avLst/>
          </a:prstGeom>
        </p:spPr>
      </p:pic>
      <p:sp>
        <p:nvSpPr>
          <p:cNvPr id="13313" name="Text Box 2"/>
          <p:cNvSpPr txBox="1">
            <a:spLocks noChangeArrowheads="1"/>
          </p:cNvSpPr>
          <p:nvPr/>
        </p:nvSpPr>
        <p:spPr bwMode="auto">
          <a:xfrm>
            <a:off x="332656" y="344488"/>
            <a:ext cx="300037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200" b="1" dirty="0">
                <a:solidFill>
                  <a:srgbClr val="000000"/>
                </a:solidFill>
              </a:rPr>
              <a:t>A</a:t>
            </a:r>
            <a:endParaRPr lang="en-US" sz="1200" b="1" dirty="0"/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44661" y="1712640"/>
            <a:ext cx="300038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200" b="1" dirty="0">
                <a:solidFill>
                  <a:srgbClr val="000000"/>
                </a:solidFill>
              </a:rPr>
              <a:t>B</a:t>
            </a:r>
            <a:endParaRPr lang="en-US" sz="1200" b="1" dirty="0"/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573016" y="1712640"/>
            <a:ext cx="300037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200" b="1" dirty="0">
                <a:solidFill>
                  <a:srgbClr val="000000"/>
                </a:solidFill>
              </a:rPr>
              <a:t>C</a:t>
            </a:r>
            <a:endParaRPr lang="en-US" sz="1200" b="1" dirty="0"/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416669" y="3656856"/>
            <a:ext cx="30003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200" b="1" dirty="0">
                <a:solidFill>
                  <a:srgbClr val="000000"/>
                </a:solidFill>
              </a:rPr>
              <a:t>D</a:t>
            </a:r>
            <a:endParaRPr lang="en-US" sz="1200" b="1" dirty="0"/>
          </a:p>
        </p:txBody>
      </p:sp>
      <p:sp>
        <p:nvSpPr>
          <p:cNvPr id="13325" name="Text Box 2"/>
          <p:cNvSpPr txBox="1">
            <a:spLocks noChangeArrowheads="1"/>
          </p:cNvSpPr>
          <p:nvPr/>
        </p:nvSpPr>
        <p:spPr bwMode="auto">
          <a:xfrm>
            <a:off x="3573016" y="3512840"/>
            <a:ext cx="4318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200" b="1" dirty="0">
                <a:solidFill>
                  <a:srgbClr val="000000"/>
                </a:solidFill>
              </a:rPr>
              <a:t>E</a:t>
            </a:r>
            <a:endParaRPr lang="en-US" sz="1200" b="1" dirty="0"/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404664" y="5745088"/>
            <a:ext cx="4318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200" b="1" dirty="0" smtClean="0">
                <a:solidFill>
                  <a:srgbClr val="000000"/>
                </a:solidFill>
              </a:rPr>
              <a:t>F</a:t>
            </a:r>
            <a:endParaRPr lang="en-US" sz="1200" b="1" dirty="0"/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3573016" y="5745088"/>
            <a:ext cx="4318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200" b="1" dirty="0" smtClean="0">
                <a:solidFill>
                  <a:srgbClr val="000000"/>
                </a:solidFill>
              </a:rPr>
              <a:t>G</a:t>
            </a:r>
            <a:endParaRPr lang="en-US" sz="1200" b="1" dirty="0"/>
          </a:p>
        </p:txBody>
      </p:sp>
      <p:sp>
        <p:nvSpPr>
          <p:cNvPr id="45" name="Text Box 2"/>
          <p:cNvSpPr txBox="1">
            <a:spLocks noChangeArrowheads="1"/>
          </p:cNvSpPr>
          <p:nvPr/>
        </p:nvSpPr>
        <p:spPr bwMode="auto">
          <a:xfrm>
            <a:off x="404664" y="8121352"/>
            <a:ext cx="4318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1200" b="1" dirty="0" smtClean="0">
                <a:solidFill>
                  <a:srgbClr val="000000"/>
                </a:solidFill>
              </a:rPr>
              <a:t>H</a:t>
            </a:r>
            <a:endParaRPr lang="en-US" sz="1200" b="1" dirty="0"/>
          </a:p>
        </p:txBody>
      </p:sp>
      <p:pic>
        <p:nvPicPr>
          <p:cNvPr id="24" name="Picture 23" descr="S3C.t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9000" y="2072680"/>
            <a:ext cx="2987040" cy="1203960"/>
          </a:xfrm>
          <a:prstGeom prst="rect">
            <a:avLst/>
          </a:prstGeom>
        </p:spPr>
      </p:pic>
      <p:pic>
        <p:nvPicPr>
          <p:cNvPr id="25" name="Picture 24" descr="S3D.t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2656" y="3872880"/>
            <a:ext cx="2987040" cy="1959864"/>
          </a:xfrm>
          <a:prstGeom prst="rect">
            <a:avLst/>
          </a:prstGeom>
        </p:spPr>
      </p:pic>
      <p:pic>
        <p:nvPicPr>
          <p:cNvPr id="29" name="Picture 28" descr="S3A.t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63872" y="272480"/>
            <a:ext cx="5041392" cy="1456944"/>
          </a:xfrm>
          <a:prstGeom prst="rect">
            <a:avLst/>
          </a:prstGeom>
        </p:spPr>
      </p:pic>
      <p:pic>
        <p:nvPicPr>
          <p:cNvPr id="40" name="Picture 39" descr="3H.t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149080" y="7977336"/>
            <a:ext cx="1258824" cy="1588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1556</TotalTime>
  <Words>8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Serene</dc:creator>
  <cp:lastModifiedBy>Serene</cp:lastModifiedBy>
  <cp:revision>112</cp:revision>
  <dcterms:created xsi:type="dcterms:W3CDTF">2013-06-28T07:22:18Z</dcterms:created>
  <dcterms:modified xsi:type="dcterms:W3CDTF">2015-02-06T12:44:22Z</dcterms:modified>
</cp:coreProperties>
</file>