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220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11327-7873-4223-8AC4-918BC6B6E96A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C92F-9CC7-407D-BB2B-FE8CDA0B4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888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11327-7873-4223-8AC4-918BC6B6E96A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C92F-9CC7-407D-BB2B-FE8CDA0B4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442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11327-7873-4223-8AC4-918BC6B6E96A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C92F-9CC7-407D-BB2B-FE8CDA0B4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839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11327-7873-4223-8AC4-918BC6B6E96A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C92F-9CC7-407D-BB2B-FE8CDA0B4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61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11327-7873-4223-8AC4-918BC6B6E96A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C92F-9CC7-407D-BB2B-FE8CDA0B4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625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11327-7873-4223-8AC4-918BC6B6E96A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C92F-9CC7-407D-BB2B-FE8CDA0B4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148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11327-7873-4223-8AC4-918BC6B6E96A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C92F-9CC7-407D-BB2B-FE8CDA0B4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757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11327-7873-4223-8AC4-918BC6B6E96A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C92F-9CC7-407D-BB2B-FE8CDA0B4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9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11327-7873-4223-8AC4-918BC6B6E96A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C92F-9CC7-407D-BB2B-FE8CDA0B4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24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11327-7873-4223-8AC4-918BC6B6E96A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C92F-9CC7-407D-BB2B-FE8CDA0B4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293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11327-7873-4223-8AC4-918BC6B6E96A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C92F-9CC7-407D-BB2B-FE8CDA0B4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1812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11327-7873-4223-8AC4-918BC6B6E96A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3C92F-9CC7-407D-BB2B-FE8CDA0B47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156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6721228"/>
              </p:ext>
            </p:extLst>
          </p:nvPr>
        </p:nvGraphicFramePr>
        <p:xfrm>
          <a:off x="404664" y="858053"/>
          <a:ext cx="6332628" cy="4794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SPW 12.0 Graph" r:id="rId3" imgW="5410223" imgH="4095900" progId="SigmaPlotGraphicObject.11">
                  <p:embed/>
                </p:oleObj>
              </mc:Choice>
              <mc:Fallback>
                <p:oleObj name="SPW 12.0 Graph" r:id="rId3" imgW="5410223" imgH="4095900" progId="SigmaPlotGraphicObjec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4664" y="858053"/>
                        <a:ext cx="6332628" cy="4794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908720" y="5705547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Cut off point of LAC</a:t>
            </a:r>
            <a:r>
              <a:rPr lang="ja-JP" altLang="en-US" dirty="0" smtClean="0"/>
              <a:t>⊿ </a:t>
            </a:r>
            <a:r>
              <a:rPr lang="en-US" altLang="ja-JP" dirty="0" smtClean="0"/>
              <a:t>(mmol/L)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-1652212" y="3091191"/>
            <a:ext cx="3888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Area under the ROC curve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2005" y="237193"/>
            <a:ext cx="6449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Additional </a:t>
            </a:r>
            <a:r>
              <a:rPr kumimoji="1" lang="en-US" altLang="ja-JP" smtClean="0"/>
              <a:t>file 1: </a:t>
            </a:r>
            <a:r>
              <a:rPr kumimoji="1" lang="en-US" altLang="ja-JP" dirty="0" smtClean="0"/>
              <a:t>Area under the ROC curve for length of ICU stay for each cutoff point of  LAC</a:t>
            </a:r>
            <a:r>
              <a:rPr lang="ja-JP" altLang="en-US" dirty="0"/>
              <a:t>⊿</a:t>
            </a:r>
            <a:endParaRPr kumimoji="1" lang="ja-JP" altLang="en-US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4221088" y="1979712"/>
            <a:ext cx="0" cy="32403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9253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​​テーマ</vt:lpstr>
      <vt:lpstr>SPW 12.0 Graph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egi0212</dc:creator>
  <cp:lastModifiedBy>Gilbert  Biyok</cp:lastModifiedBy>
  <cp:revision>2</cp:revision>
  <dcterms:created xsi:type="dcterms:W3CDTF">2014-12-21T15:57:50Z</dcterms:created>
  <dcterms:modified xsi:type="dcterms:W3CDTF">2015-03-05T09:50:15Z</dcterms:modified>
</cp:coreProperties>
</file>