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268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405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7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12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6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2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691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548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6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93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244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17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AA9FB-3C29-41B3-BD45-5AFBB44F5763}" type="datetimeFigureOut">
              <a:rPr kumimoji="1" lang="ja-JP" altLang="en-US" smtClean="0"/>
              <a:t>2015/3/5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6A8F7-E9A3-45F8-808A-226182B210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421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7" t="27951" r="57309" b="31415"/>
          <a:stretch/>
        </p:blipFill>
        <p:spPr bwMode="auto">
          <a:xfrm>
            <a:off x="1071182" y="950327"/>
            <a:ext cx="5256584" cy="4893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503673" y="5877717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1-specificity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1381737" y="3035333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sensitivity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1593847" y="1196752"/>
            <a:ext cx="2420370" cy="2404661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368378" y="55797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Additional </a:t>
            </a:r>
            <a:r>
              <a:rPr kumimoji="1" lang="en-US" altLang="ja-JP" smtClean="0"/>
              <a:t>file 2: </a:t>
            </a:r>
            <a:r>
              <a:rPr kumimoji="1" lang="en-US" altLang="ja-JP" dirty="0" smtClean="0"/>
              <a:t>ROC curve of the incidence of SAEs for LAC</a:t>
            </a:r>
            <a:r>
              <a:rPr lang="ja-JP" altLang="en-US" dirty="0"/>
              <a:t>⊿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177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​​テーマ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egi0212</dc:creator>
  <cp:lastModifiedBy>Gilbert  Biyok</cp:lastModifiedBy>
  <cp:revision>2</cp:revision>
  <dcterms:created xsi:type="dcterms:W3CDTF">2014-12-21T16:00:13Z</dcterms:created>
  <dcterms:modified xsi:type="dcterms:W3CDTF">2015-03-05T09:50:38Z</dcterms:modified>
</cp:coreProperties>
</file>