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AE2E7-0203-47ED-800E-9F47D991B6E8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86BBD-5298-4467-BF7A-6A15A939A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DE0D-ED9B-46DC-8782-E2870628D08C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19000-81BE-4A6A-84B5-59009EB5B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11970-766C-4C13-8E5D-FBDA43D54E0A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A77A6-29A0-4D27-9755-2CACF4F45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B621-23CA-4234-9C57-A783C93864A1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3154-379F-45F3-9C41-A0A80E19B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4EA30-C397-48A0-B8B9-8D6469B62B23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CA5CF-220A-43B9-9B7C-FC7BDD6D6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EB25-785C-489E-9733-02C662B5BFBB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EAD52-A55C-427C-85B0-D0C588DA9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1CF2F-1D6A-47E6-ADFD-E0B4140FAFB8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48C6-CE7F-4D0E-AAE2-A2E38E120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7AE2F-591C-4467-8C92-358ED131164F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F3375-AF28-4AD8-8699-B28C8D079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82286-3CD1-4A34-97E3-8AC7066A8CA0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E64D5-55FF-4BEC-B17C-682D342C8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A4C50-5160-4AF1-B9C8-5AE3E666562F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CD446-1E32-4EAB-8C9C-47231B788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79EFF-F3D3-4152-9BD9-A8FEE403CCC5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48BE-4402-44AC-8BF7-41DC1D8D5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18C27E-055E-4098-B6C5-A738E907FB5F}" type="datetimeFigureOut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23B4E4-EDA5-4FEB-A1BF-353941C3A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1143000"/>
            <a:ext cx="228600" cy="4617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200" y="990600"/>
            <a:ext cx="8850427" cy="4800600"/>
            <a:chOff x="76200" y="990600"/>
            <a:chExt cx="8850427" cy="48006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1866900"/>
              <a:ext cx="3629025" cy="354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" name="Group 27"/>
            <p:cNvGrpSpPr/>
            <p:nvPr/>
          </p:nvGrpSpPr>
          <p:grpSpPr>
            <a:xfrm>
              <a:off x="76200" y="990600"/>
              <a:ext cx="8850427" cy="4800600"/>
              <a:chOff x="76200" y="990600"/>
              <a:chExt cx="8850427" cy="48006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483239" y="1343281"/>
                <a:ext cx="4443388" cy="4295519"/>
                <a:chOff x="4572100" y="1219200"/>
                <a:chExt cx="4354526" cy="4620399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4572100" y="1219200"/>
                  <a:ext cx="4354526" cy="4594519"/>
                  <a:chOff x="4572100" y="1219200"/>
                  <a:chExt cx="4354526" cy="4594519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4648200" y="1219200"/>
                    <a:ext cx="4278426" cy="4594519"/>
                    <a:chOff x="4648200" y="1219200"/>
                    <a:chExt cx="4278426" cy="4594519"/>
                  </a:xfrm>
                </p:grpSpPr>
                <p:pic>
                  <p:nvPicPr>
                    <p:cNvPr id="205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4648200" y="1219200"/>
                      <a:ext cx="4278426" cy="459451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4" name="TextBox 3"/>
                    <p:cNvSpPr txBox="1"/>
                    <p:nvPr/>
                  </p:nvSpPr>
                  <p:spPr>
                    <a:xfrm>
                      <a:off x="6172200" y="2514600"/>
                      <a:ext cx="2438400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dirty="0" smtClean="0"/>
                        <a:t>Decision of the clinical team for hospitalization</a:t>
                      </a:r>
                      <a:endParaRPr lang="en-US" sz="1400" dirty="0"/>
                    </a:p>
                  </p:txBody>
                </p:sp>
              </p:grpSp>
              <p:sp>
                <p:nvSpPr>
                  <p:cNvPr id="7" name="TextBox 6"/>
                  <p:cNvSpPr txBox="1"/>
                  <p:nvPr/>
                </p:nvSpPr>
                <p:spPr>
                  <a:xfrm rot="16200000">
                    <a:off x="3781393" y="2717671"/>
                    <a:ext cx="1883035" cy="30162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400" dirty="0" smtClean="0"/>
                      <a:t>Frequency</a:t>
                    </a:r>
                    <a:endParaRPr lang="en-US" sz="1400" dirty="0"/>
                  </a:p>
                </p:txBody>
              </p:sp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6410167" y="5562600"/>
                  <a:ext cx="205740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Predicted probability</a:t>
                  </a:r>
                  <a:endParaRPr lang="en-US" sz="1200" dirty="0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76200" y="990600"/>
                <a:ext cx="4038600" cy="4800600"/>
                <a:chOff x="76200" y="990600"/>
                <a:chExt cx="4038600" cy="4800600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76200" y="990600"/>
                  <a:ext cx="4038600" cy="4620399"/>
                  <a:chOff x="76200" y="990600"/>
                  <a:chExt cx="4038600" cy="4620399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225623" y="1905000"/>
                    <a:ext cx="3889177" cy="3705999"/>
                    <a:chOff x="225623" y="1905000"/>
                    <a:chExt cx="3889177" cy="3705999"/>
                  </a:xfrm>
                </p:grpSpPr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1676400" y="2528668"/>
                      <a:ext cx="2438400" cy="3082331"/>
                      <a:chOff x="1676400" y="2528668"/>
                      <a:chExt cx="2438400" cy="3082331"/>
                    </a:xfrm>
                  </p:grpSpPr>
                  <p:sp>
                    <p:nvSpPr>
                      <p:cNvPr id="15" name="TextBox 14"/>
                      <p:cNvSpPr txBox="1"/>
                      <p:nvPr/>
                    </p:nvSpPr>
                    <p:spPr>
                      <a:xfrm>
                        <a:off x="1752600" y="5334000"/>
                        <a:ext cx="2057400" cy="27699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200" dirty="0" smtClean="0"/>
                          <a:t>Predicted probability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16" name="TextBox 15"/>
                      <p:cNvSpPr txBox="1"/>
                      <p:nvPr/>
                    </p:nvSpPr>
                    <p:spPr>
                      <a:xfrm>
                        <a:off x="1676400" y="2528668"/>
                        <a:ext cx="243840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400" dirty="0" smtClean="0"/>
                          <a:t>Need for Hospitalization</a:t>
                        </a:r>
                        <a:endParaRPr lang="en-US" sz="1400" dirty="0"/>
                      </a:p>
                    </p:txBody>
                  </p:sp>
                </p:grpSp>
                <p:sp>
                  <p:nvSpPr>
                    <p:cNvPr id="20" name="TextBox 19"/>
                    <p:cNvSpPr txBox="1"/>
                    <p:nvPr/>
                  </p:nvSpPr>
                  <p:spPr>
                    <a:xfrm rot="16200000">
                      <a:off x="-495804" y="2626427"/>
                      <a:ext cx="1750631" cy="30777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400" dirty="0" smtClean="0"/>
                        <a:t>Frequency</a:t>
                      </a:r>
                      <a:endParaRPr lang="en-US" sz="1400" dirty="0"/>
                    </a:p>
                  </p:txBody>
                </p:sp>
              </p:grpSp>
              <p:sp>
                <p:nvSpPr>
                  <p:cNvPr id="24" name="Rectangle 23"/>
                  <p:cNvSpPr/>
                  <p:nvPr/>
                </p:nvSpPr>
                <p:spPr>
                  <a:xfrm>
                    <a:off x="76200" y="990600"/>
                    <a:ext cx="76200" cy="914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" name="Rectangle 25"/>
                <p:cNvSpPr/>
                <p:nvPr/>
              </p:nvSpPr>
              <p:spPr>
                <a:xfrm>
                  <a:off x="76200" y="3581400"/>
                  <a:ext cx="76200" cy="2209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5911</TotalTime>
  <Words>16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Arnold</dc:creator>
  <cp:lastModifiedBy>Don</cp:lastModifiedBy>
  <cp:revision>571</cp:revision>
  <dcterms:created xsi:type="dcterms:W3CDTF">2013-10-05T21:02:39Z</dcterms:created>
  <dcterms:modified xsi:type="dcterms:W3CDTF">2014-09-13T16:36:54Z</dcterms:modified>
</cp:coreProperties>
</file>