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722B8-5107-4091-98EB-6D6C963FED3A}" type="datetimeFigureOut">
              <a:rPr lang="en-US" smtClean="0"/>
              <a:pPr/>
              <a:t>9/13/2014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40E97E-8E9A-466B-A829-8C092400BC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6096000" y="4838075"/>
            <a:ext cx="2895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Predicted probability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 rot="16200000">
            <a:off x="3519100" y="2376100"/>
            <a:ext cx="2895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Actual probability</a:t>
            </a:r>
            <a:endParaRPr lang="en-US" sz="12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0" y="1066800"/>
            <a:ext cx="9116200" cy="4191000"/>
            <a:chOff x="0" y="1066800"/>
            <a:chExt cx="9116200" cy="4191000"/>
          </a:xfrm>
        </p:grpSpPr>
        <p:grpSp>
          <p:nvGrpSpPr>
            <p:cNvPr id="22" name="Group 21"/>
            <p:cNvGrpSpPr/>
            <p:nvPr/>
          </p:nvGrpSpPr>
          <p:grpSpPr>
            <a:xfrm>
              <a:off x="0" y="1066800"/>
              <a:ext cx="9116200" cy="4191000"/>
              <a:chOff x="27800" y="914400"/>
              <a:chExt cx="9116200" cy="4191000"/>
            </a:xfrm>
          </p:grpSpPr>
          <p:grpSp>
            <p:nvGrpSpPr>
              <p:cNvPr id="17" name="Group 16"/>
              <p:cNvGrpSpPr/>
              <p:nvPr/>
            </p:nvGrpSpPr>
            <p:grpSpPr>
              <a:xfrm>
                <a:off x="27800" y="914400"/>
                <a:ext cx="9116200" cy="4191000"/>
                <a:chOff x="27800" y="914400"/>
                <a:chExt cx="9192400" cy="4198620"/>
              </a:xfrm>
            </p:grpSpPr>
            <p:grpSp>
              <p:nvGrpSpPr>
                <p:cNvPr id="12" name="Group 11"/>
                <p:cNvGrpSpPr/>
                <p:nvPr/>
              </p:nvGrpSpPr>
              <p:grpSpPr>
                <a:xfrm>
                  <a:off x="76200" y="914400"/>
                  <a:ext cx="9144000" cy="4198620"/>
                  <a:chOff x="0" y="914400"/>
                  <a:chExt cx="9144000" cy="4419600"/>
                </a:xfrm>
              </p:grpSpPr>
              <p:grpSp>
                <p:nvGrpSpPr>
                  <p:cNvPr id="9" name="Group 8"/>
                  <p:cNvGrpSpPr/>
                  <p:nvPr/>
                </p:nvGrpSpPr>
                <p:grpSpPr>
                  <a:xfrm>
                    <a:off x="0" y="980730"/>
                    <a:ext cx="9144000" cy="4353270"/>
                    <a:chOff x="0" y="980730"/>
                    <a:chExt cx="9144000" cy="4353270"/>
                  </a:xfrm>
                </p:grpSpPr>
                <p:pic>
                  <p:nvPicPr>
                    <p:cNvPr id="1026" name="Picture 2"/>
                    <p:cNvPicPr>
                      <a:picLocks noChangeAspect="1" noChangeArrowheads="1"/>
                    </p:cNvPicPr>
                    <p:nvPr/>
                  </p:nvPicPr>
                  <p:blipFill>
                    <a:blip r:embed="rId2" cstate="print"/>
                    <a:srcRect/>
                    <a:stretch>
                      <a:fillRect/>
                    </a:stretch>
                  </p:blipFill>
                  <p:spPr bwMode="auto">
                    <a:xfrm>
                      <a:off x="4751796" y="980730"/>
                      <a:ext cx="4343400" cy="4353270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</p:pic>
                <p:sp>
                  <p:nvSpPr>
                    <p:cNvPr id="8" name="Rectangle 7"/>
                    <p:cNvSpPr/>
                    <p:nvPr/>
                  </p:nvSpPr>
                  <p:spPr>
                    <a:xfrm>
                      <a:off x="0" y="5257800"/>
                      <a:ext cx="9144000" cy="7620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11" name="Rectangle 10"/>
                  <p:cNvSpPr/>
                  <p:nvPr/>
                </p:nvSpPr>
                <p:spPr>
                  <a:xfrm>
                    <a:off x="0" y="914400"/>
                    <a:ext cx="9144000" cy="7620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5" name="TextBox 14"/>
                <p:cNvSpPr txBox="1"/>
                <p:nvPr/>
              </p:nvSpPr>
              <p:spPr>
                <a:xfrm rot="16200000">
                  <a:off x="-1281500" y="2376101"/>
                  <a:ext cx="289560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Actual probability</a:t>
                  </a:r>
                  <a:endParaRPr lang="en-US" sz="1200" dirty="0"/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381001" y="1100796"/>
                <a:ext cx="3854196" cy="4004604"/>
                <a:chOff x="381001" y="1100796"/>
                <a:chExt cx="3854196" cy="4004604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381001" y="1100796"/>
                  <a:ext cx="3854196" cy="3730752"/>
                  <a:chOff x="381001" y="1100796"/>
                  <a:chExt cx="3854196" cy="3730752"/>
                </a:xfrm>
              </p:grpSpPr>
              <p:pic>
                <p:nvPicPr>
                  <p:cNvPr id="2" name="Picture 2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381001" y="1100796"/>
                    <a:ext cx="3854196" cy="373075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609600" y="1447800"/>
                    <a:ext cx="2895600" cy="477054"/>
                  </a:xfrm>
                  <a:prstGeom prst="rect">
                    <a:avLst/>
                  </a:prstGeom>
                  <a:solidFill>
                    <a:schemeClr val="bg1"/>
                  </a:solidFill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i="1" dirty="0" smtClean="0"/>
                      <a:t>Need for hospitalization</a:t>
                    </a:r>
                  </a:p>
                  <a:p>
                    <a:r>
                      <a:rPr lang="en-US" sz="1100" dirty="0" smtClean="0"/>
                      <a:t>c-index = </a:t>
                    </a:r>
                    <a:r>
                      <a:rPr lang="en-US" sz="1100" dirty="0" smtClean="0"/>
                      <a:t>0.74</a:t>
                    </a:r>
                    <a:endParaRPr lang="en-US" sz="1100" dirty="0"/>
                  </a:p>
                </p:txBody>
              </p:sp>
            </p:grpSp>
            <p:sp>
              <p:nvSpPr>
                <p:cNvPr id="10" name="TextBox 9"/>
                <p:cNvSpPr txBox="1"/>
                <p:nvPr/>
              </p:nvSpPr>
              <p:spPr>
                <a:xfrm>
                  <a:off x="1219200" y="4828401"/>
                  <a:ext cx="2895600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200" dirty="0" smtClean="0"/>
                    <a:t>Predicted probability</a:t>
                  </a:r>
                  <a:endParaRPr lang="en-US" sz="1200" dirty="0"/>
                </a:p>
              </p:txBody>
            </p:sp>
          </p:grpSp>
        </p:grpSp>
        <p:sp>
          <p:nvSpPr>
            <p:cNvPr id="23" name="TextBox 22"/>
            <p:cNvSpPr txBox="1"/>
            <p:nvPr/>
          </p:nvSpPr>
          <p:spPr>
            <a:xfrm rot="16200000">
              <a:off x="3426748" y="2527021"/>
              <a:ext cx="2890345" cy="27470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200" dirty="0" smtClean="0"/>
                <a:t>Actual probability</a:t>
              </a:r>
              <a:endParaRPr lang="en-US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5410200" y="1447800"/>
            <a:ext cx="2362200" cy="6924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Decision of clinical team for hospitalization</a:t>
            </a:r>
          </a:p>
          <a:p>
            <a:r>
              <a:rPr lang="en-US" sz="1100" dirty="0" smtClean="0"/>
              <a:t>c-index = 0.83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>
            <a:off x="6019800" y="4980801"/>
            <a:ext cx="2895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Predicted probability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27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arnolddh</dc:creator>
  <cp:lastModifiedBy>Don</cp:lastModifiedBy>
  <cp:revision>15</cp:revision>
  <dcterms:created xsi:type="dcterms:W3CDTF">2014-04-28T16:42:36Z</dcterms:created>
  <dcterms:modified xsi:type="dcterms:W3CDTF">2014-09-13T16:44:04Z</dcterms:modified>
</cp:coreProperties>
</file>