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3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22B8-5107-4091-98EB-6D6C963FED3A}" type="datetimeFigureOut">
              <a:rPr lang="en-US" smtClean="0"/>
              <a:pPr/>
              <a:t>9/15/2014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E97E-8E9A-466B-A829-8C092400BC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22B8-5107-4091-98EB-6D6C963FED3A}" type="datetimeFigureOut">
              <a:rPr lang="en-US" smtClean="0"/>
              <a:pPr/>
              <a:t>9/15/2014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E97E-8E9A-466B-A829-8C092400BC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22B8-5107-4091-98EB-6D6C963FED3A}" type="datetimeFigureOut">
              <a:rPr lang="en-US" smtClean="0"/>
              <a:pPr/>
              <a:t>9/15/2014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E97E-8E9A-466B-A829-8C092400BC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22B8-5107-4091-98EB-6D6C963FED3A}" type="datetimeFigureOut">
              <a:rPr lang="en-US" smtClean="0"/>
              <a:pPr/>
              <a:t>9/15/2014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E97E-8E9A-466B-A829-8C092400BC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22B8-5107-4091-98EB-6D6C963FED3A}" type="datetimeFigureOut">
              <a:rPr lang="en-US" smtClean="0"/>
              <a:pPr/>
              <a:t>9/15/2014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E97E-8E9A-466B-A829-8C092400BC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22B8-5107-4091-98EB-6D6C963FED3A}" type="datetimeFigureOut">
              <a:rPr lang="en-US" smtClean="0"/>
              <a:pPr/>
              <a:t>9/15/2014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E97E-8E9A-466B-A829-8C092400BC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22B8-5107-4091-98EB-6D6C963FED3A}" type="datetimeFigureOut">
              <a:rPr lang="en-US" smtClean="0"/>
              <a:pPr/>
              <a:t>9/15/2014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E97E-8E9A-466B-A829-8C092400BC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22B8-5107-4091-98EB-6D6C963FED3A}" type="datetimeFigureOut">
              <a:rPr lang="en-US" smtClean="0"/>
              <a:pPr/>
              <a:t>9/15/2014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E97E-8E9A-466B-A829-8C092400BC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22B8-5107-4091-98EB-6D6C963FED3A}" type="datetimeFigureOut">
              <a:rPr lang="en-US" smtClean="0"/>
              <a:pPr/>
              <a:t>9/15/2014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E97E-8E9A-466B-A829-8C092400BC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22B8-5107-4091-98EB-6D6C963FED3A}" type="datetimeFigureOut">
              <a:rPr lang="en-US" smtClean="0"/>
              <a:pPr/>
              <a:t>9/15/2014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E97E-8E9A-466B-A829-8C092400BC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22B8-5107-4091-98EB-6D6C963FED3A}" type="datetimeFigureOut">
              <a:rPr lang="en-US" smtClean="0"/>
              <a:pPr/>
              <a:t>9/15/2014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E97E-8E9A-466B-A829-8C092400BC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722B8-5107-4091-98EB-6D6C963FED3A}" type="datetimeFigureOut">
              <a:rPr lang="en-US" smtClean="0"/>
              <a:pPr/>
              <a:t>9/15/2014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0E97E-8E9A-466B-A829-8C092400BC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762000"/>
            <a:ext cx="4221107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75799" y="5033141"/>
            <a:ext cx="9068201" cy="722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5799" y="914400"/>
            <a:ext cx="9068201" cy="722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096000" y="4838075"/>
            <a:ext cx="28956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Predicted probability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3338900" y="2376100"/>
            <a:ext cx="28956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Actual probability</a:t>
            </a:r>
            <a:endParaRPr lang="en-US" sz="12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27800" y="832340"/>
            <a:ext cx="4367988" cy="4267200"/>
            <a:chOff x="27800" y="838200"/>
            <a:chExt cx="4367988" cy="4267200"/>
          </a:xfrm>
        </p:grpSpPr>
        <p:sp>
          <p:nvSpPr>
            <p:cNvPr id="15" name="TextBox 14"/>
            <p:cNvSpPr txBox="1"/>
            <p:nvPr/>
          </p:nvSpPr>
          <p:spPr>
            <a:xfrm rot="16200000">
              <a:off x="-1280021" y="2374345"/>
              <a:ext cx="2890345" cy="27470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/>
                <a:t>Actual probability</a:t>
              </a:r>
              <a:endParaRPr lang="en-US" sz="1200" dirty="0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381000" y="838200"/>
              <a:ext cx="4014788" cy="4267200"/>
              <a:chOff x="381000" y="838200"/>
              <a:chExt cx="4014788" cy="4267200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381000" y="838200"/>
                <a:ext cx="4014788" cy="3900488"/>
                <a:chOff x="381000" y="838200"/>
                <a:chExt cx="4014788" cy="3900488"/>
              </a:xfrm>
            </p:grpSpPr>
            <p:pic>
              <p:nvPicPr>
                <p:cNvPr id="4" name="Picture 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81000" y="838200"/>
                  <a:ext cx="4014788" cy="39004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9" name="TextBox 18"/>
                <p:cNvSpPr txBox="1"/>
                <p:nvPr/>
              </p:nvSpPr>
              <p:spPr>
                <a:xfrm>
                  <a:off x="609600" y="983903"/>
                  <a:ext cx="2895600" cy="4770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i="1" dirty="0" smtClean="0"/>
                    <a:t>Need for hospitalization</a:t>
                  </a:r>
                </a:p>
                <a:p>
                  <a:r>
                    <a:rPr lang="en-US" sz="1100" dirty="0" smtClean="0"/>
                    <a:t>c-index = </a:t>
                  </a:r>
                  <a:r>
                    <a:rPr lang="en-US" sz="1100" dirty="0" smtClean="0"/>
                    <a:t>0.73</a:t>
                  </a:r>
                  <a:endParaRPr lang="en-US" sz="1100" dirty="0"/>
                </a:p>
              </p:txBody>
            </p:sp>
          </p:grpSp>
          <p:sp>
            <p:nvSpPr>
              <p:cNvPr id="10" name="TextBox 9"/>
              <p:cNvSpPr txBox="1"/>
              <p:nvPr/>
            </p:nvSpPr>
            <p:spPr>
              <a:xfrm>
                <a:off x="1219200" y="4828401"/>
                <a:ext cx="2895600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 smtClean="0"/>
                  <a:t>Predicted probability</a:t>
                </a:r>
                <a:endParaRPr lang="en-US" sz="1200" dirty="0"/>
              </a:p>
            </p:txBody>
          </p:sp>
        </p:grpSp>
      </p:grpSp>
      <p:sp>
        <p:nvSpPr>
          <p:cNvPr id="20" name="TextBox 19"/>
          <p:cNvSpPr txBox="1"/>
          <p:nvPr/>
        </p:nvSpPr>
        <p:spPr>
          <a:xfrm>
            <a:off x="5181600" y="990600"/>
            <a:ext cx="2362200" cy="6924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Decision of clinical team for hospitalization</a:t>
            </a:r>
          </a:p>
          <a:p>
            <a:r>
              <a:rPr lang="en-US" sz="1100" dirty="0" smtClean="0"/>
              <a:t>c-index = 0.81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23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arnolddh</dc:creator>
  <cp:lastModifiedBy>Don</cp:lastModifiedBy>
  <cp:revision>22</cp:revision>
  <dcterms:created xsi:type="dcterms:W3CDTF">2014-04-28T16:42:36Z</dcterms:created>
  <dcterms:modified xsi:type="dcterms:W3CDTF">2014-09-15T14:44:03Z</dcterms:modified>
</cp:coreProperties>
</file>