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113DB-DD8A-4060-936A-A40E0DC822AA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053-751F-4573-BC3A-AFEFCBA6B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1319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113DB-DD8A-4060-936A-A40E0DC822AA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053-751F-4573-BC3A-AFEFCBA6B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5161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113DB-DD8A-4060-936A-A40E0DC822AA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053-751F-4573-BC3A-AFEFCBA6B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78583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113DB-DD8A-4060-936A-A40E0DC822AA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053-751F-4573-BC3A-AFEFCBA6B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10348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113DB-DD8A-4060-936A-A40E0DC822AA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053-751F-4573-BC3A-AFEFCBA6B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45816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113DB-DD8A-4060-936A-A40E0DC822AA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053-751F-4573-BC3A-AFEFCBA6B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43998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113DB-DD8A-4060-936A-A40E0DC822AA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053-751F-4573-BC3A-AFEFCBA6B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64060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113DB-DD8A-4060-936A-A40E0DC822AA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053-751F-4573-BC3A-AFEFCBA6B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9097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113DB-DD8A-4060-936A-A40E0DC822AA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053-751F-4573-BC3A-AFEFCBA6B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78318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113DB-DD8A-4060-936A-A40E0DC822AA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053-751F-4573-BC3A-AFEFCBA6B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7949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113DB-DD8A-4060-936A-A40E0DC822AA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5B053-751F-4573-BC3A-AFEFCBA6B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6754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113DB-DD8A-4060-936A-A40E0DC822AA}" type="datetimeFigureOut">
              <a:rPr lang="en-US" smtClean="0"/>
              <a:pPr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5B053-751F-4573-BC3A-AFEFCBA6B8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82280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3394"/>
          <a:stretch/>
        </p:blipFill>
        <p:spPr>
          <a:xfrm>
            <a:off x="3233183" y="733455"/>
            <a:ext cx="2974690" cy="25603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3" r="11804"/>
          <a:stretch/>
        </p:blipFill>
        <p:spPr>
          <a:xfrm>
            <a:off x="59541" y="883302"/>
            <a:ext cx="2989490" cy="23774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81411" y="3572328"/>
            <a:ext cx="3771977" cy="21945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8174" y="3611880"/>
            <a:ext cx="3251536" cy="25603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521"/>
          <a:stretch/>
        </p:blipFill>
        <p:spPr>
          <a:xfrm>
            <a:off x="6321637" y="762000"/>
            <a:ext cx="2822363" cy="25603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0080" y="561945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07292" y="54887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30186" y="53340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8986" y="3343728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10000" y="3358968"/>
            <a:ext cx="2627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799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University of Iowa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Vu, Bao G (UI Health Care)</dc:creator>
  <cp:lastModifiedBy>Pat Schlievert</cp:lastModifiedBy>
  <cp:revision>8</cp:revision>
  <dcterms:created xsi:type="dcterms:W3CDTF">2014-11-06T21:18:18Z</dcterms:created>
  <dcterms:modified xsi:type="dcterms:W3CDTF">2014-12-23T00:11:48Z</dcterms:modified>
</cp:coreProperties>
</file>