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11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3810000" y="5943600"/>
            <a:ext cx="1981200" cy="304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Supple fig. 1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88" y="1390650"/>
            <a:ext cx="8734425" cy="407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7086600" y="1396512"/>
            <a:ext cx="30480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en-AU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419600" y="1396512"/>
            <a:ext cx="30480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AU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24000" y="1396512"/>
            <a:ext cx="30480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en-AU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Pharmacognosy</dc:creator>
  <cp:lastModifiedBy>soeadmin</cp:lastModifiedBy>
  <cp:revision>2</cp:revision>
  <dcterms:created xsi:type="dcterms:W3CDTF">2006-08-16T00:00:00Z</dcterms:created>
  <dcterms:modified xsi:type="dcterms:W3CDTF">2015-02-06T02:33:10Z</dcterms:modified>
</cp:coreProperties>
</file>