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80" r:id="rId1"/>
  </p:sldMasterIdLst>
  <p:notesMasterIdLst>
    <p:notesMasterId r:id="rId3"/>
  </p:notesMasterIdLst>
  <p:handoutMasterIdLst>
    <p:handoutMasterId r:id="rId4"/>
  </p:handoutMasterIdLst>
  <p:sldIdLst>
    <p:sldId id="293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mima Escamilla" initials="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CC0000"/>
    <a:srgbClr val="F9681C"/>
    <a:srgbClr val="FA661C"/>
    <a:srgbClr val="00FB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18" autoAdjust="0"/>
    <p:restoredTop sz="99540" autoAdjust="0"/>
  </p:normalViewPr>
  <p:slideViewPr>
    <p:cSldViewPr snapToGrid="0" snapToObjects="1" showGuides="1">
      <p:cViewPr>
        <p:scale>
          <a:sx n="100" d="100"/>
          <a:sy n="100" d="100"/>
        </p:scale>
        <p:origin x="-968" y="-72"/>
      </p:cViewPr>
      <p:guideLst>
        <p:guide orient="horz" pos="6616"/>
        <p:guide pos="25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00" d="100"/>
        <a:sy n="300" d="100"/>
      </p:scale>
      <p:origin x="0" y="465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commentAuthors" Target="commentAuthors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89ED26-79D1-8748-9E61-20703F55BAC9}" type="datetimeFigureOut">
              <a:rPr lang="en-US" smtClean="0"/>
              <a:pPr/>
              <a:t>9/30/14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CB87FC-0BE8-3846-AB44-E4882EC6E7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9086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D0FD71-7D41-514E-B0D0-92000EBF5E84}" type="datetimeFigureOut">
              <a:rPr lang="en-US" smtClean="0"/>
              <a:pPr/>
              <a:t>9/30/14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03438" y="685800"/>
            <a:ext cx="26511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D6AA7C-C301-354C-BD64-0FF0ECA616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249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624"/>
            <a:ext cx="6606540" cy="21560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8CC9-E7E8-BA46-8E2D-EFE0F4A7BF3F}" type="datetimeFigureOut">
              <a:rPr lang="en-US" smtClean="0"/>
              <a:pPr/>
              <a:t>9/30/14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8CC9-E7E8-BA46-8E2D-EFE0F4A7BF3F}" type="datetimeFigureOut">
              <a:rPr lang="en-US" smtClean="0"/>
              <a:pPr/>
              <a:t>9/30/14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3AF5-51E8-B84A-A177-81677915A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34990" y="402803"/>
            <a:ext cx="1748790" cy="85822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8620" y="402803"/>
            <a:ext cx="5116830" cy="85822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8CC9-E7E8-BA46-8E2D-EFE0F4A7BF3F}" type="datetimeFigureOut">
              <a:rPr lang="en-US" smtClean="0"/>
              <a:pPr/>
              <a:t>9/30/14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3AF5-51E8-B84A-A177-81677915A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8CC9-E7E8-BA46-8E2D-EFE0F4A7BF3F}" type="datetimeFigureOut">
              <a:rPr lang="en-US" smtClean="0"/>
              <a:pPr/>
              <a:t>9/30/14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3AF5-51E8-B84A-A177-81677915A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6463454"/>
            <a:ext cx="6606540" cy="199771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4263180"/>
            <a:ext cx="6606540" cy="22002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pPr/>
              <a:t>9/30/14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8620" y="2346961"/>
            <a:ext cx="3432810" cy="663807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50970" y="2346961"/>
            <a:ext cx="3432810" cy="663807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8CC9-E7E8-BA46-8E2D-EFE0F4A7BF3F}" type="datetimeFigureOut">
              <a:rPr lang="en-US" smtClean="0"/>
              <a:pPr/>
              <a:t>9/30/14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3AF5-51E8-B84A-A177-81677915A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1499"/>
            <a:ext cx="3434160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89817"/>
            <a:ext cx="3434160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2" y="2251499"/>
            <a:ext cx="3435509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2" y="3189817"/>
            <a:ext cx="3435509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8CC9-E7E8-BA46-8E2D-EFE0F4A7BF3F}" type="datetimeFigureOut">
              <a:rPr lang="en-US" smtClean="0"/>
              <a:pPr/>
              <a:t>9/30/14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3AF5-51E8-B84A-A177-81677915A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8CC9-E7E8-BA46-8E2D-EFE0F4A7BF3F}" type="datetimeFigureOut">
              <a:rPr lang="en-US" smtClean="0"/>
              <a:pPr/>
              <a:t>9/30/14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3AF5-51E8-B84A-A177-81677915A1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88620" y="0"/>
            <a:ext cx="6995160" cy="7747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8CC9-E7E8-BA46-8E2D-EFE0F4A7BF3F}" type="datetimeFigureOut">
              <a:rPr lang="en-US" smtClean="0"/>
              <a:pPr/>
              <a:t>9/30/14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3AF5-51E8-B84A-A177-81677915A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0473"/>
            <a:ext cx="2557066" cy="17043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2" y="400474"/>
            <a:ext cx="4344988" cy="858456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0" y="2104814"/>
            <a:ext cx="2557066" cy="68802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8CC9-E7E8-BA46-8E2D-EFE0F4A7BF3F}" type="datetimeFigureOut">
              <a:rPr lang="en-US" smtClean="0"/>
              <a:pPr/>
              <a:t>9/30/14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3AF5-51E8-B84A-A177-81677915A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5" y="7040880"/>
            <a:ext cx="4663440" cy="83121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5" y="898737"/>
            <a:ext cx="4663440" cy="6035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5" y="7872096"/>
            <a:ext cx="4663440" cy="11804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8CC9-E7E8-BA46-8E2D-EFE0F4A7BF3F}" type="datetimeFigureOut">
              <a:rPr lang="en-US" smtClean="0"/>
              <a:pPr/>
              <a:t>9/30/14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3AF5-51E8-B84A-A177-81677915A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620" y="0"/>
            <a:ext cx="6995160" cy="7747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346961"/>
            <a:ext cx="6995160" cy="6638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8620" y="9322647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858CC9-E7E8-BA46-8E2D-EFE0F4A7BF3F}" type="datetimeFigureOut">
              <a:rPr lang="en-US" smtClean="0"/>
              <a:pPr/>
              <a:t>9/30/14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5570" y="9322647"/>
            <a:ext cx="24612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0220" y="9322647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A3AF5-51E8-B84A-A177-81677915A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115680" y="69334"/>
            <a:ext cx="7452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/>
                <a:cs typeface="Arial"/>
              </a:rPr>
              <a:t>Supplemental </a:t>
            </a:r>
            <a:r>
              <a:rPr lang="en-US" b="1" dirty="0" smtClean="0">
                <a:latin typeface="Arial"/>
                <a:cs typeface="Arial"/>
              </a:rPr>
              <a:t>Figure 2</a:t>
            </a:r>
            <a:endParaRPr lang="en-US" b="1" dirty="0">
              <a:latin typeface="Arial"/>
              <a:cs typeface="Arial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302653" y="379558"/>
            <a:ext cx="3094076" cy="2313720"/>
            <a:chOff x="745984" y="7289882"/>
            <a:chExt cx="2560321" cy="1876223"/>
          </a:xfrm>
        </p:grpSpPr>
        <p:grpSp>
          <p:nvGrpSpPr>
            <p:cNvPr id="34" name="Group 59"/>
            <p:cNvGrpSpPr/>
            <p:nvPr/>
          </p:nvGrpSpPr>
          <p:grpSpPr>
            <a:xfrm>
              <a:off x="745984" y="7289882"/>
              <a:ext cx="2560321" cy="1876223"/>
              <a:chOff x="3955981" y="4160859"/>
              <a:chExt cx="2378149" cy="1279242"/>
            </a:xfrm>
          </p:grpSpPr>
          <p:sp>
            <p:nvSpPr>
              <p:cNvPr id="47" name="TextBox 46"/>
              <p:cNvSpPr txBox="1"/>
              <p:nvPr/>
            </p:nvSpPr>
            <p:spPr>
              <a:xfrm rot="16200000">
                <a:off x="3528953" y="4587887"/>
                <a:ext cx="1066962" cy="21290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# of cells</a:t>
                </a:r>
                <a:endParaRPr lang="en-US" sz="1200" dirty="0">
                  <a:latin typeface="Arial"/>
                  <a:cs typeface="Arial"/>
                </a:endParaRPr>
              </a:p>
            </p:txBody>
          </p:sp>
          <p:cxnSp>
            <p:nvCxnSpPr>
              <p:cNvPr id="48" name="Straight Arrow Connector 47"/>
              <p:cNvCxnSpPr/>
              <p:nvPr/>
            </p:nvCxnSpPr>
            <p:spPr>
              <a:xfrm>
                <a:off x="4505164" y="5381464"/>
                <a:ext cx="1516539" cy="6953"/>
              </a:xfrm>
              <a:prstGeom prst="straightConnector1">
                <a:avLst/>
              </a:prstGeom>
              <a:ln w="158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xtBox 48"/>
              <p:cNvSpPr txBox="1"/>
              <p:nvPr/>
            </p:nvSpPr>
            <p:spPr>
              <a:xfrm>
                <a:off x="4053545" y="5286950"/>
                <a:ext cx="604888" cy="1531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MHCII</a:t>
                </a:r>
                <a:endParaRPr lang="en-US" sz="1200" dirty="0">
                  <a:latin typeface="Arial"/>
                  <a:cs typeface="Arial"/>
                </a:endParaRPr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4770045" y="4579212"/>
                <a:ext cx="332247" cy="39002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latin typeface="Arial"/>
                  <a:cs typeface="Arial"/>
                </a:endParaRPr>
              </a:p>
            </p:txBody>
          </p:sp>
          <p:sp>
            <p:nvSpPr>
              <p:cNvPr id="51" name="Rectangle 50"/>
              <p:cNvSpPr/>
              <p:nvPr/>
            </p:nvSpPr>
            <p:spPr>
              <a:xfrm>
                <a:off x="6168006" y="4579212"/>
                <a:ext cx="166124" cy="39002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latin typeface="Arial"/>
                  <a:cs typeface="Arial"/>
                </a:endParaRPr>
              </a:p>
            </p:txBody>
          </p:sp>
        </p:grpSp>
        <p:sp>
          <p:nvSpPr>
            <p:cNvPr id="35" name="TextBox 34"/>
            <p:cNvSpPr txBox="1"/>
            <p:nvPr/>
          </p:nvSpPr>
          <p:spPr>
            <a:xfrm>
              <a:off x="2111277" y="7622428"/>
              <a:ext cx="820556" cy="2246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/>
                  <a:cs typeface="Arial"/>
                </a:rPr>
                <a:t>Castrated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157421" y="7621859"/>
              <a:ext cx="664114" cy="2246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/>
                  <a:cs typeface="Arial"/>
                </a:rPr>
                <a:t>Sham</a:t>
              </a:r>
              <a:endParaRPr lang="en-US" sz="1200" dirty="0">
                <a:latin typeface="Arial"/>
                <a:cs typeface="Arial"/>
              </a:endParaRPr>
            </a:p>
          </p:txBody>
        </p:sp>
        <p:grpSp>
          <p:nvGrpSpPr>
            <p:cNvPr id="40" name="Group 80"/>
            <p:cNvGrpSpPr/>
            <p:nvPr/>
          </p:nvGrpSpPr>
          <p:grpSpPr>
            <a:xfrm>
              <a:off x="981521" y="7858638"/>
              <a:ext cx="2044877" cy="1116485"/>
              <a:chOff x="174014" y="3971077"/>
              <a:chExt cx="7384058" cy="3622285"/>
            </a:xfrm>
          </p:grpSpPr>
          <p:pic>
            <p:nvPicPr>
              <p:cNvPr id="45" name="Picture 44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4364" r="1" b="5564"/>
              <a:stretch/>
            </p:blipFill>
            <p:spPr>
              <a:xfrm>
                <a:off x="3926442" y="3983363"/>
                <a:ext cx="3631630" cy="3609999"/>
              </a:xfrm>
              <a:prstGeom prst="rect">
                <a:avLst/>
              </a:prstGeom>
            </p:spPr>
          </p:pic>
          <p:pic>
            <p:nvPicPr>
              <p:cNvPr id="46" name="Picture 4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392" b="5733"/>
              <a:stretch>
                <a:fillRect/>
              </a:stretch>
            </p:blipFill>
            <p:spPr>
              <a:xfrm>
                <a:off x="174014" y="3971077"/>
                <a:ext cx="3592553" cy="3615538"/>
              </a:xfrm>
              <a:prstGeom prst="rect">
                <a:avLst/>
              </a:prstGeom>
            </p:spPr>
          </p:pic>
        </p:grpSp>
      </p:grpSp>
      <p:grpSp>
        <p:nvGrpSpPr>
          <p:cNvPr id="21" name="Group 20"/>
          <p:cNvGrpSpPr/>
          <p:nvPr/>
        </p:nvGrpSpPr>
        <p:grpSpPr>
          <a:xfrm>
            <a:off x="3396230" y="283218"/>
            <a:ext cx="1807701" cy="2459797"/>
            <a:chOff x="3095952" y="7204221"/>
            <a:chExt cx="1291629" cy="1960654"/>
          </a:xfrm>
        </p:grpSpPr>
        <p:sp>
          <p:nvSpPr>
            <p:cNvPr id="22" name="TextBox 21"/>
            <p:cNvSpPr txBox="1"/>
            <p:nvPr/>
          </p:nvSpPr>
          <p:spPr>
            <a:xfrm rot="16200000">
              <a:off x="2412473" y="7887700"/>
              <a:ext cx="1564877" cy="1979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% of Max</a:t>
              </a:r>
              <a:endParaRPr lang="en-US" sz="1200" dirty="0">
                <a:latin typeface="Arial"/>
                <a:cs typeface="Arial"/>
              </a:endParaRP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 flipV="1">
              <a:off x="3710092" y="9064045"/>
              <a:ext cx="594537" cy="1760"/>
            </a:xfrm>
            <a:prstGeom prst="straightConnector1">
              <a:avLst/>
            </a:prstGeom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3292620" y="8944085"/>
              <a:ext cx="651223" cy="2207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MHCII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439228" y="7638821"/>
              <a:ext cx="820556" cy="2207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/>
                  <a:cs typeface="Arial"/>
                </a:rPr>
                <a:t>Overlay</a:t>
              </a:r>
              <a:endParaRPr lang="en-US" sz="1200" dirty="0">
                <a:latin typeface="Arial"/>
                <a:cs typeface="Arial"/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536" b="5756"/>
            <a:stretch>
              <a:fillRect/>
            </a:stretch>
          </p:blipFill>
          <p:spPr>
            <a:xfrm>
              <a:off x="3271400" y="7862425"/>
              <a:ext cx="1116181" cy="1107100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4754" t="10352" r="17169" b="82080"/>
            <a:stretch/>
          </p:blipFill>
          <p:spPr>
            <a:xfrm>
              <a:off x="4119033" y="7917095"/>
              <a:ext cx="215900" cy="88900"/>
            </a:xfrm>
            <a:prstGeom prst="rect">
              <a:avLst/>
            </a:prstGeom>
          </p:spPr>
        </p:pic>
      </p:grp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332486" y="2793498"/>
            <a:ext cx="2848108" cy="2517884"/>
            <a:chOff x="412937" y="3190871"/>
            <a:chExt cx="2957204" cy="2614331"/>
          </a:xfrm>
        </p:grpSpPr>
        <p:grpSp>
          <p:nvGrpSpPr>
            <p:cNvPr id="18" name="Group 103"/>
            <p:cNvGrpSpPr/>
            <p:nvPr/>
          </p:nvGrpSpPr>
          <p:grpSpPr>
            <a:xfrm>
              <a:off x="412937" y="3190871"/>
              <a:ext cx="2888982" cy="2614331"/>
              <a:chOff x="4436519" y="3068223"/>
              <a:chExt cx="2566182" cy="2262025"/>
            </a:xfrm>
          </p:grpSpPr>
          <p:pic>
            <p:nvPicPr>
              <p:cNvPr id="32" name="Picture 31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4436519" y="3068223"/>
                <a:ext cx="2529875" cy="2262025"/>
              </a:xfrm>
              <a:prstGeom prst="rect">
                <a:avLst/>
              </a:prstGeom>
            </p:spPr>
          </p:pic>
          <p:pic>
            <p:nvPicPr>
              <p:cNvPr id="33" name="Picture 32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6079698" y="3472056"/>
                <a:ext cx="923003" cy="422939"/>
              </a:xfrm>
              <a:prstGeom prst="rect">
                <a:avLst/>
              </a:prstGeom>
            </p:spPr>
          </p:pic>
        </p:grpSp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4631" t="89105" r="44140" b="1362"/>
            <a:stretch/>
          </p:blipFill>
          <p:spPr>
            <a:xfrm>
              <a:off x="1291539" y="5036387"/>
              <a:ext cx="1726455" cy="667215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3135" t="89106" r="56232" b="3538"/>
            <a:stretch/>
          </p:blipFill>
          <p:spPr>
            <a:xfrm>
              <a:off x="2207998" y="3657600"/>
              <a:ext cx="1162143" cy="514815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140411</TotalTime>
  <Words>14</Words>
  <Application>Microsoft Macintosh PowerPoint</Application>
  <PresentationFormat>Custom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UCLA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Jemima Escamilla</dc:creator>
  <cp:lastModifiedBy>Jemima Escamilla</cp:lastModifiedBy>
  <cp:revision>465</cp:revision>
  <cp:lastPrinted>2012-05-25T20:59:38Z</cp:lastPrinted>
  <dcterms:created xsi:type="dcterms:W3CDTF">2013-03-27T17:51:40Z</dcterms:created>
  <dcterms:modified xsi:type="dcterms:W3CDTF">2014-10-01T06:08:22Z</dcterms:modified>
</cp:coreProperties>
</file>