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30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mima Escami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00"/>
    <a:srgbClr val="F9681C"/>
    <a:srgbClr val="FA661C"/>
    <a:srgbClr val="00F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8" autoAdjust="0"/>
    <p:restoredTop sz="99540" autoAdjust="0"/>
  </p:normalViewPr>
  <p:slideViewPr>
    <p:cSldViewPr snapToGrid="0" snapToObjects="1" showGuides="1">
      <p:cViewPr>
        <p:scale>
          <a:sx n="100" d="100"/>
          <a:sy n="100" d="100"/>
        </p:scale>
        <p:origin x="-968" y="-72"/>
      </p:cViewPr>
      <p:guideLst>
        <p:guide orient="horz" pos="6616"/>
        <p:guide pos="2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ED26-79D1-8748-9E61-20703F55BAC9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B87FC-0BE8-3846-AB44-E4882EC6E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FD71-7D41-514E-B0D0-92000EBF5E84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6AA7C-C301-354C-BD64-0FF0ECA61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5679" y="69334"/>
            <a:ext cx="724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</a:t>
            </a:r>
            <a:r>
              <a:rPr lang="en-US" b="1" dirty="0" smtClean="0">
                <a:latin typeface="Arial"/>
                <a:cs typeface="Arial"/>
              </a:rPr>
              <a:t>Figure 3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091" y="857627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416" y="3608551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84" r="57437"/>
          <a:stretch>
            <a:fillRect/>
          </a:stretch>
        </p:blipFill>
        <p:spPr>
          <a:xfrm>
            <a:off x="584496" y="3781933"/>
            <a:ext cx="1387179" cy="22577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43081" y="3608551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D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41303" y="857627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42" y="1014123"/>
            <a:ext cx="1561391" cy="23473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3887" y="1014123"/>
            <a:ext cx="1440791" cy="23386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32"/>
          <a:stretch/>
        </p:blipFill>
        <p:spPr>
          <a:xfrm>
            <a:off x="2567396" y="3877846"/>
            <a:ext cx="2747197" cy="24594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140411</TotalTime>
  <Words>7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Jemima Escamilla</dc:creator>
  <cp:lastModifiedBy>Jemima Escamilla</cp:lastModifiedBy>
  <cp:revision>465</cp:revision>
  <cp:lastPrinted>2012-05-25T20:59:38Z</cp:lastPrinted>
  <dcterms:created xsi:type="dcterms:W3CDTF">2013-03-27T17:51:40Z</dcterms:created>
  <dcterms:modified xsi:type="dcterms:W3CDTF">2014-10-01T06:08:00Z</dcterms:modified>
</cp:coreProperties>
</file>