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3"/>
  </p:notesMasterIdLst>
  <p:handoutMasterIdLst>
    <p:handoutMasterId r:id="rId4"/>
  </p:handoutMasterIdLst>
  <p:sldIdLst>
    <p:sldId id="31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mima Escami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0000"/>
    <a:srgbClr val="F9681C"/>
    <a:srgbClr val="FA661C"/>
    <a:srgbClr val="00F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8" autoAdjust="0"/>
    <p:restoredTop sz="99540" autoAdjust="0"/>
  </p:normalViewPr>
  <p:slideViewPr>
    <p:cSldViewPr snapToGrid="0" snapToObjects="1" showGuides="1">
      <p:cViewPr>
        <p:scale>
          <a:sx n="100" d="100"/>
          <a:sy n="100" d="100"/>
        </p:scale>
        <p:origin x="-968" y="-72"/>
      </p:cViewPr>
      <p:guideLst>
        <p:guide orient="horz" pos="6616"/>
        <p:guide pos="25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4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9ED26-79D1-8748-9E61-20703F55BAC9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B87FC-0BE8-3846-AB44-E4882EC6E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FD71-7D41-514E-B0D0-92000EBF5E84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6AA7C-C301-354C-BD64-0FF0ECA61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5679" y="69334"/>
            <a:ext cx="724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</a:t>
            </a:r>
            <a:r>
              <a:rPr lang="en-US" b="1" dirty="0" smtClean="0">
                <a:latin typeface="Arial"/>
                <a:cs typeface="Arial"/>
              </a:rPr>
              <a:t>Figure 4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32758" y="794030"/>
            <a:ext cx="3228418" cy="2727400"/>
            <a:chOff x="1794738" y="7163089"/>
            <a:chExt cx="2961969" cy="2502304"/>
          </a:xfrm>
        </p:grpSpPr>
        <p:grpSp>
          <p:nvGrpSpPr>
            <p:cNvPr id="8" name="Group 231"/>
            <p:cNvGrpSpPr>
              <a:grpSpLocks noChangeAspect="1"/>
            </p:cNvGrpSpPr>
            <p:nvPr/>
          </p:nvGrpSpPr>
          <p:grpSpPr>
            <a:xfrm>
              <a:off x="1794738" y="7163089"/>
              <a:ext cx="2961969" cy="2502304"/>
              <a:chOff x="238085" y="5628166"/>
              <a:chExt cx="2463603" cy="2026832"/>
            </a:xfrm>
            <a:noFill/>
          </p:grpSpPr>
          <p:sp>
            <p:nvSpPr>
              <p:cNvPr id="13" name="TextBox 12"/>
              <p:cNvSpPr txBox="1"/>
              <p:nvPr/>
            </p:nvSpPr>
            <p:spPr>
              <a:xfrm>
                <a:off x="821592" y="5628168"/>
                <a:ext cx="769457" cy="19481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Arial"/>
                    <a:cs typeface="Arial"/>
                  </a:rPr>
                  <a:t>Vehicle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622647" y="5628166"/>
                <a:ext cx="780201" cy="19481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Arial"/>
                    <a:cs typeface="Arial"/>
                  </a:rPr>
                  <a:t>PLX3397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V="1">
                <a:off x="497462" y="5867434"/>
                <a:ext cx="1588" cy="1229424"/>
              </a:xfrm>
              <a:prstGeom prst="straightConnector1">
                <a:avLst/>
              </a:prstGeom>
              <a:grp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608133" y="7460187"/>
                <a:ext cx="2093555" cy="19481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Arial"/>
                    <a:cs typeface="Arial"/>
                  </a:rPr>
                  <a:t>CSF1R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32722" y="7025392"/>
                <a:ext cx="885492" cy="19963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Arial"/>
                    <a:cs typeface="Arial"/>
                  </a:rPr>
                  <a:t>CD11b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-247319" y="6951007"/>
                <a:ext cx="1188332" cy="19963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Castrated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-142984" y="6115825"/>
                <a:ext cx="961772" cy="19963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Sham </a:t>
                </a:r>
              </a:p>
            </p:txBody>
          </p:sp>
          <p:grpSp>
            <p:nvGrpSpPr>
              <p:cNvPr id="20" name="Group 188"/>
              <p:cNvGrpSpPr>
                <a:grpSpLocks noChangeAspect="1"/>
              </p:cNvGrpSpPr>
              <p:nvPr/>
            </p:nvGrpSpPr>
            <p:grpSpPr>
              <a:xfrm>
                <a:off x="579004" y="5800074"/>
                <a:ext cx="1817381" cy="1730830"/>
                <a:chOff x="2096439" y="1399027"/>
                <a:chExt cx="5863286" cy="5584053"/>
              </a:xfrm>
              <a:grpFill/>
            </p:grpSpPr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5176"/>
                <a:stretch>
                  <a:fillRect/>
                </a:stretch>
              </p:blipFill>
              <p:spPr>
                <a:xfrm>
                  <a:off x="4587945" y="1399027"/>
                  <a:ext cx="3159399" cy="312650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0476" t="5176"/>
                <a:stretch/>
              </p:blipFill>
              <p:spPr>
                <a:xfrm>
                  <a:off x="2249010" y="1399027"/>
                  <a:ext cx="2828436" cy="3126508"/>
                </a:xfrm>
                <a:prstGeom prst="rect">
                  <a:avLst/>
                </a:prstGeom>
                <a:grpFill/>
              </p:spPr>
            </p:pic>
            <p:sp>
              <p:nvSpPr>
                <p:cNvPr id="24" name="Rectangle 23"/>
                <p:cNvSpPr/>
                <p:nvPr/>
              </p:nvSpPr>
              <p:spPr>
                <a:xfrm>
                  <a:off x="4930826" y="2513389"/>
                  <a:ext cx="257160" cy="1347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918579" y="4282903"/>
                  <a:ext cx="183686" cy="7518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092011" y="4164856"/>
                  <a:ext cx="183686" cy="5534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3092011" y="2574375"/>
                  <a:ext cx="183686" cy="5534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724869" y="3132434"/>
                  <a:ext cx="1970085" cy="88548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/>
                      <a:cs typeface="Arial"/>
                    </a:rPr>
                    <a:t>0.41%</a:t>
                  </a:r>
                </a:p>
                <a:p>
                  <a:endParaRPr lang="en-US" sz="9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068262" y="4695446"/>
                  <a:ext cx="459874" cy="221371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/>
                      <a:cs typeface="Arial"/>
                    </a:rPr>
                    <a:t>0.15%</a:t>
                  </a:r>
                </a:p>
                <a:p>
                  <a:endParaRPr lang="en-US" sz="900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5787" b="9991"/>
                <a:stretch/>
              </p:blipFill>
              <p:spPr>
                <a:xfrm>
                  <a:off x="4611413" y="4053599"/>
                  <a:ext cx="3159400" cy="2776912"/>
                </a:xfrm>
                <a:prstGeom prst="rect">
                  <a:avLst/>
                </a:prstGeom>
                <a:grpFill/>
              </p:spPr>
            </p:pic>
            <p:sp>
              <p:nvSpPr>
                <p:cNvPr id="31" name="TextBox 30"/>
                <p:cNvSpPr txBox="1"/>
                <p:nvPr/>
              </p:nvSpPr>
              <p:spPr>
                <a:xfrm>
                  <a:off x="6330844" y="3132434"/>
                  <a:ext cx="1525650" cy="88730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/>
                      <a:cs typeface="Arial"/>
                    </a:rPr>
                    <a:t>0.30%</a:t>
                  </a:r>
                </a:p>
                <a:p>
                  <a:endParaRPr lang="en-US" sz="9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6330844" y="5746592"/>
                  <a:ext cx="1628881" cy="88730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/>
                      <a:cs typeface="Arial"/>
                    </a:rPr>
                    <a:t>0.53%</a:t>
                  </a:r>
                </a:p>
                <a:p>
                  <a:endParaRPr lang="en-US" sz="900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0616" t="5787" b="10100"/>
                <a:stretch/>
              </p:blipFill>
              <p:spPr>
                <a:xfrm>
                  <a:off x="2270189" y="4053603"/>
                  <a:ext cx="2823997" cy="2773346"/>
                </a:xfrm>
                <a:prstGeom prst="rect">
                  <a:avLst/>
                </a:prstGeom>
                <a:grpFill/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3724872" y="5746592"/>
                  <a:ext cx="1310181" cy="88730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/>
                      <a:cs typeface="Arial"/>
                    </a:rPr>
                    <a:t>2.76%</a:t>
                  </a:r>
                </a:p>
                <a:p>
                  <a:endParaRPr lang="en-US" sz="9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225294" y="1666242"/>
                  <a:ext cx="386120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6923161" y="1687420"/>
                  <a:ext cx="386120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996914" y="4358089"/>
                  <a:ext cx="386120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192641" y="4358089"/>
                  <a:ext cx="386120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5885993" y="6826947"/>
                  <a:ext cx="1110342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376576" y="6830511"/>
                  <a:ext cx="1110342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 rot="5400000">
                  <a:off x="1638733" y="5223172"/>
                  <a:ext cx="1110342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 rot="5400000">
                  <a:off x="1617553" y="2734601"/>
                  <a:ext cx="1110342" cy="152569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</p:grpSp>
          <p:cxnSp>
            <p:nvCxnSpPr>
              <p:cNvPr id="21" name="Straight Arrow Connector 16"/>
              <p:cNvCxnSpPr/>
              <p:nvPr/>
            </p:nvCxnSpPr>
            <p:spPr>
              <a:xfrm flipV="1">
                <a:off x="1044811" y="7567955"/>
                <a:ext cx="1083390" cy="5621"/>
              </a:xfrm>
              <a:prstGeom prst="straightConnector1">
                <a:avLst/>
              </a:prstGeom>
              <a:grp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140" t="52447" r="17473" b="37600"/>
            <a:stretch/>
          </p:blipFill>
          <p:spPr>
            <a:xfrm>
              <a:off x="2975807" y="7485685"/>
              <a:ext cx="211832" cy="133350"/>
            </a:xfrm>
            <a:prstGeom prst="rect">
              <a:avLst/>
            </a:prstGeom>
            <a:noFill/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140" t="52447" r="17473" b="37600"/>
            <a:stretch/>
          </p:blipFill>
          <p:spPr>
            <a:xfrm>
              <a:off x="3935417" y="7477394"/>
              <a:ext cx="211832" cy="133350"/>
            </a:xfrm>
            <a:prstGeom prst="rect">
              <a:avLst/>
            </a:prstGeom>
            <a:noFill/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140" t="52447" r="17473" b="37600"/>
            <a:stretch/>
          </p:blipFill>
          <p:spPr>
            <a:xfrm>
              <a:off x="3996300" y="8482078"/>
              <a:ext cx="211832" cy="133350"/>
            </a:xfrm>
            <a:prstGeom prst="rect">
              <a:avLst/>
            </a:prstGeom>
            <a:noFill/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140" t="52447" r="17473" b="37600"/>
            <a:stretch/>
          </p:blipFill>
          <p:spPr>
            <a:xfrm>
              <a:off x="2985797" y="8499385"/>
              <a:ext cx="211832" cy="133350"/>
            </a:xfrm>
            <a:prstGeom prst="rect">
              <a:avLst/>
            </a:prstGeom>
            <a:noFill/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702"/>
          <a:stretch/>
        </p:blipFill>
        <p:spPr>
          <a:xfrm>
            <a:off x="3194476" y="1268561"/>
            <a:ext cx="3371849" cy="22169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00694" y="983214"/>
            <a:ext cx="1429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Spleen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872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140411</TotalTime>
  <Words>20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Jemima Escamilla</dc:creator>
  <cp:lastModifiedBy>Jemima Escamilla</cp:lastModifiedBy>
  <cp:revision>465</cp:revision>
  <cp:lastPrinted>2012-05-25T20:59:38Z</cp:lastPrinted>
  <dcterms:created xsi:type="dcterms:W3CDTF">2013-03-27T17:51:40Z</dcterms:created>
  <dcterms:modified xsi:type="dcterms:W3CDTF">2014-10-01T06:07:26Z</dcterms:modified>
</cp:coreProperties>
</file>