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0" r:id="rId1"/>
  </p:sldMasterIdLst>
  <p:notesMasterIdLst>
    <p:notesMasterId r:id="rId3"/>
  </p:notesMasterIdLst>
  <p:handoutMasterIdLst>
    <p:handoutMasterId r:id="rId4"/>
  </p:handoutMasterIdLst>
  <p:sldIdLst>
    <p:sldId id="319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mima Escamilla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C0000"/>
    <a:srgbClr val="F9681C"/>
    <a:srgbClr val="FA661C"/>
    <a:srgbClr val="00FB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18" autoAdjust="0"/>
    <p:restoredTop sz="99540" autoAdjust="0"/>
  </p:normalViewPr>
  <p:slideViewPr>
    <p:cSldViewPr snapToGrid="0" snapToObjects="1" showGuides="1">
      <p:cViewPr>
        <p:scale>
          <a:sx n="100" d="100"/>
          <a:sy n="100" d="100"/>
        </p:scale>
        <p:origin x="-968" y="-72"/>
      </p:cViewPr>
      <p:guideLst>
        <p:guide orient="horz" pos="6616"/>
        <p:guide pos="25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00" d="100"/>
        <a:sy n="300" d="100"/>
      </p:scale>
      <p:origin x="0" y="46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89ED26-79D1-8748-9E61-20703F55BAC9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CB87FC-0BE8-3846-AB44-E4882EC6E7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08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0FD71-7D41-514E-B0D0-92000EBF5E84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6AA7C-C301-354C-BD64-0FF0ECA616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249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3"/>
            <a:ext cx="1748790" cy="8582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3"/>
            <a:ext cx="5116830" cy="8582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8620" y="0"/>
            <a:ext cx="6995160" cy="774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0"/>
            <a:ext cx="6995160" cy="774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58CC9-E7E8-BA46-8E2D-EFE0F4A7BF3F}" type="datetimeFigureOut">
              <a:rPr lang="en-US" smtClean="0"/>
              <a:pPr/>
              <a:t>9/30/14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A3AF5-51E8-B84A-A177-81677915A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tiff"/><Relationship Id="rId12" Type="http://schemas.openxmlformats.org/officeDocument/2006/relationships/image" Target="../media/image11.tiff"/><Relationship Id="rId13" Type="http://schemas.openxmlformats.org/officeDocument/2006/relationships/image" Target="../media/image12.tiff"/><Relationship Id="rId14" Type="http://schemas.openxmlformats.org/officeDocument/2006/relationships/image" Target="../media/image13.tiff"/><Relationship Id="rId15" Type="http://schemas.openxmlformats.org/officeDocument/2006/relationships/image" Target="../media/image14.emf"/><Relationship Id="rId16" Type="http://schemas.openxmlformats.org/officeDocument/2006/relationships/image" Target="../media/image15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tiff"/><Relationship Id="rId8" Type="http://schemas.openxmlformats.org/officeDocument/2006/relationships/image" Target="../media/image7.tiff"/><Relationship Id="rId9" Type="http://schemas.openxmlformats.org/officeDocument/2006/relationships/image" Target="../media/image8.tiff"/><Relationship Id="rId10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777630" y="4450249"/>
            <a:ext cx="225060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Day 0   Day 3    Day 7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5679" y="69334"/>
            <a:ext cx="7247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Supplemental </a:t>
            </a:r>
            <a:r>
              <a:rPr lang="en-US" b="1" dirty="0" smtClean="0">
                <a:latin typeface="Arial"/>
                <a:cs typeface="Arial"/>
              </a:rPr>
              <a:t>Figure 5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69311" y="857627"/>
            <a:ext cx="307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A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44272" y="857627"/>
            <a:ext cx="324315" cy="315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B</a:t>
            </a:r>
            <a:endParaRPr lang="en-US" sz="1400" b="1" dirty="0">
              <a:latin typeface="Arial"/>
              <a:cs typeface="Arial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706510" y="1640475"/>
            <a:ext cx="2045158" cy="2882009"/>
            <a:chOff x="457200" y="1790951"/>
            <a:chExt cx="2108893" cy="2915906"/>
          </a:xfrm>
        </p:grpSpPr>
        <p:pic>
          <p:nvPicPr>
            <p:cNvPr id="46" name="Picture 4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74889" y="1857910"/>
              <a:ext cx="291204" cy="2775862"/>
            </a:xfrm>
            <a:prstGeom prst="rect">
              <a:avLst/>
            </a:prstGeom>
          </p:spPr>
        </p:pic>
        <p:pic>
          <p:nvPicPr>
            <p:cNvPr id="47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33400" y="1790951"/>
              <a:ext cx="1741488" cy="1392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8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57200" y="3400062"/>
              <a:ext cx="1851769" cy="13067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3" name="TextBox 32"/>
          <p:cNvSpPr txBox="1"/>
          <p:nvPr/>
        </p:nvSpPr>
        <p:spPr>
          <a:xfrm>
            <a:off x="319868" y="5518329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C</a:t>
            </a:r>
            <a:endParaRPr lang="en-US" sz="1400" b="1" dirty="0">
              <a:latin typeface="Arial"/>
              <a:cs typeface="Arial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rot="5400000">
            <a:off x="1167127" y="1316715"/>
            <a:ext cx="287999" cy="4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077430" y="933216"/>
            <a:ext cx="22506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Sham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 flipV="1">
            <a:off x="1311124" y="4612852"/>
            <a:ext cx="5848" cy="289348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913807" y="4838700"/>
            <a:ext cx="22506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Castration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85271" y="2817501"/>
            <a:ext cx="167445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Day 0   Day 3    Day 7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371730" y="4453587"/>
            <a:ext cx="1068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Radiance</a:t>
            </a:r>
          </a:p>
          <a:p>
            <a:r>
              <a:rPr lang="en-US" sz="900" dirty="0" smtClean="0">
                <a:latin typeface="Arial"/>
                <a:cs typeface="Arial"/>
              </a:rPr>
              <a:t>(p/sec/cm</a:t>
            </a:r>
            <a:r>
              <a:rPr lang="en-US" sz="900" baseline="30000" dirty="0" smtClean="0">
                <a:latin typeface="Arial"/>
                <a:cs typeface="Arial"/>
              </a:rPr>
              <a:t>2</a:t>
            </a:r>
            <a:r>
              <a:rPr lang="en-US" sz="900" dirty="0" smtClean="0">
                <a:latin typeface="Arial"/>
                <a:cs typeface="Arial"/>
              </a:rPr>
              <a:t>/</a:t>
            </a:r>
            <a:r>
              <a:rPr lang="en-US" sz="900" dirty="0" err="1">
                <a:latin typeface="Arial"/>
                <a:cs typeface="Arial"/>
              </a:rPr>
              <a:t>s</a:t>
            </a:r>
            <a:r>
              <a:rPr lang="en-US" sz="900" dirty="0" err="1" smtClean="0">
                <a:latin typeface="Arial"/>
                <a:cs typeface="Arial"/>
              </a:rPr>
              <a:t>r</a:t>
            </a:r>
            <a:r>
              <a:rPr lang="en-US" sz="900" dirty="0" smtClean="0">
                <a:latin typeface="Arial"/>
                <a:cs typeface="Arial"/>
              </a:rPr>
              <a:t>)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366584" y="1489122"/>
            <a:ext cx="1068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Luminescence</a:t>
            </a:r>
            <a:endParaRPr lang="en-US" sz="900" dirty="0">
              <a:latin typeface="Arial"/>
              <a:cs typeface="Arial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577062" y="5835388"/>
            <a:ext cx="5008031" cy="3325894"/>
            <a:chOff x="2794824" y="5341930"/>
            <a:chExt cx="5008031" cy="3325894"/>
          </a:xfrm>
        </p:grpSpPr>
        <p:sp>
          <p:nvSpPr>
            <p:cNvPr id="64" name="TextBox 63"/>
            <p:cNvSpPr txBox="1"/>
            <p:nvPr/>
          </p:nvSpPr>
          <p:spPr>
            <a:xfrm>
              <a:off x="6724221" y="8298492"/>
              <a:ext cx="10786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Radiance</a:t>
              </a:r>
            </a:p>
            <a:p>
              <a:r>
                <a:rPr lang="en-US" sz="900" dirty="0" smtClean="0">
                  <a:latin typeface="Arial"/>
                  <a:cs typeface="Arial"/>
                </a:rPr>
                <a:t>(p/sec/cm</a:t>
              </a:r>
              <a:r>
                <a:rPr lang="en-US" sz="900" baseline="30000" dirty="0" smtClean="0">
                  <a:latin typeface="Arial"/>
                  <a:cs typeface="Arial"/>
                </a:rPr>
                <a:t>2</a:t>
              </a:r>
              <a:r>
                <a:rPr lang="en-US" sz="900" dirty="0" smtClean="0">
                  <a:latin typeface="Arial"/>
                  <a:cs typeface="Arial"/>
                </a:rPr>
                <a:t>/</a:t>
              </a:r>
              <a:r>
                <a:rPr lang="en-US" sz="900" dirty="0" err="1">
                  <a:latin typeface="Arial"/>
                  <a:cs typeface="Arial"/>
                </a:rPr>
                <a:t>s</a:t>
              </a:r>
              <a:r>
                <a:rPr lang="en-US" sz="900" dirty="0" err="1" smtClean="0">
                  <a:latin typeface="Arial"/>
                  <a:cs typeface="Arial"/>
                </a:rPr>
                <a:t>r</a:t>
              </a:r>
              <a:r>
                <a:rPr lang="en-US" sz="900" dirty="0" smtClean="0">
                  <a:latin typeface="Arial"/>
                  <a:cs typeface="Arial"/>
                </a:rPr>
                <a:t>)</a:t>
              </a:r>
              <a:endParaRPr lang="en-US" sz="900" dirty="0">
                <a:latin typeface="Arial"/>
                <a:cs typeface="Arial"/>
              </a:endParaRPr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2794824" y="5341930"/>
              <a:ext cx="4909338" cy="3325894"/>
              <a:chOff x="2939604" y="5341930"/>
              <a:chExt cx="4909338" cy="3325894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2939604" y="5341930"/>
                <a:ext cx="4346305" cy="3203392"/>
                <a:chOff x="450404" y="5341930"/>
                <a:chExt cx="4346305" cy="3203392"/>
              </a:xfrm>
            </p:grpSpPr>
            <p:pic>
              <p:nvPicPr>
                <p:cNvPr id="37" name="Picture 36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-226"/>
                <a:stretch/>
              </p:blipFill>
              <p:spPr>
                <a:xfrm>
                  <a:off x="1413829" y="5620766"/>
                  <a:ext cx="682752" cy="1438656"/>
                </a:xfrm>
                <a:prstGeom prst="rect">
                  <a:avLst/>
                </a:prstGeom>
              </p:spPr>
            </p:pic>
            <p:pic>
              <p:nvPicPr>
                <p:cNvPr id="38" name="Picture 37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413829" y="7106666"/>
                  <a:ext cx="682752" cy="1438656"/>
                </a:xfrm>
                <a:prstGeom prst="rect">
                  <a:avLst/>
                </a:prstGeom>
              </p:spPr>
            </p:pic>
            <p:pic>
              <p:nvPicPr>
                <p:cNvPr id="39" name="Picture 38"/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2163146" y="5620766"/>
                  <a:ext cx="682752" cy="1438656"/>
                </a:xfrm>
                <a:prstGeom prst="rect">
                  <a:avLst/>
                </a:prstGeom>
              </p:spPr>
            </p:pic>
            <p:pic>
              <p:nvPicPr>
                <p:cNvPr id="40" name="Picture 39"/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r="2015"/>
                <a:stretch/>
              </p:blipFill>
              <p:spPr>
                <a:xfrm>
                  <a:off x="2164955" y="7106666"/>
                  <a:ext cx="680943" cy="1438656"/>
                </a:xfrm>
                <a:prstGeom prst="rect">
                  <a:avLst/>
                </a:prstGeom>
              </p:spPr>
            </p:pic>
            <p:pic>
              <p:nvPicPr>
                <p:cNvPr id="41" name="Picture 40"/>
                <p:cNvPicPr>
                  <a:picLocks noChangeAspect="1"/>
                </p:cNvPicPr>
                <p:nvPr/>
              </p:nvPicPr>
              <p:blipFill rotWithShape="1">
                <a:blip r:embed="rId9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2918908" y="7106666"/>
                  <a:ext cx="682752" cy="1438656"/>
                </a:xfrm>
                <a:prstGeom prst="rect">
                  <a:avLst/>
                </a:prstGeom>
              </p:spPr>
            </p:pic>
            <p:pic>
              <p:nvPicPr>
                <p:cNvPr id="42" name="Picture 41"/>
                <p:cNvPicPr>
                  <a:picLocks noChangeAspect="1"/>
                </p:cNvPicPr>
                <p:nvPr/>
              </p:nvPicPr>
              <p:blipFill rotWithShape="1">
                <a:blip r:embed="rId10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51575" y="5789800"/>
                  <a:ext cx="299198" cy="2570855"/>
                </a:xfrm>
                <a:prstGeom prst="rect">
                  <a:avLst/>
                </a:prstGeom>
              </p:spPr>
            </p:pic>
            <p:pic>
              <p:nvPicPr>
                <p:cNvPr id="53" name="Picture 52"/>
                <p:cNvPicPr>
                  <a:picLocks noChangeAspect="1"/>
                </p:cNvPicPr>
                <p:nvPr/>
              </p:nvPicPr>
              <p:blipFill rotWithShape="1">
                <a:blip r:embed="rId11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693670" y="5620766"/>
                  <a:ext cx="682752" cy="1438656"/>
                </a:xfrm>
                <a:prstGeom prst="rect">
                  <a:avLst/>
                </a:prstGeom>
              </p:spPr>
            </p:pic>
            <p:pic>
              <p:nvPicPr>
                <p:cNvPr id="54" name="Picture 53"/>
                <p:cNvPicPr>
                  <a:picLocks noChangeAspect="1"/>
                </p:cNvPicPr>
                <p:nvPr/>
              </p:nvPicPr>
              <p:blipFill rotWithShape="1">
                <a:blip r:embed="rId1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693670" y="7106666"/>
                  <a:ext cx="682752" cy="1438656"/>
                </a:xfrm>
                <a:prstGeom prst="rect">
                  <a:avLst/>
                </a:prstGeom>
              </p:spPr>
            </p:pic>
            <p:pic>
              <p:nvPicPr>
                <p:cNvPr id="55" name="Picture 54"/>
                <p:cNvPicPr>
                  <a:picLocks noChangeAspect="1"/>
                </p:cNvPicPr>
                <p:nvPr/>
              </p:nvPicPr>
              <p:blipFill rotWithShape="1">
                <a:blip r:embed="rId1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4399354" y="5789800"/>
                  <a:ext cx="397355" cy="2548258"/>
                </a:xfrm>
                <a:prstGeom prst="rect">
                  <a:avLst/>
                </a:prstGeom>
              </p:spPr>
            </p:pic>
            <p:cxnSp>
              <p:nvCxnSpPr>
                <p:cNvPr id="56" name="Straight Connector 55"/>
                <p:cNvCxnSpPr/>
                <p:nvPr/>
              </p:nvCxnSpPr>
              <p:spPr>
                <a:xfrm>
                  <a:off x="3641929" y="5620766"/>
                  <a:ext cx="0" cy="29199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7" name="TextBox 56"/>
                <p:cNvSpPr txBox="1"/>
                <p:nvPr/>
              </p:nvSpPr>
              <p:spPr>
                <a:xfrm rot="16200000">
                  <a:off x="207904" y="6201595"/>
                  <a:ext cx="7620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>
                      <a:latin typeface="Arial"/>
                      <a:cs typeface="Arial"/>
                    </a:rPr>
                    <a:t>Day 0</a:t>
                  </a:r>
                  <a:endParaRPr lang="en-US" sz="12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 rot="16200000">
                  <a:off x="208111" y="7687495"/>
                  <a:ext cx="7620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>
                      <a:latin typeface="Arial"/>
                      <a:cs typeface="Arial"/>
                    </a:rPr>
                    <a:t>Day 7</a:t>
                  </a:r>
                  <a:endParaRPr lang="en-US" sz="12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59" name="TextBox 58"/>
                <p:cNvSpPr txBox="1"/>
                <p:nvPr/>
              </p:nvSpPr>
              <p:spPr>
                <a:xfrm>
                  <a:off x="1786908" y="5341930"/>
                  <a:ext cx="75247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latin typeface="Arial"/>
                      <a:cs typeface="Arial"/>
                    </a:rPr>
                    <a:t>Cast</a:t>
                  </a:r>
                  <a:endParaRPr lang="en-US" sz="12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>
                <a:xfrm>
                  <a:off x="2786791" y="5343458"/>
                  <a:ext cx="162973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latin typeface="Arial"/>
                      <a:cs typeface="Arial"/>
                    </a:rPr>
                    <a:t>Cast + PLX3397</a:t>
                  </a:r>
                  <a:endParaRPr lang="en-US" sz="1200" dirty="0">
                    <a:latin typeface="Arial"/>
                    <a:cs typeface="Arial"/>
                  </a:endParaRPr>
                </a:p>
              </p:txBody>
            </p:sp>
            <p:pic>
              <p:nvPicPr>
                <p:cNvPr id="61" name="Picture 60"/>
                <p:cNvPicPr>
                  <a:picLocks noChangeAspect="1"/>
                </p:cNvPicPr>
                <p:nvPr/>
              </p:nvPicPr>
              <p:blipFill rotWithShape="1">
                <a:blip r:embed="rId1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2918907" y="5620766"/>
                  <a:ext cx="682753" cy="1438656"/>
                </a:xfrm>
                <a:prstGeom prst="rect">
                  <a:avLst/>
                </a:prstGeom>
              </p:spPr>
            </p:pic>
            <p:cxnSp>
              <p:nvCxnSpPr>
                <p:cNvPr id="62" name="Straight Connector 61"/>
                <p:cNvCxnSpPr/>
                <p:nvPr/>
              </p:nvCxnSpPr>
              <p:spPr>
                <a:xfrm>
                  <a:off x="2879929" y="5364440"/>
                  <a:ext cx="0" cy="317631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oli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5" name="TextBox 64"/>
              <p:cNvSpPr txBox="1"/>
              <p:nvPr/>
            </p:nvSpPr>
            <p:spPr>
              <a:xfrm>
                <a:off x="6865622" y="5560173"/>
                <a:ext cx="983320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Luminescence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3023084" y="8298492"/>
                <a:ext cx="10786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Radiance</a:t>
                </a:r>
              </a:p>
              <a:p>
                <a:r>
                  <a:rPr lang="en-US" sz="900" dirty="0" smtClean="0">
                    <a:latin typeface="Arial"/>
                    <a:cs typeface="Arial"/>
                  </a:rPr>
                  <a:t>(p/sec/cm</a:t>
                </a:r>
                <a:r>
                  <a:rPr lang="en-US" sz="900" baseline="30000" dirty="0" smtClean="0">
                    <a:latin typeface="Arial"/>
                    <a:cs typeface="Arial"/>
                  </a:rPr>
                  <a:t>2</a:t>
                </a:r>
                <a:r>
                  <a:rPr lang="en-US" sz="900" dirty="0" smtClean="0">
                    <a:latin typeface="Arial"/>
                    <a:cs typeface="Arial"/>
                  </a:rPr>
                  <a:t>/</a:t>
                </a:r>
                <a:r>
                  <a:rPr lang="en-US" sz="900" dirty="0" err="1">
                    <a:latin typeface="Arial"/>
                    <a:cs typeface="Arial"/>
                  </a:rPr>
                  <a:t>s</a:t>
                </a:r>
                <a:r>
                  <a:rPr lang="en-US" sz="900" dirty="0" err="1" smtClean="0">
                    <a:latin typeface="Arial"/>
                    <a:cs typeface="Arial"/>
                  </a:rPr>
                  <a:t>r</a:t>
                </a:r>
                <a:r>
                  <a:rPr lang="en-US" sz="900" dirty="0" smtClean="0">
                    <a:latin typeface="Arial"/>
                    <a:cs typeface="Arial"/>
                  </a:rPr>
                  <a:t>)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2996920" y="5560173"/>
                <a:ext cx="96427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Luminescence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</p:grpSp>
      </p:grpSp>
      <p:sp>
        <p:nvSpPr>
          <p:cNvPr id="70" name="TextBox 69"/>
          <p:cNvSpPr txBox="1"/>
          <p:nvPr/>
        </p:nvSpPr>
        <p:spPr>
          <a:xfrm>
            <a:off x="782753" y="1429657"/>
            <a:ext cx="1674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Control 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72593" y="3037546"/>
            <a:ext cx="1674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Castrated </a:t>
            </a:r>
          </a:p>
        </p:txBody>
      </p:sp>
      <p:sp>
        <p:nvSpPr>
          <p:cNvPr id="74" name="TextBox 73"/>
          <p:cNvSpPr txBox="1">
            <a:spLocks noChangeAspect="1"/>
          </p:cNvSpPr>
          <p:nvPr/>
        </p:nvSpPr>
        <p:spPr>
          <a:xfrm>
            <a:off x="4818811" y="7034120"/>
            <a:ext cx="877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1.0x10</a:t>
            </a:r>
            <a:r>
              <a:rPr lang="en-US" sz="900" baseline="30000" dirty="0">
                <a:latin typeface="Arial"/>
                <a:cs typeface="Arial"/>
              </a:rPr>
              <a:t>7</a:t>
            </a:r>
          </a:p>
          <a:p>
            <a:endParaRPr lang="en-US" sz="900" dirty="0">
              <a:latin typeface="Arial"/>
              <a:cs typeface="Arial"/>
            </a:endParaRPr>
          </a:p>
        </p:txBody>
      </p:sp>
      <p:sp>
        <p:nvSpPr>
          <p:cNvPr id="75" name="TextBox 74"/>
          <p:cNvSpPr txBox="1">
            <a:spLocks noChangeAspect="1"/>
          </p:cNvSpPr>
          <p:nvPr/>
        </p:nvSpPr>
        <p:spPr>
          <a:xfrm>
            <a:off x="4814578" y="6216926"/>
            <a:ext cx="843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1.5x10</a:t>
            </a:r>
            <a:r>
              <a:rPr lang="en-US" sz="900" baseline="30000" dirty="0">
                <a:latin typeface="Arial"/>
                <a:cs typeface="Arial"/>
              </a:rPr>
              <a:t>7</a:t>
            </a:r>
          </a:p>
          <a:p>
            <a:endParaRPr lang="en-US" sz="900" dirty="0">
              <a:latin typeface="Arial"/>
              <a:cs typeface="Arial"/>
            </a:endParaRPr>
          </a:p>
        </p:txBody>
      </p:sp>
      <p:sp>
        <p:nvSpPr>
          <p:cNvPr id="78" name="TextBox 77"/>
          <p:cNvSpPr txBox="1">
            <a:spLocks noChangeAspect="1"/>
          </p:cNvSpPr>
          <p:nvPr/>
        </p:nvSpPr>
        <p:spPr>
          <a:xfrm>
            <a:off x="4818811" y="7848202"/>
            <a:ext cx="877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0.5x10</a:t>
            </a:r>
            <a:r>
              <a:rPr lang="en-US" sz="900" baseline="30000" dirty="0" smtClean="0">
                <a:latin typeface="Arial"/>
                <a:cs typeface="Arial"/>
              </a:rPr>
              <a:t>7</a:t>
            </a:r>
            <a:endParaRPr lang="en-US" sz="900" baseline="30000" dirty="0">
              <a:latin typeface="Arial"/>
              <a:cs typeface="Arial"/>
            </a:endParaRPr>
          </a:p>
          <a:p>
            <a:endParaRPr lang="en-US" sz="900" dirty="0">
              <a:latin typeface="Arial"/>
              <a:cs typeface="Arial"/>
            </a:endParaRPr>
          </a:p>
        </p:txBody>
      </p:sp>
      <p:sp>
        <p:nvSpPr>
          <p:cNvPr id="79" name="TextBox 78"/>
          <p:cNvSpPr txBox="1">
            <a:spLocks noChangeAspect="1"/>
          </p:cNvSpPr>
          <p:nvPr/>
        </p:nvSpPr>
        <p:spPr>
          <a:xfrm>
            <a:off x="1007775" y="7034120"/>
            <a:ext cx="877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1.0x10</a:t>
            </a:r>
            <a:r>
              <a:rPr lang="en-US" sz="900" baseline="30000" dirty="0" smtClean="0">
                <a:latin typeface="Arial"/>
                <a:cs typeface="Arial"/>
              </a:rPr>
              <a:t>8</a:t>
            </a:r>
            <a:endParaRPr lang="en-US" sz="900" baseline="30000" dirty="0">
              <a:latin typeface="Arial"/>
              <a:cs typeface="Arial"/>
            </a:endParaRPr>
          </a:p>
          <a:p>
            <a:endParaRPr lang="en-US" sz="900" dirty="0">
              <a:latin typeface="Arial"/>
              <a:cs typeface="Arial"/>
            </a:endParaRPr>
          </a:p>
        </p:txBody>
      </p:sp>
      <p:sp>
        <p:nvSpPr>
          <p:cNvPr id="80" name="TextBox 79"/>
          <p:cNvSpPr txBox="1">
            <a:spLocks noChangeAspect="1"/>
          </p:cNvSpPr>
          <p:nvPr/>
        </p:nvSpPr>
        <p:spPr>
          <a:xfrm>
            <a:off x="1003542" y="6216926"/>
            <a:ext cx="843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1.5x10</a:t>
            </a:r>
            <a:r>
              <a:rPr lang="en-US" sz="900" baseline="30000" dirty="0" smtClean="0">
                <a:latin typeface="Arial"/>
                <a:cs typeface="Arial"/>
              </a:rPr>
              <a:t>8</a:t>
            </a:r>
            <a:endParaRPr lang="en-US" sz="900" baseline="30000" dirty="0">
              <a:latin typeface="Arial"/>
              <a:cs typeface="Arial"/>
            </a:endParaRPr>
          </a:p>
          <a:p>
            <a:endParaRPr lang="en-US" sz="900" dirty="0">
              <a:latin typeface="Arial"/>
              <a:cs typeface="Arial"/>
            </a:endParaRPr>
          </a:p>
        </p:txBody>
      </p:sp>
      <p:sp>
        <p:nvSpPr>
          <p:cNvPr id="81" name="TextBox 80"/>
          <p:cNvSpPr txBox="1">
            <a:spLocks noChangeAspect="1"/>
          </p:cNvSpPr>
          <p:nvPr/>
        </p:nvSpPr>
        <p:spPr>
          <a:xfrm>
            <a:off x="1007775" y="7848202"/>
            <a:ext cx="877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0.5x10</a:t>
            </a:r>
            <a:r>
              <a:rPr lang="en-US" sz="900" baseline="30000" dirty="0">
                <a:latin typeface="Arial"/>
                <a:cs typeface="Arial"/>
              </a:rPr>
              <a:t>8</a:t>
            </a:r>
          </a:p>
          <a:p>
            <a:endParaRPr lang="en-US" sz="900" dirty="0">
              <a:latin typeface="Arial"/>
              <a:cs typeface="Arial"/>
            </a:endParaRPr>
          </a:p>
        </p:txBody>
      </p:sp>
      <p:sp>
        <p:nvSpPr>
          <p:cNvPr id="82" name="TextBox 81"/>
          <p:cNvSpPr txBox="1">
            <a:spLocks noChangeAspect="1"/>
          </p:cNvSpPr>
          <p:nvPr/>
        </p:nvSpPr>
        <p:spPr>
          <a:xfrm>
            <a:off x="2682975" y="1890462"/>
            <a:ext cx="843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1.2x10</a:t>
            </a:r>
            <a:r>
              <a:rPr lang="en-US" sz="900" baseline="30000" dirty="0">
                <a:latin typeface="Arial"/>
                <a:cs typeface="Arial"/>
              </a:rPr>
              <a:t>8</a:t>
            </a:r>
          </a:p>
          <a:p>
            <a:endParaRPr lang="en-US" sz="900" dirty="0">
              <a:latin typeface="Arial"/>
              <a:cs typeface="Arial"/>
            </a:endParaRPr>
          </a:p>
        </p:txBody>
      </p:sp>
      <p:sp>
        <p:nvSpPr>
          <p:cNvPr id="83" name="TextBox 82"/>
          <p:cNvSpPr txBox="1">
            <a:spLocks noChangeAspect="1"/>
          </p:cNvSpPr>
          <p:nvPr/>
        </p:nvSpPr>
        <p:spPr>
          <a:xfrm>
            <a:off x="2682975" y="2717505"/>
            <a:ext cx="843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0.8x10</a:t>
            </a:r>
            <a:r>
              <a:rPr lang="en-US" sz="900" baseline="30000" dirty="0" smtClean="0">
                <a:latin typeface="Arial"/>
                <a:cs typeface="Arial"/>
              </a:rPr>
              <a:t>8</a:t>
            </a:r>
            <a:endParaRPr lang="en-US" sz="900" baseline="30000" dirty="0">
              <a:latin typeface="Arial"/>
              <a:cs typeface="Arial"/>
            </a:endParaRPr>
          </a:p>
          <a:p>
            <a:endParaRPr lang="en-US" sz="900" dirty="0">
              <a:latin typeface="Arial"/>
              <a:cs typeface="Arial"/>
            </a:endParaRPr>
          </a:p>
        </p:txBody>
      </p:sp>
      <p:sp>
        <p:nvSpPr>
          <p:cNvPr id="85" name="TextBox 84"/>
          <p:cNvSpPr txBox="1">
            <a:spLocks noChangeAspect="1"/>
          </p:cNvSpPr>
          <p:nvPr/>
        </p:nvSpPr>
        <p:spPr>
          <a:xfrm>
            <a:off x="2682975" y="3541673"/>
            <a:ext cx="843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0.4x10</a:t>
            </a:r>
            <a:r>
              <a:rPr lang="en-US" sz="900" baseline="30000" dirty="0" smtClean="0">
                <a:latin typeface="Arial"/>
                <a:cs typeface="Arial"/>
              </a:rPr>
              <a:t>8</a:t>
            </a:r>
            <a:endParaRPr lang="en-US" sz="900" baseline="30000" dirty="0">
              <a:latin typeface="Arial"/>
              <a:cs typeface="Arial"/>
            </a:endParaRPr>
          </a:p>
          <a:p>
            <a:endParaRPr lang="en-US" sz="900" dirty="0">
              <a:latin typeface="Arial"/>
              <a:cs typeface="Arial"/>
            </a:endParaRP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3663555" y="1707186"/>
            <a:ext cx="3521617" cy="3006556"/>
            <a:chOff x="3435494" y="1751962"/>
            <a:chExt cx="3390682" cy="289477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0633" r="21505"/>
            <a:stretch/>
          </p:blipFill>
          <p:spPr bwMode="auto">
            <a:xfrm>
              <a:off x="3435494" y="1815027"/>
              <a:ext cx="3390682" cy="28317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8" name="TextBox 87"/>
            <p:cNvSpPr txBox="1"/>
            <p:nvPr/>
          </p:nvSpPr>
          <p:spPr>
            <a:xfrm>
              <a:off x="4543187" y="1751962"/>
              <a:ext cx="13035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CWR22Rv1</a:t>
              </a:r>
              <a:endParaRPr lang="en-US" sz="1200" dirty="0">
                <a:latin typeface="Arial"/>
                <a:cs typeface="Arial"/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4492" b="68976"/>
            <a:stretch/>
          </p:blipFill>
          <p:spPr>
            <a:xfrm>
              <a:off x="5695979" y="1954367"/>
              <a:ext cx="1104692" cy="8825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53330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140412</TotalTime>
  <Words>73</Words>
  <Application>Microsoft Macintosh PowerPoint</Application>
  <PresentationFormat>Custom</PresentationFormat>
  <Paragraphs>33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UCLA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Jemima Escamilla</dc:creator>
  <cp:lastModifiedBy>Jemima Escamilla</cp:lastModifiedBy>
  <cp:revision>465</cp:revision>
  <cp:lastPrinted>2012-05-25T20:59:38Z</cp:lastPrinted>
  <dcterms:created xsi:type="dcterms:W3CDTF">2013-03-27T17:51:40Z</dcterms:created>
  <dcterms:modified xsi:type="dcterms:W3CDTF">2014-10-01T06:07:09Z</dcterms:modified>
</cp:coreProperties>
</file>