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notesMasterIdLst>
    <p:notesMasterId r:id="rId3"/>
  </p:notesMasterIdLst>
  <p:handoutMasterIdLst>
    <p:handoutMasterId r:id="rId4"/>
  </p:handoutMasterIdLst>
  <p:sldIdLst>
    <p:sldId id="323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mima Escami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0000"/>
    <a:srgbClr val="F9681C"/>
    <a:srgbClr val="FA661C"/>
    <a:srgbClr val="00F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1736" autoAdjust="0"/>
    <p:restoredTop sz="99540" autoAdjust="0"/>
  </p:normalViewPr>
  <p:slideViewPr>
    <p:cSldViewPr snapToGrid="0" snapToObjects="1" showGuides="1">
      <p:cViewPr>
        <p:scale>
          <a:sx n="100" d="100"/>
          <a:sy n="100" d="100"/>
        </p:scale>
        <p:origin x="-1240" y="-64"/>
      </p:cViewPr>
      <p:guideLst>
        <p:guide orient="horz" pos="6616"/>
        <p:guide pos="25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0" d="100"/>
        <a:sy n="300" d="100"/>
      </p:scale>
      <p:origin x="0" y="46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9ED26-79D1-8748-9E61-20703F55BAC9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B87FC-0BE8-3846-AB44-E4882EC6E7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8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0FD71-7D41-514E-B0D0-92000EBF5E84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6AA7C-C301-354C-BD64-0FF0ECA616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49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8620" y="0"/>
            <a:ext cx="6995160" cy="774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0"/>
            <a:ext cx="6995160" cy="774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8CC9-E7E8-BA46-8E2D-EFE0F4A7BF3F}" type="datetimeFigureOut">
              <a:rPr lang="en-US" smtClean="0"/>
              <a:pPr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88975"/>
              </p:ext>
            </p:extLst>
          </p:nvPr>
        </p:nvGraphicFramePr>
        <p:xfrm>
          <a:off x="217266" y="787400"/>
          <a:ext cx="3519198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MDLDrawObject Class" r:id="rId3" imgW="5257908" imgH="2390802" progId="">
                  <p:embed/>
                </p:oleObj>
              </mc:Choice>
              <mc:Fallback>
                <p:oleObj name="MDLDrawObject Class" r:id="rId3" imgW="5257908" imgH="239080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266" y="787400"/>
                        <a:ext cx="3519198" cy="160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5679" y="69334"/>
            <a:ext cx="7247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Supplemental </a:t>
            </a:r>
            <a:r>
              <a:rPr lang="en-US" b="1" dirty="0" smtClean="0">
                <a:latin typeface="Arial"/>
                <a:cs typeface="Arial"/>
              </a:rPr>
              <a:t>Figure 6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3821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140443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MDLDrawObject Class</vt:lpstr>
      <vt:lpstr>PowerPoint Presentation</vt:lpstr>
    </vt:vector>
  </TitlesOfParts>
  <Company>UCLA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Jemima Escamilla</dc:creator>
  <cp:lastModifiedBy>Jemima Escamilla</cp:lastModifiedBy>
  <cp:revision>472</cp:revision>
  <cp:lastPrinted>2014-10-01T07:21:33Z</cp:lastPrinted>
  <dcterms:created xsi:type="dcterms:W3CDTF">2013-03-27T17:51:40Z</dcterms:created>
  <dcterms:modified xsi:type="dcterms:W3CDTF">2014-11-14T02:57:22Z</dcterms:modified>
</cp:coreProperties>
</file>