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E27-7DAE-4DB9-B409-235240038541}" type="datetimeFigureOut">
              <a:rPr lang="en-CA" smtClean="0"/>
              <a:t>30/07/2014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9DD1-54EC-4CAD-B052-477FA7E283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6267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E27-7DAE-4DB9-B409-235240038541}" type="datetimeFigureOut">
              <a:rPr lang="en-CA" smtClean="0"/>
              <a:t>30/07/2014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9DD1-54EC-4CAD-B052-477FA7E283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752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E27-7DAE-4DB9-B409-235240038541}" type="datetimeFigureOut">
              <a:rPr lang="en-CA" smtClean="0"/>
              <a:t>30/07/2014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9DD1-54EC-4CAD-B052-477FA7E283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8494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E27-7DAE-4DB9-B409-235240038541}" type="datetimeFigureOut">
              <a:rPr lang="en-CA" smtClean="0"/>
              <a:t>30/07/2014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9DD1-54EC-4CAD-B052-477FA7E283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8171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E27-7DAE-4DB9-B409-235240038541}" type="datetimeFigureOut">
              <a:rPr lang="en-CA" smtClean="0"/>
              <a:t>30/07/2014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9DD1-54EC-4CAD-B052-477FA7E283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7145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E27-7DAE-4DB9-B409-235240038541}" type="datetimeFigureOut">
              <a:rPr lang="en-CA" smtClean="0"/>
              <a:t>30/07/2014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9DD1-54EC-4CAD-B052-477FA7E283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2130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E27-7DAE-4DB9-B409-235240038541}" type="datetimeFigureOut">
              <a:rPr lang="en-CA" smtClean="0"/>
              <a:t>30/07/2014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9DD1-54EC-4CAD-B052-477FA7E283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6449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E27-7DAE-4DB9-B409-235240038541}" type="datetimeFigureOut">
              <a:rPr lang="en-CA" smtClean="0"/>
              <a:t>30/07/2014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9DD1-54EC-4CAD-B052-477FA7E283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3269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E27-7DAE-4DB9-B409-235240038541}" type="datetimeFigureOut">
              <a:rPr lang="en-CA" smtClean="0"/>
              <a:t>30/07/2014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9DD1-54EC-4CAD-B052-477FA7E283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7845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E27-7DAE-4DB9-B409-235240038541}" type="datetimeFigureOut">
              <a:rPr lang="en-CA" smtClean="0"/>
              <a:t>30/07/2014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9DD1-54EC-4CAD-B052-477FA7E283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6485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70E27-7DAE-4DB9-B409-235240038541}" type="datetimeFigureOut">
              <a:rPr lang="en-CA" smtClean="0"/>
              <a:t>30/07/2014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9DD1-54EC-4CAD-B052-477FA7E283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8085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70E27-7DAE-4DB9-B409-235240038541}" type="datetimeFigureOut">
              <a:rPr lang="en-CA" smtClean="0"/>
              <a:t>30/07/2014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49DD1-54EC-4CAD-B052-477FA7E2832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7443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8" t="4775" r="17228"/>
          <a:stretch/>
        </p:blipFill>
        <p:spPr>
          <a:xfrm>
            <a:off x="88825" y="148800"/>
            <a:ext cx="4315715" cy="670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8" r="33893" b="4167"/>
          <a:stretch/>
        </p:blipFill>
        <p:spPr>
          <a:xfrm>
            <a:off x="5276851" y="0"/>
            <a:ext cx="3638549" cy="6785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2142" y="26300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65593" y="36195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690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Kriti Singh</dc:creator>
  <cp:lastModifiedBy>Kriti Singh</cp:lastModifiedBy>
  <cp:revision>1</cp:revision>
  <dcterms:created xsi:type="dcterms:W3CDTF">2014-07-30T22:46:26Z</dcterms:created>
  <dcterms:modified xsi:type="dcterms:W3CDTF">2014-07-30T22:46:37Z</dcterms:modified>
</cp:coreProperties>
</file>