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842EC-0E0F-48D5-960D-014796CDB9C8}" type="datetimeFigureOut">
              <a:rPr lang="de-DE" smtClean="0"/>
              <a:pPr/>
              <a:t>28.10.2014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9ACCF-2681-4651-9760-0D55FF2A12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1290638"/>
            <a:ext cx="382905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539552" y="476672"/>
            <a:ext cx="116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Girgert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et al.</a:t>
            </a:r>
          </a:p>
          <a:p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Figure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S2</a:t>
            </a:r>
            <a:endParaRPr lang="de-D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2627784" y="1340768"/>
            <a:ext cx="57606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UMG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admin_lokal</dc:creator>
  <cp:lastModifiedBy>admin_lokal</cp:lastModifiedBy>
  <cp:revision>2</cp:revision>
  <dcterms:created xsi:type="dcterms:W3CDTF">2014-10-24T12:52:45Z</dcterms:created>
  <dcterms:modified xsi:type="dcterms:W3CDTF">2014-10-28T11:03:12Z</dcterms:modified>
</cp:coreProperties>
</file>