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7" autoAdjust="0"/>
    <p:restoredTop sz="94660"/>
  </p:normalViewPr>
  <p:slideViewPr>
    <p:cSldViewPr snapToGrid="0">
      <p:cViewPr varScale="1">
        <p:scale>
          <a:sx n="75" d="100"/>
          <a:sy n="75" d="100"/>
        </p:scale>
        <p:origin x="4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31023-0B65-4204-8952-82BF1452D97C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B9336-3D6F-49CC-913E-68B01DA2E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33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Supplementary</a:t>
            </a:r>
            <a:r>
              <a:rPr lang="en-US" baseline="0" smtClean="0"/>
              <a:t> Figure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32868-0B73-4C8E-95CB-4E2BDFBB34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93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21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5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6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3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2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7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6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8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3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4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4A7C6-7060-4C02-82CF-D12F6D75E043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D09ED-E58C-42B6-BE7C-181D12219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1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4.emf"/><Relationship Id="rId18" Type="http://schemas.openxmlformats.org/officeDocument/2006/relationships/image" Target="../media/image6.emf"/><Relationship Id="rId26" Type="http://schemas.openxmlformats.org/officeDocument/2006/relationships/image" Target="../media/image10.emf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11.bin"/><Relationship Id="rId7" Type="http://schemas.openxmlformats.org/officeDocument/2006/relationships/image" Target="../media/image2.emf"/><Relationship Id="rId12" Type="http://schemas.openxmlformats.org/officeDocument/2006/relationships/oleObject" Target="../embeddings/oleObject6.bin"/><Relationship Id="rId17" Type="http://schemas.openxmlformats.org/officeDocument/2006/relationships/oleObject" Target="../embeddings/oleObject9.bin"/><Relationship Id="rId25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emf"/><Relationship Id="rId20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9.emf"/><Relationship Id="rId5" Type="http://schemas.openxmlformats.org/officeDocument/2006/relationships/image" Target="../media/image1.emf"/><Relationship Id="rId15" Type="http://schemas.openxmlformats.org/officeDocument/2006/relationships/oleObject" Target="../embeddings/oleObject8.bin"/><Relationship Id="rId23" Type="http://schemas.openxmlformats.org/officeDocument/2006/relationships/oleObject" Target="../embeddings/oleObject12.bin"/><Relationship Id="rId28" Type="http://schemas.openxmlformats.org/officeDocument/2006/relationships/image" Target="../media/image11.emf"/><Relationship Id="rId10" Type="http://schemas.openxmlformats.org/officeDocument/2006/relationships/oleObject" Target="../embeddings/oleObject4.bin"/><Relationship Id="rId19" Type="http://schemas.openxmlformats.org/officeDocument/2006/relationships/oleObject" Target="../embeddings/oleObject10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7.bin"/><Relationship Id="rId22" Type="http://schemas.openxmlformats.org/officeDocument/2006/relationships/image" Target="../media/image8.emf"/><Relationship Id="rId27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" name="Freeform 405"/>
          <p:cNvSpPr>
            <a:spLocks/>
          </p:cNvSpPr>
          <p:nvPr/>
        </p:nvSpPr>
        <p:spPr bwMode="auto">
          <a:xfrm flipV="1">
            <a:off x="-2404660" y="6511926"/>
            <a:ext cx="0" cy="6350"/>
          </a:xfrm>
          <a:custGeom>
            <a:avLst/>
            <a:gdLst>
              <a:gd name="T0" fmla="*/ 0 w 9"/>
              <a:gd name="T1" fmla="*/ 0 h 78"/>
              <a:gd name="T2" fmla="*/ 0 w 9"/>
              <a:gd name="T3" fmla="*/ 78 h 78"/>
              <a:gd name="T4" fmla="*/ 9 w 9"/>
              <a:gd name="T5" fmla="*/ 58 h 78"/>
              <a:gd name="T6" fmla="*/ 9 w 9"/>
              <a:gd name="T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8">
                <a:moveTo>
                  <a:pt x="0" y="0"/>
                </a:moveTo>
                <a:lnTo>
                  <a:pt x="0" y="78"/>
                </a:lnTo>
                <a:lnTo>
                  <a:pt x="9" y="58"/>
                </a:lnTo>
                <a:lnTo>
                  <a:pt x="9" y="0"/>
                </a:lnTo>
              </a:path>
            </a:pathLst>
          </a:custGeom>
          <a:noFill/>
          <a:ln w="0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2" name="TextBox 2541"/>
          <p:cNvSpPr txBox="1"/>
          <p:nvPr/>
        </p:nvSpPr>
        <p:spPr>
          <a:xfrm>
            <a:off x="-56193" y="216408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3" name="TextBox 2542"/>
          <p:cNvSpPr txBox="1"/>
          <p:nvPr/>
        </p:nvSpPr>
        <p:spPr>
          <a:xfrm>
            <a:off x="-72388" y="4526753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-38100" y="-38100"/>
            <a:ext cx="4566627" cy="2281351"/>
            <a:chOff x="-38100" y="-2932"/>
            <a:chExt cx="4566627" cy="2281351"/>
          </a:xfrm>
        </p:grpSpPr>
        <p:sp>
          <p:nvSpPr>
            <p:cNvPr id="203" name="Line 12"/>
            <p:cNvSpPr>
              <a:spLocks noChangeShapeType="1"/>
            </p:cNvSpPr>
            <p:nvPr/>
          </p:nvSpPr>
          <p:spPr bwMode="auto">
            <a:xfrm>
              <a:off x="308952" y="1945830"/>
              <a:ext cx="42195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Line 14"/>
            <p:cNvSpPr>
              <a:spLocks noChangeShapeType="1"/>
            </p:cNvSpPr>
            <p:nvPr/>
          </p:nvSpPr>
          <p:spPr bwMode="auto">
            <a:xfrm>
              <a:off x="450239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Line 15"/>
            <p:cNvSpPr>
              <a:spLocks noChangeShapeType="1"/>
            </p:cNvSpPr>
            <p:nvPr/>
          </p:nvSpPr>
          <p:spPr bwMode="auto">
            <a:xfrm>
              <a:off x="589939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Line 16"/>
            <p:cNvSpPr>
              <a:spLocks noChangeShapeType="1"/>
            </p:cNvSpPr>
            <p:nvPr/>
          </p:nvSpPr>
          <p:spPr bwMode="auto">
            <a:xfrm>
              <a:off x="731227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 17"/>
            <p:cNvSpPr>
              <a:spLocks noChangeShapeType="1"/>
            </p:cNvSpPr>
            <p:nvPr/>
          </p:nvSpPr>
          <p:spPr bwMode="auto">
            <a:xfrm>
              <a:off x="872514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 18"/>
            <p:cNvSpPr>
              <a:spLocks noChangeShapeType="1"/>
            </p:cNvSpPr>
            <p:nvPr/>
          </p:nvSpPr>
          <p:spPr bwMode="auto">
            <a:xfrm>
              <a:off x="1012214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 19"/>
            <p:cNvSpPr>
              <a:spLocks noChangeShapeType="1"/>
            </p:cNvSpPr>
            <p:nvPr/>
          </p:nvSpPr>
          <p:spPr bwMode="auto">
            <a:xfrm>
              <a:off x="1153502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 20"/>
            <p:cNvSpPr>
              <a:spLocks noChangeShapeType="1"/>
            </p:cNvSpPr>
            <p:nvPr/>
          </p:nvSpPr>
          <p:spPr bwMode="auto">
            <a:xfrm>
              <a:off x="1293202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Line 21"/>
            <p:cNvSpPr>
              <a:spLocks noChangeShapeType="1"/>
            </p:cNvSpPr>
            <p:nvPr/>
          </p:nvSpPr>
          <p:spPr bwMode="auto">
            <a:xfrm>
              <a:off x="1434489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 22"/>
            <p:cNvSpPr>
              <a:spLocks noChangeShapeType="1"/>
            </p:cNvSpPr>
            <p:nvPr/>
          </p:nvSpPr>
          <p:spPr bwMode="auto">
            <a:xfrm>
              <a:off x="1575777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 23"/>
            <p:cNvSpPr>
              <a:spLocks noChangeShapeType="1"/>
            </p:cNvSpPr>
            <p:nvPr/>
          </p:nvSpPr>
          <p:spPr bwMode="auto">
            <a:xfrm>
              <a:off x="1715477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 24"/>
            <p:cNvSpPr>
              <a:spLocks noChangeShapeType="1"/>
            </p:cNvSpPr>
            <p:nvPr/>
          </p:nvSpPr>
          <p:spPr bwMode="auto">
            <a:xfrm>
              <a:off x="1856764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 25"/>
            <p:cNvSpPr>
              <a:spLocks noChangeShapeType="1"/>
            </p:cNvSpPr>
            <p:nvPr/>
          </p:nvSpPr>
          <p:spPr bwMode="auto">
            <a:xfrm>
              <a:off x="1996464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 26"/>
            <p:cNvSpPr>
              <a:spLocks noChangeShapeType="1"/>
            </p:cNvSpPr>
            <p:nvPr/>
          </p:nvSpPr>
          <p:spPr bwMode="auto">
            <a:xfrm>
              <a:off x="2137752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Line 27"/>
            <p:cNvSpPr>
              <a:spLocks noChangeShapeType="1"/>
            </p:cNvSpPr>
            <p:nvPr/>
          </p:nvSpPr>
          <p:spPr bwMode="auto">
            <a:xfrm>
              <a:off x="2277452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Line 28"/>
            <p:cNvSpPr>
              <a:spLocks noChangeShapeType="1"/>
            </p:cNvSpPr>
            <p:nvPr/>
          </p:nvSpPr>
          <p:spPr bwMode="auto">
            <a:xfrm>
              <a:off x="2418739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Line 29"/>
            <p:cNvSpPr>
              <a:spLocks noChangeShapeType="1"/>
            </p:cNvSpPr>
            <p:nvPr/>
          </p:nvSpPr>
          <p:spPr bwMode="auto">
            <a:xfrm>
              <a:off x="2560027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1" name="Line 30"/>
            <p:cNvSpPr>
              <a:spLocks noChangeShapeType="1"/>
            </p:cNvSpPr>
            <p:nvPr/>
          </p:nvSpPr>
          <p:spPr bwMode="auto">
            <a:xfrm>
              <a:off x="2699727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Line 31"/>
            <p:cNvSpPr>
              <a:spLocks noChangeShapeType="1"/>
            </p:cNvSpPr>
            <p:nvPr/>
          </p:nvSpPr>
          <p:spPr bwMode="auto">
            <a:xfrm>
              <a:off x="2841014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3" name="Line 32"/>
            <p:cNvSpPr>
              <a:spLocks noChangeShapeType="1"/>
            </p:cNvSpPr>
            <p:nvPr/>
          </p:nvSpPr>
          <p:spPr bwMode="auto">
            <a:xfrm>
              <a:off x="2980714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Line 33"/>
            <p:cNvSpPr>
              <a:spLocks noChangeShapeType="1"/>
            </p:cNvSpPr>
            <p:nvPr/>
          </p:nvSpPr>
          <p:spPr bwMode="auto">
            <a:xfrm>
              <a:off x="3122002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" name="Line 34"/>
            <p:cNvSpPr>
              <a:spLocks noChangeShapeType="1"/>
            </p:cNvSpPr>
            <p:nvPr/>
          </p:nvSpPr>
          <p:spPr bwMode="auto">
            <a:xfrm>
              <a:off x="3261702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Line 35"/>
            <p:cNvSpPr>
              <a:spLocks noChangeShapeType="1"/>
            </p:cNvSpPr>
            <p:nvPr/>
          </p:nvSpPr>
          <p:spPr bwMode="auto">
            <a:xfrm>
              <a:off x="3402989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Line 36"/>
            <p:cNvSpPr>
              <a:spLocks noChangeShapeType="1"/>
            </p:cNvSpPr>
            <p:nvPr/>
          </p:nvSpPr>
          <p:spPr bwMode="auto">
            <a:xfrm>
              <a:off x="3542689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Line 37"/>
            <p:cNvSpPr>
              <a:spLocks noChangeShapeType="1"/>
            </p:cNvSpPr>
            <p:nvPr/>
          </p:nvSpPr>
          <p:spPr bwMode="auto">
            <a:xfrm>
              <a:off x="3683977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Line 38"/>
            <p:cNvSpPr>
              <a:spLocks noChangeShapeType="1"/>
            </p:cNvSpPr>
            <p:nvPr/>
          </p:nvSpPr>
          <p:spPr bwMode="auto">
            <a:xfrm>
              <a:off x="3825264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Line 39"/>
            <p:cNvSpPr>
              <a:spLocks noChangeShapeType="1"/>
            </p:cNvSpPr>
            <p:nvPr/>
          </p:nvSpPr>
          <p:spPr bwMode="auto">
            <a:xfrm>
              <a:off x="3964964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Line 40"/>
            <p:cNvSpPr>
              <a:spLocks noChangeShapeType="1"/>
            </p:cNvSpPr>
            <p:nvPr/>
          </p:nvSpPr>
          <p:spPr bwMode="auto">
            <a:xfrm>
              <a:off x="4106252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Line 41"/>
            <p:cNvSpPr>
              <a:spLocks noChangeShapeType="1"/>
            </p:cNvSpPr>
            <p:nvPr/>
          </p:nvSpPr>
          <p:spPr bwMode="auto">
            <a:xfrm>
              <a:off x="4245952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Line 42"/>
            <p:cNvSpPr>
              <a:spLocks noChangeShapeType="1"/>
            </p:cNvSpPr>
            <p:nvPr/>
          </p:nvSpPr>
          <p:spPr bwMode="auto">
            <a:xfrm>
              <a:off x="4387239" y="1945830"/>
              <a:ext cx="0" cy="6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Line 44"/>
            <p:cNvSpPr>
              <a:spLocks noChangeShapeType="1"/>
            </p:cNvSpPr>
            <p:nvPr/>
          </p:nvSpPr>
          <p:spPr bwMode="auto">
            <a:xfrm>
              <a:off x="450239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Line 45"/>
            <p:cNvSpPr>
              <a:spLocks noChangeShapeType="1"/>
            </p:cNvSpPr>
            <p:nvPr/>
          </p:nvSpPr>
          <p:spPr bwMode="auto">
            <a:xfrm>
              <a:off x="731227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Line 46"/>
            <p:cNvSpPr>
              <a:spLocks noChangeShapeType="1"/>
            </p:cNvSpPr>
            <p:nvPr/>
          </p:nvSpPr>
          <p:spPr bwMode="auto">
            <a:xfrm>
              <a:off x="1012214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8" name="Line 47"/>
            <p:cNvSpPr>
              <a:spLocks noChangeShapeType="1"/>
            </p:cNvSpPr>
            <p:nvPr/>
          </p:nvSpPr>
          <p:spPr bwMode="auto">
            <a:xfrm>
              <a:off x="1293202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9" name="Line 48"/>
            <p:cNvSpPr>
              <a:spLocks noChangeShapeType="1"/>
            </p:cNvSpPr>
            <p:nvPr/>
          </p:nvSpPr>
          <p:spPr bwMode="auto">
            <a:xfrm>
              <a:off x="1575777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Line 49"/>
            <p:cNvSpPr>
              <a:spLocks noChangeShapeType="1"/>
            </p:cNvSpPr>
            <p:nvPr/>
          </p:nvSpPr>
          <p:spPr bwMode="auto">
            <a:xfrm>
              <a:off x="1856764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1" name="Line 50"/>
            <p:cNvSpPr>
              <a:spLocks noChangeShapeType="1"/>
            </p:cNvSpPr>
            <p:nvPr/>
          </p:nvSpPr>
          <p:spPr bwMode="auto">
            <a:xfrm>
              <a:off x="2137752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Line 51"/>
            <p:cNvSpPr>
              <a:spLocks noChangeShapeType="1"/>
            </p:cNvSpPr>
            <p:nvPr/>
          </p:nvSpPr>
          <p:spPr bwMode="auto">
            <a:xfrm>
              <a:off x="2418739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Line 52"/>
            <p:cNvSpPr>
              <a:spLocks noChangeShapeType="1"/>
            </p:cNvSpPr>
            <p:nvPr/>
          </p:nvSpPr>
          <p:spPr bwMode="auto">
            <a:xfrm>
              <a:off x="2699727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Line 53"/>
            <p:cNvSpPr>
              <a:spLocks noChangeShapeType="1"/>
            </p:cNvSpPr>
            <p:nvPr/>
          </p:nvSpPr>
          <p:spPr bwMode="auto">
            <a:xfrm>
              <a:off x="2980714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5" name="Line 54"/>
            <p:cNvSpPr>
              <a:spLocks noChangeShapeType="1"/>
            </p:cNvSpPr>
            <p:nvPr/>
          </p:nvSpPr>
          <p:spPr bwMode="auto">
            <a:xfrm>
              <a:off x="3261702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Line 55"/>
            <p:cNvSpPr>
              <a:spLocks noChangeShapeType="1"/>
            </p:cNvSpPr>
            <p:nvPr/>
          </p:nvSpPr>
          <p:spPr bwMode="auto">
            <a:xfrm>
              <a:off x="3542689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Line 56"/>
            <p:cNvSpPr>
              <a:spLocks noChangeShapeType="1"/>
            </p:cNvSpPr>
            <p:nvPr/>
          </p:nvSpPr>
          <p:spPr bwMode="auto">
            <a:xfrm>
              <a:off x="3825264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8" name="Line 57"/>
            <p:cNvSpPr>
              <a:spLocks noChangeShapeType="1"/>
            </p:cNvSpPr>
            <p:nvPr/>
          </p:nvSpPr>
          <p:spPr bwMode="auto">
            <a:xfrm>
              <a:off x="4106252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Line 58"/>
            <p:cNvSpPr>
              <a:spLocks noChangeShapeType="1"/>
            </p:cNvSpPr>
            <p:nvPr/>
          </p:nvSpPr>
          <p:spPr bwMode="auto">
            <a:xfrm>
              <a:off x="4387239" y="1945830"/>
              <a:ext cx="0" cy="140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0" name="Rectangle 61"/>
            <p:cNvSpPr>
              <a:spLocks noChangeArrowheads="1"/>
            </p:cNvSpPr>
            <p:nvPr/>
          </p:nvSpPr>
          <p:spPr bwMode="auto">
            <a:xfrm>
              <a:off x="910614" y="1959866"/>
              <a:ext cx="230832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1" name="Rectangle 66"/>
            <p:cNvSpPr>
              <a:spLocks noChangeArrowheads="1"/>
            </p:cNvSpPr>
            <p:nvPr/>
          </p:nvSpPr>
          <p:spPr bwMode="auto">
            <a:xfrm>
              <a:off x="2317139" y="1959866"/>
              <a:ext cx="230832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Rectangle 71"/>
            <p:cNvSpPr>
              <a:spLocks noChangeArrowheads="1"/>
            </p:cNvSpPr>
            <p:nvPr/>
          </p:nvSpPr>
          <p:spPr bwMode="auto">
            <a:xfrm>
              <a:off x="3723664" y="1959866"/>
              <a:ext cx="230832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3" name="Rectangle 74"/>
            <p:cNvSpPr>
              <a:spLocks noChangeArrowheads="1"/>
            </p:cNvSpPr>
            <p:nvPr/>
          </p:nvSpPr>
          <p:spPr bwMode="auto">
            <a:xfrm>
              <a:off x="2222928" y="2093753"/>
              <a:ext cx="222818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m/z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4" name="Line 75"/>
            <p:cNvSpPr>
              <a:spLocks noChangeShapeType="1"/>
            </p:cNvSpPr>
            <p:nvPr/>
          </p:nvSpPr>
          <p:spPr bwMode="auto">
            <a:xfrm flipV="1">
              <a:off x="308952" y="85274"/>
              <a:ext cx="0" cy="18605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Line 123"/>
            <p:cNvSpPr>
              <a:spLocks noChangeShapeType="1"/>
            </p:cNvSpPr>
            <p:nvPr/>
          </p:nvSpPr>
          <p:spPr bwMode="auto">
            <a:xfrm flipH="1">
              <a:off x="293077" y="103436"/>
              <a:ext cx="158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" name="Freeform 147"/>
            <p:cNvSpPr>
              <a:spLocks/>
            </p:cNvSpPr>
            <p:nvPr/>
          </p:nvSpPr>
          <p:spPr bwMode="auto">
            <a:xfrm flipV="1">
              <a:off x="404202" y="1942711"/>
              <a:ext cx="7938" cy="3119"/>
            </a:xfrm>
            <a:custGeom>
              <a:avLst/>
              <a:gdLst>
                <a:gd name="T0" fmla="*/ 0 w 56"/>
                <a:gd name="T1" fmla="*/ 0 h 41"/>
                <a:gd name="T2" fmla="*/ 0 w 56"/>
                <a:gd name="T3" fmla="*/ 17 h 41"/>
                <a:gd name="T4" fmla="*/ 9 w 56"/>
                <a:gd name="T5" fmla="*/ 24 h 41"/>
                <a:gd name="T6" fmla="*/ 19 w 56"/>
                <a:gd name="T7" fmla="*/ 29 h 41"/>
                <a:gd name="T8" fmla="*/ 28 w 56"/>
                <a:gd name="T9" fmla="*/ 41 h 41"/>
                <a:gd name="T10" fmla="*/ 37 w 56"/>
                <a:gd name="T11" fmla="*/ 39 h 41"/>
                <a:gd name="T12" fmla="*/ 46 w 56"/>
                <a:gd name="T13" fmla="*/ 22 h 41"/>
                <a:gd name="T14" fmla="*/ 56 w 56"/>
                <a:gd name="T15" fmla="*/ 12 h 41"/>
                <a:gd name="T16" fmla="*/ 56 w 56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1">
                  <a:moveTo>
                    <a:pt x="0" y="0"/>
                  </a:moveTo>
                  <a:lnTo>
                    <a:pt x="0" y="17"/>
                  </a:lnTo>
                  <a:lnTo>
                    <a:pt x="9" y="24"/>
                  </a:lnTo>
                  <a:lnTo>
                    <a:pt x="19" y="29"/>
                  </a:lnTo>
                  <a:lnTo>
                    <a:pt x="28" y="41"/>
                  </a:lnTo>
                  <a:lnTo>
                    <a:pt x="37" y="39"/>
                  </a:lnTo>
                  <a:lnTo>
                    <a:pt x="46" y="22"/>
                  </a:lnTo>
                  <a:lnTo>
                    <a:pt x="56" y="12"/>
                  </a:lnTo>
                  <a:lnTo>
                    <a:pt x="5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" name="Line 148"/>
            <p:cNvSpPr>
              <a:spLocks noChangeShapeType="1"/>
            </p:cNvSpPr>
            <p:nvPr/>
          </p:nvSpPr>
          <p:spPr bwMode="auto">
            <a:xfrm>
              <a:off x="418489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9" name="Line 149"/>
            <p:cNvSpPr>
              <a:spLocks noChangeShapeType="1"/>
            </p:cNvSpPr>
            <p:nvPr/>
          </p:nvSpPr>
          <p:spPr bwMode="auto">
            <a:xfrm flipV="1">
              <a:off x="42007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0" name="Freeform 150"/>
            <p:cNvSpPr>
              <a:spLocks/>
            </p:cNvSpPr>
            <p:nvPr/>
          </p:nvSpPr>
          <p:spPr bwMode="auto">
            <a:xfrm flipV="1">
              <a:off x="431189" y="1944270"/>
              <a:ext cx="0" cy="1560"/>
            </a:xfrm>
            <a:custGeom>
              <a:avLst/>
              <a:gdLst>
                <a:gd name="T0" fmla="*/ 0 w 9"/>
                <a:gd name="T1" fmla="*/ 0 h 14"/>
                <a:gd name="T2" fmla="*/ 0 w 9"/>
                <a:gd name="T3" fmla="*/ 12 h 14"/>
                <a:gd name="T4" fmla="*/ 9 w 9"/>
                <a:gd name="T5" fmla="*/ 14 h 14"/>
                <a:gd name="T6" fmla="*/ 9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0" y="0"/>
                  </a:moveTo>
                  <a:lnTo>
                    <a:pt x="0" y="12"/>
                  </a:lnTo>
                  <a:lnTo>
                    <a:pt x="9" y="14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1" name="Freeform 151"/>
            <p:cNvSpPr>
              <a:spLocks/>
            </p:cNvSpPr>
            <p:nvPr/>
          </p:nvSpPr>
          <p:spPr bwMode="auto">
            <a:xfrm flipV="1">
              <a:off x="434364" y="1944270"/>
              <a:ext cx="1588" cy="1560"/>
            </a:xfrm>
            <a:custGeom>
              <a:avLst/>
              <a:gdLst>
                <a:gd name="T0" fmla="*/ 0 w 9"/>
                <a:gd name="T1" fmla="*/ 0 h 22"/>
                <a:gd name="T2" fmla="*/ 0 w 9"/>
                <a:gd name="T3" fmla="*/ 22 h 22"/>
                <a:gd name="T4" fmla="*/ 9 w 9"/>
                <a:gd name="T5" fmla="*/ 22 h 22"/>
                <a:gd name="T6" fmla="*/ 9 w 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2">
                  <a:moveTo>
                    <a:pt x="0" y="0"/>
                  </a:moveTo>
                  <a:lnTo>
                    <a:pt x="0" y="22"/>
                  </a:lnTo>
                  <a:lnTo>
                    <a:pt x="9" y="2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2" name="Line 152"/>
            <p:cNvSpPr>
              <a:spLocks noChangeShapeType="1"/>
            </p:cNvSpPr>
            <p:nvPr/>
          </p:nvSpPr>
          <p:spPr bwMode="auto">
            <a:xfrm flipV="1">
              <a:off x="4391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3" name="Line 153"/>
            <p:cNvSpPr>
              <a:spLocks noChangeShapeType="1"/>
            </p:cNvSpPr>
            <p:nvPr/>
          </p:nvSpPr>
          <p:spPr bwMode="auto">
            <a:xfrm>
              <a:off x="455002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4" name="Line 154"/>
            <p:cNvSpPr>
              <a:spLocks noChangeShapeType="1"/>
            </p:cNvSpPr>
            <p:nvPr/>
          </p:nvSpPr>
          <p:spPr bwMode="auto">
            <a:xfrm>
              <a:off x="461352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5" name="Line 155"/>
            <p:cNvSpPr>
              <a:spLocks noChangeShapeType="1"/>
            </p:cNvSpPr>
            <p:nvPr/>
          </p:nvSpPr>
          <p:spPr bwMode="auto">
            <a:xfrm>
              <a:off x="472464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6" name="Line 156"/>
            <p:cNvSpPr>
              <a:spLocks noChangeShapeType="1"/>
            </p:cNvSpPr>
            <p:nvPr/>
          </p:nvSpPr>
          <p:spPr bwMode="auto">
            <a:xfrm>
              <a:off x="493102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7" name="Line 157"/>
            <p:cNvSpPr>
              <a:spLocks noChangeShapeType="1"/>
            </p:cNvSpPr>
            <p:nvPr/>
          </p:nvSpPr>
          <p:spPr bwMode="auto">
            <a:xfrm flipV="1">
              <a:off x="5058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" name="Freeform 158"/>
            <p:cNvSpPr>
              <a:spLocks/>
            </p:cNvSpPr>
            <p:nvPr/>
          </p:nvSpPr>
          <p:spPr bwMode="auto">
            <a:xfrm flipV="1">
              <a:off x="518502" y="1944270"/>
              <a:ext cx="1588" cy="1560"/>
            </a:xfrm>
            <a:custGeom>
              <a:avLst/>
              <a:gdLst>
                <a:gd name="T0" fmla="*/ 0 w 9"/>
                <a:gd name="T1" fmla="*/ 0 h 22"/>
                <a:gd name="T2" fmla="*/ 0 w 9"/>
                <a:gd name="T3" fmla="*/ 22 h 22"/>
                <a:gd name="T4" fmla="*/ 9 w 9"/>
                <a:gd name="T5" fmla="*/ 22 h 22"/>
                <a:gd name="T6" fmla="*/ 9 w 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2">
                  <a:moveTo>
                    <a:pt x="0" y="0"/>
                  </a:moveTo>
                  <a:lnTo>
                    <a:pt x="0" y="22"/>
                  </a:lnTo>
                  <a:lnTo>
                    <a:pt x="9" y="2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9" name="Line 159"/>
            <p:cNvSpPr>
              <a:spLocks noChangeShapeType="1"/>
            </p:cNvSpPr>
            <p:nvPr/>
          </p:nvSpPr>
          <p:spPr bwMode="auto">
            <a:xfrm flipV="1">
              <a:off x="5232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Line 160"/>
            <p:cNvSpPr>
              <a:spLocks noChangeShapeType="1"/>
            </p:cNvSpPr>
            <p:nvPr/>
          </p:nvSpPr>
          <p:spPr bwMode="auto">
            <a:xfrm flipV="1">
              <a:off x="5264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Freeform 161"/>
            <p:cNvSpPr>
              <a:spLocks/>
            </p:cNvSpPr>
            <p:nvPr/>
          </p:nvSpPr>
          <p:spPr bwMode="auto">
            <a:xfrm flipV="1">
              <a:off x="543902" y="1944270"/>
              <a:ext cx="1588" cy="1560"/>
            </a:xfrm>
            <a:custGeom>
              <a:avLst/>
              <a:gdLst>
                <a:gd name="T0" fmla="*/ 0 w 9"/>
                <a:gd name="T1" fmla="*/ 0 h 19"/>
                <a:gd name="T2" fmla="*/ 0 w 9"/>
                <a:gd name="T3" fmla="*/ 19 h 19"/>
                <a:gd name="T4" fmla="*/ 9 w 9"/>
                <a:gd name="T5" fmla="*/ 17 h 19"/>
                <a:gd name="T6" fmla="*/ 9 w 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9">
                  <a:moveTo>
                    <a:pt x="0" y="0"/>
                  </a:moveTo>
                  <a:lnTo>
                    <a:pt x="0" y="19"/>
                  </a:lnTo>
                  <a:lnTo>
                    <a:pt x="9" y="17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Freeform 162"/>
            <p:cNvSpPr>
              <a:spLocks/>
            </p:cNvSpPr>
            <p:nvPr/>
          </p:nvSpPr>
          <p:spPr bwMode="auto">
            <a:xfrm flipV="1">
              <a:off x="548664" y="1944270"/>
              <a:ext cx="3175" cy="1560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19 h 24"/>
                <a:gd name="T4" fmla="*/ 9 w 18"/>
                <a:gd name="T5" fmla="*/ 24 h 24"/>
                <a:gd name="T6" fmla="*/ 18 w 18"/>
                <a:gd name="T7" fmla="*/ 19 h 24"/>
                <a:gd name="T8" fmla="*/ 18 w 1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0" y="0"/>
                  </a:moveTo>
                  <a:lnTo>
                    <a:pt x="0" y="19"/>
                  </a:lnTo>
                  <a:lnTo>
                    <a:pt x="9" y="24"/>
                  </a:lnTo>
                  <a:lnTo>
                    <a:pt x="18" y="19"/>
                  </a:lnTo>
                  <a:lnTo>
                    <a:pt x="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Line 163"/>
            <p:cNvSpPr>
              <a:spLocks noChangeShapeType="1"/>
            </p:cNvSpPr>
            <p:nvPr/>
          </p:nvSpPr>
          <p:spPr bwMode="auto">
            <a:xfrm>
              <a:off x="566127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4" name="Line 164"/>
            <p:cNvSpPr>
              <a:spLocks noChangeShapeType="1"/>
            </p:cNvSpPr>
            <p:nvPr/>
          </p:nvSpPr>
          <p:spPr bwMode="auto">
            <a:xfrm>
              <a:off x="574064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5" name="Line 165"/>
            <p:cNvSpPr>
              <a:spLocks noChangeShapeType="1"/>
            </p:cNvSpPr>
            <p:nvPr/>
          </p:nvSpPr>
          <p:spPr bwMode="auto">
            <a:xfrm>
              <a:off x="577239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6" name="Line 166"/>
            <p:cNvSpPr>
              <a:spLocks noChangeShapeType="1"/>
            </p:cNvSpPr>
            <p:nvPr/>
          </p:nvSpPr>
          <p:spPr bwMode="auto">
            <a:xfrm flipV="1">
              <a:off x="5899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" name="Line 167"/>
            <p:cNvSpPr>
              <a:spLocks noChangeShapeType="1"/>
            </p:cNvSpPr>
            <p:nvPr/>
          </p:nvSpPr>
          <p:spPr bwMode="auto">
            <a:xfrm>
              <a:off x="593114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8" name="Freeform 168"/>
            <p:cNvSpPr>
              <a:spLocks/>
            </p:cNvSpPr>
            <p:nvPr/>
          </p:nvSpPr>
          <p:spPr bwMode="auto">
            <a:xfrm flipV="1">
              <a:off x="604227" y="1944270"/>
              <a:ext cx="1588" cy="1560"/>
            </a:xfrm>
            <a:custGeom>
              <a:avLst/>
              <a:gdLst>
                <a:gd name="T0" fmla="*/ 0 w 9"/>
                <a:gd name="T1" fmla="*/ 0 h 24"/>
                <a:gd name="T2" fmla="*/ 0 w 9"/>
                <a:gd name="T3" fmla="*/ 14 h 24"/>
                <a:gd name="T4" fmla="*/ 9 w 9"/>
                <a:gd name="T5" fmla="*/ 24 h 24"/>
                <a:gd name="T6" fmla="*/ 9 w 9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4">
                  <a:moveTo>
                    <a:pt x="0" y="0"/>
                  </a:moveTo>
                  <a:lnTo>
                    <a:pt x="0" y="14"/>
                  </a:lnTo>
                  <a:lnTo>
                    <a:pt x="9" y="24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9" name="Freeform 169"/>
            <p:cNvSpPr>
              <a:spLocks/>
            </p:cNvSpPr>
            <p:nvPr/>
          </p:nvSpPr>
          <p:spPr bwMode="auto">
            <a:xfrm flipV="1">
              <a:off x="608989" y="1944270"/>
              <a:ext cx="1588" cy="1560"/>
            </a:xfrm>
            <a:custGeom>
              <a:avLst/>
              <a:gdLst>
                <a:gd name="T0" fmla="*/ 0 w 9"/>
                <a:gd name="T1" fmla="*/ 0 h 29"/>
                <a:gd name="T2" fmla="*/ 0 w 9"/>
                <a:gd name="T3" fmla="*/ 29 h 29"/>
                <a:gd name="T4" fmla="*/ 9 w 9"/>
                <a:gd name="T5" fmla="*/ 24 h 29"/>
                <a:gd name="T6" fmla="*/ 9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lnTo>
                    <a:pt x="0" y="29"/>
                  </a:lnTo>
                  <a:lnTo>
                    <a:pt x="9" y="24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0" name="Line 170"/>
            <p:cNvSpPr>
              <a:spLocks noChangeShapeType="1"/>
            </p:cNvSpPr>
            <p:nvPr/>
          </p:nvSpPr>
          <p:spPr bwMode="auto">
            <a:xfrm flipV="1">
              <a:off x="63121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1" name="Line 171"/>
            <p:cNvSpPr>
              <a:spLocks noChangeShapeType="1"/>
            </p:cNvSpPr>
            <p:nvPr/>
          </p:nvSpPr>
          <p:spPr bwMode="auto">
            <a:xfrm flipV="1">
              <a:off x="6375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2" name="Freeform 172"/>
            <p:cNvSpPr>
              <a:spLocks/>
            </p:cNvSpPr>
            <p:nvPr/>
          </p:nvSpPr>
          <p:spPr bwMode="auto">
            <a:xfrm flipV="1">
              <a:off x="658202" y="1944270"/>
              <a:ext cx="3175" cy="1560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19 h 19"/>
                <a:gd name="T4" fmla="*/ 10 w 19"/>
                <a:gd name="T5" fmla="*/ 12 h 19"/>
                <a:gd name="T6" fmla="*/ 19 w 19"/>
                <a:gd name="T7" fmla="*/ 9 h 19"/>
                <a:gd name="T8" fmla="*/ 19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19"/>
                  </a:lnTo>
                  <a:lnTo>
                    <a:pt x="10" y="12"/>
                  </a:lnTo>
                  <a:lnTo>
                    <a:pt x="19" y="9"/>
                  </a:lnTo>
                  <a:lnTo>
                    <a:pt x="1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3" name="Line 173"/>
            <p:cNvSpPr>
              <a:spLocks noChangeShapeType="1"/>
            </p:cNvSpPr>
            <p:nvPr/>
          </p:nvSpPr>
          <p:spPr bwMode="auto">
            <a:xfrm>
              <a:off x="678839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4" name="Line 174"/>
            <p:cNvSpPr>
              <a:spLocks noChangeShapeType="1"/>
            </p:cNvSpPr>
            <p:nvPr/>
          </p:nvSpPr>
          <p:spPr bwMode="auto">
            <a:xfrm flipV="1">
              <a:off x="6883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5" name="Freeform 175"/>
            <p:cNvSpPr>
              <a:spLocks/>
            </p:cNvSpPr>
            <p:nvPr/>
          </p:nvSpPr>
          <p:spPr bwMode="auto">
            <a:xfrm flipV="1">
              <a:off x="689952" y="1944270"/>
              <a:ext cx="1588" cy="1560"/>
            </a:xfrm>
            <a:custGeom>
              <a:avLst/>
              <a:gdLst>
                <a:gd name="T0" fmla="*/ 0 w 9"/>
                <a:gd name="T1" fmla="*/ 0 h 19"/>
                <a:gd name="T2" fmla="*/ 0 w 9"/>
                <a:gd name="T3" fmla="*/ 19 h 19"/>
                <a:gd name="T4" fmla="*/ 9 w 9"/>
                <a:gd name="T5" fmla="*/ 19 h 19"/>
                <a:gd name="T6" fmla="*/ 9 w 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9">
                  <a:moveTo>
                    <a:pt x="0" y="0"/>
                  </a:moveTo>
                  <a:lnTo>
                    <a:pt x="0" y="19"/>
                  </a:lnTo>
                  <a:lnTo>
                    <a:pt x="9" y="19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6" name="Line 176"/>
            <p:cNvSpPr>
              <a:spLocks noChangeShapeType="1"/>
            </p:cNvSpPr>
            <p:nvPr/>
          </p:nvSpPr>
          <p:spPr bwMode="auto">
            <a:xfrm flipV="1">
              <a:off x="7137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7" name="Line 177"/>
            <p:cNvSpPr>
              <a:spLocks noChangeShapeType="1"/>
            </p:cNvSpPr>
            <p:nvPr/>
          </p:nvSpPr>
          <p:spPr bwMode="auto">
            <a:xfrm>
              <a:off x="716939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8" name="Line 178"/>
            <p:cNvSpPr>
              <a:spLocks noChangeShapeType="1"/>
            </p:cNvSpPr>
            <p:nvPr/>
          </p:nvSpPr>
          <p:spPr bwMode="auto">
            <a:xfrm>
              <a:off x="720114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9" name="Freeform 179"/>
            <p:cNvSpPr>
              <a:spLocks/>
            </p:cNvSpPr>
            <p:nvPr/>
          </p:nvSpPr>
          <p:spPr bwMode="auto">
            <a:xfrm flipV="1">
              <a:off x="728052" y="1944270"/>
              <a:ext cx="6350" cy="1560"/>
            </a:xfrm>
            <a:custGeom>
              <a:avLst/>
              <a:gdLst>
                <a:gd name="T0" fmla="*/ 0 w 37"/>
                <a:gd name="T1" fmla="*/ 0 h 29"/>
                <a:gd name="T2" fmla="*/ 0 w 37"/>
                <a:gd name="T3" fmla="*/ 12 h 29"/>
                <a:gd name="T4" fmla="*/ 9 w 37"/>
                <a:gd name="T5" fmla="*/ 14 h 29"/>
                <a:gd name="T6" fmla="*/ 18 w 37"/>
                <a:gd name="T7" fmla="*/ 17 h 29"/>
                <a:gd name="T8" fmla="*/ 27 w 37"/>
                <a:gd name="T9" fmla="*/ 22 h 29"/>
                <a:gd name="T10" fmla="*/ 37 w 37"/>
                <a:gd name="T11" fmla="*/ 29 h 29"/>
                <a:gd name="T12" fmla="*/ 37 w 37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9">
                  <a:moveTo>
                    <a:pt x="0" y="0"/>
                  </a:moveTo>
                  <a:lnTo>
                    <a:pt x="0" y="12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7" y="22"/>
                  </a:lnTo>
                  <a:lnTo>
                    <a:pt x="37" y="29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0" name="Freeform 180"/>
            <p:cNvSpPr>
              <a:spLocks/>
            </p:cNvSpPr>
            <p:nvPr/>
          </p:nvSpPr>
          <p:spPr bwMode="auto">
            <a:xfrm flipV="1">
              <a:off x="742339" y="1942711"/>
              <a:ext cx="4763" cy="3119"/>
            </a:xfrm>
            <a:custGeom>
              <a:avLst/>
              <a:gdLst>
                <a:gd name="T0" fmla="*/ 0 w 28"/>
                <a:gd name="T1" fmla="*/ 0 h 37"/>
                <a:gd name="T2" fmla="*/ 0 w 28"/>
                <a:gd name="T3" fmla="*/ 37 h 37"/>
                <a:gd name="T4" fmla="*/ 9 w 28"/>
                <a:gd name="T5" fmla="*/ 29 h 37"/>
                <a:gd name="T6" fmla="*/ 19 w 28"/>
                <a:gd name="T7" fmla="*/ 14 h 37"/>
                <a:gd name="T8" fmla="*/ 28 w 28"/>
                <a:gd name="T9" fmla="*/ 12 h 37"/>
                <a:gd name="T10" fmla="*/ 28 w 2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7">
                  <a:moveTo>
                    <a:pt x="0" y="0"/>
                  </a:moveTo>
                  <a:lnTo>
                    <a:pt x="0" y="37"/>
                  </a:lnTo>
                  <a:lnTo>
                    <a:pt x="9" y="29"/>
                  </a:lnTo>
                  <a:lnTo>
                    <a:pt x="19" y="14"/>
                  </a:lnTo>
                  <a:lnTo>
                    <a:pt x="28" y="12"/>
                  </a:lnTo>
                  <a:lnTo>
                    <a:pt x="2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1" name="Line 181"/>
            <p:cNvSpPr>
              <a:spLocks noChangeShapeType="1"/>
            </p:cNvSpPr>
            <p:nvPr/>
          </p:nvSpPr>
          <p:spPr bwMode="auto">
            <a:xfrm flipV="1">
              <a:off x="7566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2" name="Freeform 182"/>
            <p:cNvSpPr>
              <a:spLocks/>
            </p:cNvSpPr>
            <p:nvPr/>
          </p:nvSpPr>
          <p:spPr bwMode="auto">
            <a:xfrm flipV="1">
              <a:off x="769327" y="1942711"/>
              <a:ext cx="7938" cy="3119"/>
            </a:xfrm>
            <a:custGeom>
              <a:avLst/>
              <a:gdLst>
                <a:gd name="T0" fmla="*/ 0 w 55"/>
                <a:gd name="T1" fmla="*/ 0 h 41"/>
                <a:gd name="T2" fmla="*/ 0 w 55"/>
                <a:gd name="T3" fmla="*/ 14 h 41"/>
                <a:gd name="T4" fmla="*/ 9 w 55"/>
                <a:gd name="T5" fmla="*/ 22 h 41"/>
                <a:gd name="T6" fmla="*/ 18 w 55"/>
                <a:gd name="T7" fmla="*/ 32 h 41"/>
                <a:gd name="T8" fmla="*/ 28 w 55"/>
                <a:gd name="T9" fmla="*/ 39 h 41"/>
                <a:gd name="T10" fmla="*/ 37 w 55"/>
                <a:gd name="T11" fmla="*/ 41 h 41"/>
                <a:gd name="T12" fmla="*/ 46 w 55"/>
                <a:gd name="T13" fmla="*/ 27 h 41"/>
                <a:gd name="T14" fmla="*/ 55 w 55"/>
                <a:gd name="T15" fmla="*/ 14 h 41"/>
                <a:gd name="T16" fmla="*/ 55 w 55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41">
                  <a:moveTo>
                    <a:pt x="0" y="0"/>
                  </a:moveTo>
                  <a:lnTo>
                    <a:pt x="0" y="14"/>
                  </a:lnTo>
                  <a:lnTo>
                    <a:pt x="9" y="22"/>
                  </a:lnTo>
                  <a:lnTo>
                    <a:pt x="18" y="32"/>
                  </a:lnTo>
                  <a:lnTo>
                    <a:pt x="28" y="39"/>
                  </a:lnTo>
                  <a:lnTo>
                    <a:pt x="37" y="41"/>
                  </a:lnTo>
                  <a:lnTo>
                    <a:pt x="46" y="27"/>
                  </a:lnTo>
                  <a:lnTo>
                    <a:pt x="55" y="14"/>
                  </a:lnTo>
                  <a:lnTo>
                    <a:pt x="5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3" name="Line 183"/>
            <p:cNvSpPr>
              <a:spLocks noChangeShapeType="1"/>
            </p:cNvSpPr>
            <p:nvPr/>
          </p:nvSpPr>
          <p:spPr bwMode="auto">
            <a:xfrm flipV="1">
              <a:off x="78361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4" name="Line 184"/>
            <p:cNvSpPr>
              <a:spLocks noChangeShapeType="1"/>
            </p:cNvSpPr>
            <p:nvPr/>
          </p:nvSpPr>
          <p:spPr bwMode="auto">
            <a:xfrm flipV="1">
              <a:off x="7979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5" name="Line 185"/>
            <p:cNvSpPr>
              <a:spLocks noChangeShapeType="1"/>
            </p:cNvSpPr>
            <p:nvPr/>
          </p:nvSpPr>
          <p:spPr bwMode="auto">
            <a:xfrm flipV="1">
              <a:off x="8201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6" name="Line 186"/>
            <p:cNvSpPr>
              <a:spLocks noChangeShapeType="1"/>
            </p:cNvSpPr>
            <p:nvPr/>
          </p:nvSpPr>
          <p:spPr bwMode="auto">
            <a:xfrm flipV="1">
              <a:off x="8614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7" name="Freeform 187"/>
            <p:cNvSpPr>
              <a:spLocks/>
            </p:cNvSpPr>
            <p:nvPr/>
          </p:nvSpPr>
          <p:spPr bwMode="auto">
            <a:xfrm flipV="1">
              <a:off x="883627" y="1944270"/>
              <a:ext cx="1588" cy="1560"/>
            </a:xfrm>
            <a:custGeom>
              <a:avLst/>
              <a:gdLst>
                <a:gd name="T0" fmla="*/ 0 w 9"/>
                <a:gd name="T1" fmla="*/ 0 h 32"/>
                <a:gd name="T2" fmla="*/ 0 w 9"/>
                <a:gd name="T3" fmla="*/ 32 h 32"/>
                <a:gd name="T4" fmla="*/ 9 w 9"/>
                <a:gd name="T5" fmla="*/ 24 h 32"/>
                <a:gd name="T6" fmla="*/ 9 w 9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2">
                  <a:moveTo>
                    <a:pt x="0" y="0"/>
                  </a:moveTo>
                  <a:lnTo>
                    <a:pt x="0" y="32"/>
                  </a:lnTo>
                  <a:lnTo>
                    <a:pt x="9" y="24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8" name="Freeform 188"/>
            <p:cNvSpPr>
              <a:spLocks/>
            </p:cNvSpPr>
            <p:nvPr/>
          </p:nvSpPr>
          <p:spPr bwMode="auto">
            <a:xfrm flipV="1">
              <a:off x="886802" y="1944270"/>
              <a:ext cx="1588" cy="1560"/>
            </a:xfrm>
            <a:custGeom>
              <a:avLst/>
              <a:gdLst>
                <a:gd name="T0" fmla="*/ 0 w 9"/>
                <a:gd name="T1" fmla="*/ 0 h 19"/>
                <a:gd name="T2" fmla="*/ 0 w 9"/>
                <a:gd name="T3" fmla="*/ 19 h 19"/>
                <a:gd name="T4" fmla="*/ 9 w 9"/>
                <a:gd name="T5" fmla="*/ 17 h 19"/>
                <a:gd name="T6" fmla="*/ 9 w 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9">
                  <a:moveTo>
                    <a:pt x="0" y="0"/>
                  </a:moveTo>
                  <a:lnTo>
                    <a:pt x="0" y="19"/>
                  </a:lnTo>
                  <a:lnTo>
                    <a:pt x="9" y="17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9" name="Freeform 189"/>
            <p:cNvSpPr>
              <a:spLocks/>
            </p:cNvSpPr>
            <p:nvPr/>
          </p:nvSpPr>
          <p:spPr bwMode="auto">
            <a:xfrm flipV="1">
              <a:off x="896327" y="1942711"/>
              <a:ext cx="3175" cy="3119"/>
            </a:xfrm>
            <a:custGeom>
              <a:avLst/>
              <a:gdLst>
                <a:gd name="T0" fmla="*/ 0 w 28"/>
                <a:gd name="T1" fmla="*/ 0 h 44"/>
                <a:gd name="T2" fmla="*/ 0 w 28"/>
                <a:gd name="T3" fmla="*/ 12 h 44"/>
                <a:gd name="T4" fmla="*/ 10 w 28"/>
                <a:gd name="T5" fmla="*/ 12 h 44"/>
                <a:gd name="T6" fmla="*/ 19 w 28"/>
                <a:gd name="T7" fmla="*/ 24 h 44"/>
                <a:gd name="T8" fmla="*/ 28 w 28"/>
                <a:gd name="T9" fmla="*/ 44 h 44"/>
                <a:gd name="T10" fmla="*/ 28 w 28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4">
                  <a:moveTo>
                    <a:pt x="0" y="0"/>
                  </a:moveTo>
                  <a:lnTo>
                    <a:pt x="0" y="12"/>
                  </a:lnTo>
                  <a:lnTo>
                    <a:pt x="10" y="12"/>
                  </a:lnTo>
                  <a:lnTo>
                    <a:pt x="19" y="24"/>
                  </a:lnTo>
                  <a:lnTo>
                    <a:pt x="28" y="44"/>
                  </a:lnTo>
                  <a:lnTo>
                    <a:pt x="2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0" name="Freeform 190"/>
            <p:cNvSpPr>
              <a:spLocks/>
            </p:cNvSpPr>
            <p:nvPr/>
          </p:nvSpPr>
          <p:spPr bwMode="auto">
            <a:xfrm flipV="1">
              <a:off x="910614" y="1941151"/>
              <a:ext cx="7938" cy="4679"/>
            </a:xfrm>
            <a:custGeom>
              <a:avLst/>
              <a:gdLst>
                <a:gd name="T0" fmla="*/ 0 w 55"/>
                <a:gd name="T1" fmla="*/ 0 h 61"/>
                <a:gd name="T2" fmla="*/ 0 w 55"/>
                <a:gd name="T3" fmla="*/ 46 h 61"/>
                <a:gd name="T4" fmla="*/ 9 w 55"/>
                <a:gd name="T5" fmla="*/ 34 h 61"/>
                <a:gd name="T6" fmla="*/ 18 w 55"/>
                <a:gd name="T7" fmla="*/ 32 h 61"/>
                <a:gd name="T8" fmla="*/ 28 w 55"/>
                <a:gd name="T9" fmla="*/ 46 h 61"/>
                <a:gd name="T10" fmla="*/ 37 w 55"/>
                <a:gd name="T11" fmla="*/ 61 h 61"/>
                <a:gd name="T12" fmla="*/ 46 w 55"/>
                <a:gd name="T13" fmla="*/ 44 h 61"/>
                <a:gd name="T14" fmla="*/ 55 w 55"/>
                <a:gd name="T15" fmla="*/ 17 h 61"/>
                <a:gd name="T16" fmla="*/ 55 w 55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0" y="0"/>
                  </a:moveTo>
                  <a:lnTo>
                    <a:pt x="0" y="46"/>
                  </a:lnTo>
                  <a:lnTo>
                    <a:pt x="9" y="34"/>
                  </a:lnTo>
                  <a:lnTo>
                    <a:pt x="18" y="32"/>
                  </a:lnTo>
                  <a:lnTo>
                    <a:pt x="28" y="46"/>
                  </a:lnTo>
                  <a:lnTo>
                    <a:pt x="37" y="61"/>
                  </a:lnTo>
                  <a:lnTo>
                    <a:pt x="46" y="44"/>
                  </a:lnTo>
                  <a:lnTo>
                    <a:pt x="55" y="17"/>
                  </a:lnTo>
                  <a:lnTo>
                    <a:pt x="5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1" name="Freeform 191"/>
            <p:cNvSpPr>
              <a:spLocks/>
            </p:cNvSpPr>
            <p:nvPr/>
          </p:nvSpPr>
          <p:spPr bwMode="auto">
            <a:xfrm flipV="1">
              <a:off x="923314" y="1942711"/>
              <a:ext cx="7938" cy="3119"/>
            </a:xfrm>
            <a:custGeom>
              <a:avLst/>
              <a:gdLst>
                <a:gd name="T0" fmla="*/ 0 w 47"/>
                <a:gd name="T1" fmla="*/ 0 h 51"/>
                <a:gd name="T2" fmla="*/ 0 w 47"/>
                <a:gd name="T3" fmla="*/ 9 h 51"/>
                <a:gd name="T4" fmla="*/ 10 w 47"/>
                <a:gd name="T5" fmla="*/ 12 h 51"/>
                <a:gd name="T6" fmla="*/ 19 w 47"/>
                <a:gd name="T7" fmla="*/ 19 h 51"/>
                <a:gd name="T8" fmla="*/ 28 w 47"/>
                <a:gd name="T9" fmla="*/ 37 h 51"/>
                <a:gd name="T10" fmla="*/ 37 w 47"/>
                <a:gd name="T11" fmla="*/ 51 h 51"/>
                <a:gd name="T12" fmla="*/ 47 w 47"/>
                <a:gd name="T13" fmla="*/ 44 h 51"/>
                <a:gd name="T14" fmla="*/ 47 w 47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51">
                  <a:moveTo>
                    <a:pt x="0" y="0"/>
                  </a:moveTo>
                  <a:lnTo>
                    <a:pt x="0" y="9"/>
                  </a:lnTo>
                  <a:lnTo>
                    <a:pt x="10" y="12"/>
                  </a:lnTo>
                  <a:lnTo>
                    <a:pt x="19" y="19"/>
                  </a:lnTo>
                  <a:lnTo>
                    <a:pt x="28" y="37"/>
                  </a:lnTo>
                  <a:lnTo>
                    <a:pt x="37" y="51"/>
                  </a:lnTo>
                  <a:lnTo>
                    <a:pt x="47" y="44"/>
                  </a:lnTo>
                  <a:lnTo>
                    <a:pt x="4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2" name="Freeform 192"/>
            <p:cNvSpPr>
              <a:spLocks/>
            </p:cNvSpPr>
            <p:nvPr/>
          </p:nvSpPr>
          <p:spPr bwMode="auto">
            <a:xfrm flipV="1">
              <a:off x="936014" y="1922436"/>
              <a:ext cx="12700" cy="23394"/>
            </a:xfrm>
            <a:custGeom>
              <a:avLst/>
              <a:gdLst>
                <a:gd name="T0" fmla="*/ 0 w 83"/>
                <a:gd name="T1" fmla="*/ 0 h 343"/>
                <a:gd name="T2" fmla="*/ 0 w 83"/>
                <a:gd name="T3" fmla="*/ 59 h 343"/>
                <a:gd name="T4" fmla="*/ 9 w 83"/>
                <a:gd name="T5" fmla="*/ 130 h 343"/>
                <a:gd name="T6" fmla="*/ 18 w 83"/>
                <a:gd name="T7" fmla="*/ 197 h 343"/>
                <a:gd name="T8" fmla="*/ 27 w 83"/>
                <a:gd name="T9" fmla="*/ 271 h 343"/>
                <a:gd name="T10" fmla="*/ 37 w 83"/>
                <a:gd name="T11" fmla="*/ 343 h 343"/>
                <a:gd name="T12" fmla="*/ 46 w 83"/>
                <a:gd name="T13" fmla="*/ 330 h 343"/>
                <a:gd name="T14" fmla="*/ 55 w 83"/>
                <a:gd name="T15" fmla="*/ 266 h 343"/>
                <a:gd name="T16" fmla="*/ 64 w 83"/>
                <a:gd name="T17" fmla="*/ 160 h 343"/>
                <a:gd name="T18" fmla="*/ 74 w 83"/>
                <a:gd name="T19" fmla="*/ 56 h 343"/>
                <a:gd name="T20" fmla="*/ 83 w 83"/>
                <a:gd name="T21" fmla="*/ 19 h 343"/>
                <a:gd name="T22" fmla="*/ 83 w 83"/>
                <a:gd name="T2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343">
                  <a:moveTo>
                    <a:pt x="0" y="0"/>
                  </a:moveTo>
                  <a:lnTo>
                    <a:pt x="0" y="59"/>
                  </a:lnTo>
                  <a:lnTo>
                    <a:pt x="9" y="130"/>
                  </a:lnTo>
                  <a:lnTo>
                    <a:pt x="18" y="197"/>
                  </a:lnTo>
                  <a:lnTo>
                    <a:pt x="27" y="271"/>
                  </a:lnTo>
                  <a:lnTo>
                    <a:pt x="37" y="343"/>
                  </a:lnTo>
                  <a:lnTo>
                    <a:pt x="46" y="330"/>
                  </a:lnTo>
                  <a:lnTo>
                    <a:pt x="55" y="266"/>
                  </a:lnTo>
                  <a:lnTo>
                    <a:pt x="64" y="160"/>
                  </a:lnTo>
                  <a:lnTo>
                    <a:pt x="74" y="56"/>
                  </a:lnTo>
                  <a:lnTo>
                    <a:pt x="83" y="19"/>
                  </a:lnTo>
                  <a:lnTo>
                    <a:pt x="8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3" name="Line 193"/>
            <p:cNvSpPr>
              <a:spLocks noChangeShapeType="1"/>
            </p:cNvSpPr>
            <p:nvPr/>
          </p:nvSpPr>
          <p:spPr bwMode="auto">
            <a:xfrm>
              <a:off x="953477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4" name="Line 194"/>
            <p:cNvSpPr>
              <a:spLocks noChangeShapeType="1"/>
            </p:cNvSpPr>
            <p:nvPr/>
          </p:nvSpPr>
          <p:spPr bwMode="auto">
            <a:xfrm flipV="1">
              <a:off x="9598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5" name="Freeform 195"/>
            <p:cNvSpPr>
              <a:spLocks/>
            </p:cNvSpPr>
            <p:nvPr/>
          </p:nvSpPr>
          <p:spPr bwMode="auto">
            <a:xfrm flipV="1">
              <a:off x="967764" y="1944270"/>
              <a:ext cx="1588" cy="1560"/>
            </a:xfrm>
            <a:custGeom>
              <a:avLst/>
              <a:gdLst>
                <a:gd name="T0" fmla="*/ 0 w 9"/>
                <a:gd name="T1" fmla="*/ 0 h 29"/>
                <a:gd name="T2" fmla="*/ 0 w 9"/>
                <a:gd name="T3" fmla="*/ 29 h 29"/>
                <a:gd name="T4" fmla="*/ 9 w 9"/>
                <a:gd name="T5" fmla="*/ 27 h 29"/>
                <a:gd name="T6" fmla="*/ 9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lnTo>
                    <a:pt x="0" y="29"/>
                  </a:lnTo>
                  <a:lnTo>
                    <a:pt x="9" y="27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6" name="Freeform 196"/>
            <p:cNvSpPr>
              <a:spLocks/>
            </p:cNvSpPr>
            <p:nvPr/>
          </p:nvSpPr>
          <p:spPr bwMode="auto">
            <a:xfrm flipV="1">
              <a:off x="972527" y="1944270"/>
              <a:ext cx="1588" cy="1560"/>
            </a:xfrm>
            <a:custGeom>
              <a:avLst/>
              <a:gdLst>
                <a:gd name="T0" fmla="*/ 0 w 18"/>
                <a:gd name="T1" fmla="*/ 0 h 24"/>
                <a:gd name="T2" fmla="*/ 0 w 18"/>
                <a:gd name="T3" fmla="*/ 24 h 24"/>
                <a:gd name="T4" fmla="*/ 9 w 18"/>
                <a:gd name="T5" fmla="*/ 17 h 24"/>
                <a:gd name="T6" fmla="*/ 18 w 18"/>
                <a:gd name="T7" fmla="*/ 12 h 24"/>
                <a:gd name="T8" fmla="*/ 18 w 1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0" y="0"/>
                  </a:moveTo>
                  <a:lnTo>
                    <a:pt x="0" y="24"/>
                  </a:lnTo>
                  <a:lnTo>
                    <a:pt x="9" y="17"/>
                  </a:lnTo>
                  <a:lnTo>
                    <a:pt x="18" y="12"/>
                  </a:lnTo>
                  <a:lnTo>
                    <a:pt x="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7" name="Line 197"/>
            <p:cNvSpPr>
              <a:spLocks noChangeShapeType="1"/>
            </p:cNvSpPr>
            <p:nvPr/>
          </p:nvSpPr>
          <p:spPr bwMode="auto">
            <a:xfrm flipV="1">
              <a:off x="9852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8" name="Freeform 198"/>
            <p:cNvSpPr>
              <a:spLocks/>
            </p:cNvSpPr>
            <p:nvPr/>
          </p:nvSpPr>
          <p:spPr bwMode="auto">
            <a:xfrm flipV="1">
              <a:off x="994752" y="1944270"/>
              <a:ext cx="4763" cy="1560"/>
            </a:xfrm>
            <a:custGeom>
              <a:avLst/>
              <a:gdLst>
                <a:gd name="T0" fmla="*/ 0 w 37"/>
                <a:gd name="T1" fmla="*/ 0 h 17"/>
                <a:gd name="T2" fmla="*/ 0 w 37"/>
                <a:gd name="T3" fmla="*/ 17 h 17"/>
                <a:gd name="T4" fmla="*/ 9 w 37"/>
                <a:gd name="T5" fmla="*/ 12 h 17"/>
                <a:gd name="T6" fmla="*/ 18 w 37"/>
                <a:gd name="T7" fmla="*/ 9 h 17"/>
                <a:gd name="T8" fmla="*/ 28 w 37"/>
                <a:gd name="T9" fmla="*/ 9 h 17"/>
                <a:gd name="T10" fmla="*/ 37 w 37"/>
                <a:gd name="T11" fmla="*/ 9 h 17"/>
                <a:gd name="T12" fmla="*/ 37 w 37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0" y="0"/>
                  </a:moveTo>
                  <a:lnTo>
                    <a:pt x="0" y="17"/>
                  </a:lnTo>
                  <a:lnTo>
                    <a:pt x="9" y="12"/>
                  </a:lnTo>
                  <a:lnTo>
                    <a:pt x="18" y="9"/>
                  </a:lnTo>
                  <a:lnTo>
                    <a:pt x="28" y="9"/>
                  </a:lnTo>
                  <a:lnTo>
                    <a:pt x="37" y="9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9" name="Line 199"/>
            <p:cNvSpPr>
              <a:spLocks noChangeShapeType="1"/>
            </p:cNvSpPr>
            <p:nvPr/>
          </p:nvSpPr>
          <p:spPr bwMode="auto">
            <a:xfrm>
              <a:off x="1028089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0" name="Freeform 200"/>
            <p:cNvSpPr>
              <a:spLocks/>
            </p:cNvSpPr>
            <p:nvPr/>
          </p:nvSpPr>
          <p:spPr bwMode="auto">
            <a:xfrm flipV="1">
              <a:off x="1036027" y="1944270"/>
              <a:ext cx="6350" cy="1560"/>
            </a:xfrm>
            <a:custGeom>
              <a:avLst/>
              <a:gdLst>
                <a:gd name="T0" fmla="*/ 0 w 37"/>
                <a:gd name="T1" fmla="*/ 0 h 17"/>
                <a:gd name="T2" fmla="*/ 0 w 37"/>
                <a:gd name="T3" fmla="*/ 14 h 17"/>
                <a:gd name="T4" fmla="*/ 9 w 37"/>
                <a:gd name="T5" fmla="*/ 14 h 17"/>
                <a:gd name="T6" fmla="*/ 19 w 37"/>
                <a:gd name="T7" fmla="*/ 17 h 17"/>
                <a:gd name="T8" fmla="*/ 28 w 37"/>
                <a:gd name="T9" fmla="*/ 17 h 17"/>
                <a:gd name="T10" fmla="*/ 37 w 37"/>
                <a:gd name="T11" fmla="*/ 12 h 17"/>
                <a:gd name="T12" fmla="*/ 37 w 37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0" y="0"/>
                  </a:moveTo>
                  <a:lnTo>
                    <a:pt x="0" y="14"/>
                  </a:lnTo>
                  <a:lnTo>
                    <a:pt x="9" y="14"/>
                  </a:lnTo>
                  <a:lnTo>
                    <a:pt x="19" y="17"/>
                  </a:lnTo>
                  <a:lnTo>
                    <a:pt x="28" y="17"/>
                  </a:lnTo>
                  <a:lnTo>
                    <a:pt x="37" y="12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1" name="Freeform 201"/>
            <p:cNvSpPr>
              <a:spLocks/>
            </p:cNvSpPr>
            <p:nvPr/>
          </p:nvSpPr>
          <p:spPr bwMode="auto">
            <a:xfrm flipV="1">
              <a:off x="1050314" y="1944270"/>
              <a:ext cx="1588" cy="1560"/>
            </a:xfrm>
            <a:custGeom>
              <a:avLst/>
              <a:gdLst>
                <a:gd name="T0" fmla="*/ 0 w 9"/>
                <a:gd name="T1" fmla="*/ 0 h 17"/>
                <a:gd name="T2" fmla="*/ 0 w 9"/>
                <a:gd name="T3" fmla="*/ 9 h 17"/>
                <a:gd name="T4" fmla="*/ 9 w 9"/>
                <a:gd name="T5" fmla="*/ 17 h 17"/>
                <a:gd name="T6" fmla="*/ 9 w 9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7">
                  <a:moveTo>
                    <a:pt x="0" y="0"/>
                  </a:moveTo>
                  <a:lnTo>
                    <a:pt x="0" y="9"/>
                  </a:lnTo>
                  <a:lnTo>
                    <a:pt x="9" y="17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2" name="Freeform 202"/>
            <p:cNvSpPr>
              <a:spLocks/>
            </p:cNvSpPr>
            <p:nvPr/>
          </p:nvSpPr>
          <p:spPr bwMode="auto">
            <a:xfrm flipV="1">
              <a:off x="1055077" y="1942711"/>
              <a:ext cx="1588" cy="3119"/>
            </a:xfrm>
            <a:custGeom>
              <a:avLst/>
              <a:gdLst>
                <a:gd name="T0" fmla="*/ 0 w 10"/>
                <a:gd name="T1" fmla="*/ 0 h 46"/>
                <a:gd name="T2" fmla="*/ 0 w 10"/>
                <a:gd name="T3" fmla="*/ 39 h 46"/>
                <a:gd name="T4" fmla="*/ 10 w 10"/>
                <a:gd name="T5" fmla="*/ 46 h 46"/>
                <a:gd name="T6" fmla="*/ 10 w 10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6">
                  <a:moveTo>
                    <a:pt x="0" y="0"/>
                  </a:moveTo>
                  <a:lnTo>
                    <a:pt x="0" y="39"/>
                  </a:lnTo>
                  <a:lnTo>
                    <a:pt x="10" y="46"/>
                  </a:lnTo>
                  <a:lnTo>
                    <a:pt x="1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3" name="Line 203"/>
            <p:cNvSpPr>
              <a:spLocks noChangeShapeType="1"/>
            </p:cNvSpPr>
            <p:nvPr/>
          </p:nvSpPr>
          <p:spPr bwMode="auto">
            <a:xfrm flipV="1">
              <a:off x="106618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4" name="Line 204"/>
            <p:cNvSpPr>
              <a:spLocks noChangeShapeType="1"/>
            </p:cNvSpPr>
            <p:nvPr/>
          </p:nvSpPr>
          <p:spPr bwMode="auto">
            <a:xfrm>
              <a:off x="1070952" y="1945830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5" name="Line 206"/>
            <p:cNvSpPr>
              <a:spLocks noChangeShapeType="1"/>
            </p:cNvSpPr>
            <p:nvPr/>
          </p:nvSpPr>
          <p:spPr bwMode="auto">
            <a:xfrm>
              <a:off x="108365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6" name="Line 207"/>
            <p:cNvSpPr>
              <a:spLocks noChangeShapeType="1"/>
            </p:cNvSpPr>
            <p:nvPr/>
          </p:nvSpPr>
          <p:spPr bwMode="auto">
            <a:xfrm flipV="1">
              <a:off x="10868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7" name="Line 208"/>
            <p:cNvSpPr>
              <a:spLocks noChangeShapeType="1"/>
            </p:cNvSpPr>
            <p:nvPr/>
          </p:nvSpPr>
          <p:spPr bwMode="auto">
            <a:xfrm flipV="1">
              <a:off x="10900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8" name="Freeform 209"/>
            <p:cNvSpPr>
              <a:spLocks/>
            </p:cNvSpPr>
            <p:nvPr/>
          </p:nvSpPr>
          <p:spPr bwMode="auto">
            <a:xfrm flipV="1">
              <a:off x="1093177" y="1930234"/>
              <a:ext cx="9525" cy="15596"/>
            </a:xfrm>
            <a:custGeom>
              <a:avLst/>
              <a:gdLst>
                <a:gd name="T0" fmla="*/ 0 w 65"/>
                <a:gd name="T1" fmla="*/ 0 h 214"/>
                <a:gd name="T2" fmla="*/ 0 w 65"/>
                <a:gd name="T3" fmla="*/ 74 h 214"/>
                <a:gd name="T4" fmla="*/ 9 w 65"/>
                <a:gd name="T5" fmla="*/ 143 h 214"/>
                <a:gd name="T6" fmla="*/ 19 w 65"/>
                <a:gd name="T7" fmla="*/ 180 h 214"/>
                <a:gd name="T8" fmla="*/ 28 w 65"/>
                <a:gd name="T9" fmla="*/ 187 h 214"/>
                <a:gd name="T10" fmla="*/ 37 w 65"/>
                <a:gd name="T11" fmla="*/ 214 h 214"/>
                <a:gd name="T12" fmla="*/ 46 w 65"/>
                <a:gd name="T13" fmla="*/ 195 h 214"/>
                <a:gd name="T14" fmla="*/ 56 w 65"/>
                <a:gd name="T15" fmla="*/ 106 h 214"/>
                <a:gd name="T16" fmla="*/ 65 w 65"/>
                <a:gd name="T17" fmla="*/ 32 h 214"/>
                <a:gd name="T18" fmla="*/ 65 w 65"/>
                <a:gd name="T1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214">
                  <a:moveTo>
                    <a:pt x="0" y="0"/>
                  </a:moveTo>
                  <a:lnTo>
                    <a:pt x="0" y="74"/>
                  </a:lnTo>
                  <a:lnTo>
                    <a:pt x="9" y="143"/>
                  </a:lnTo>
                  <a:lnTo>
                    <a:pt x="19" y="180"/>
                  </a:lnTo>
                  <a:lnTo>
                    <a:pt x="28" y="187"/>
                  </a:lnTo>
                  <a:lnTo>
                    <a:pt x="37" y="214"/>
                  </a:lnTo>
                  <a:lnTo>
                    <a:pt x="46" y="195"/>
                  </a:lnTo>
                  <a:lnTo>
                    <a:pt x="56" y="106"/>
                  </a:lnTo>
                  <a:lnTo>
                    <a:pt x="65" y="32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9" name="Freeform 210"/>
            <p:cNvSpPr>
              <a:spLocks/>
            </p:cNvSpPr>
            <p:nvPr/>
          </p:nvSpPr>
          <p:spPr bwMode="auto">
            <a:xfrm flipV="1">
              <a:off x="1107464" y="1930234"/>
              <a:ext cx="9525" cy="15596"/>
            </a:xfrm>
            <a:custGeom>
              <a:avLst/>
              <a:gdLst>
                <a:gd name="T0" fmla="*/ 0 w 64"/>
                <a:gd name="T1" fmla="*/ 0 h 212"/>
                <a:gd name="T2" fmla="*/ 0 w 64"/>
                <a:gd name="T3" fmla="*/ 39 h 212"/>
                <a:gd name="T4" fmla="*/ 9 w 64"/>
                <a:gd name="T5" fmla="*/ 123 h 212"/>
                <a:gd name="T6" fmla="*/ 18 w 64"/>
                <a:gd name="T7" fmla="*/ 172 h 212"/>
                <a:gd name="T8" fmla="*/ 27 w 64"/>
                <a:gd name="T9" fmla="*/ 175 h 212"/>
                <a:gd name="T10" fmla="*/ 37 w 64"/>
                <a:gd name="T11" fmla="*/ 212 h 212"/>
                <a:gd name="T12" fmla="*/ 46 w 64"/>
                <a:gd name="T13" fmla="*/ 197 h 212"/>
                <a:gd name="T14" fmla="*/ 55 w 64"/>
                <a:gd name="T15" fmla="*/ 106 h 212"/>
                <a:gd name="T16" fmla="*/ 64 w 64"/>
                <a:gd name="T17" fmla="*/ 41 h 212"/>
                <a:gd name="T18" fmla="*/ 64 w 64"/>
                <a:gd name="T1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212">
                  <a:moveTo>
                    <a:pt x="0" y="0"/>
                  </a:moveTo>
                  <a:lnTo>
                    <a:pt x="0" y="39"/>
                  </a:lnTo>
                  <a:lnTo>
                    <a:pt x="9" y="123"/>
                  </a:lnTo>
                  <a:lnTo>
                    <a:pt x="18" y="172"/>
                  </a:lnTo>
                  <a:lnTo>
                    <a:pt x="27" y="175"/>
                  </a:lnTo>
                  <a:lnTo>
                    <a:pt x="37" y="212"/>
                  </a:lnTo>
                  <a:lnTo>
                    <a:pt x="46" y="197"/>
                  </a:lnTo>
                  <a:lnTo>
                    <a:pt x="55" y="106"/>
                  </a:lnTo>
                  <a:lnTo>
                    <a:pt x="64" y="41"/>
                  </a:lnTo>
                  <a:lnTo>
                    <a:pt x="6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0" name="Freeform 211"/>
            <p:cNvSpPr>
              <a:spLocks/>
            </p:cNvSpPr>
            <p:nvPr/>
          </p:nvSpPr>
          <p:spPr bwMode="auto">
            <a:xfrm flipV="1">
              <a:off x="1128102" y="1944270"/>
              <a:ext cx="1588" cy="1560"/>
            </a:xfrm>
            <a:custGeom>
              <a:avLst/>
              <a:gdLst>
                <a:gd name="T0" fmla="*/ 0 w 10"/>
                <a:gd name="T1" fmla="*/ 0 h 19"/>
                <a:gd name="T2" fmla="*/ 0 w 10"/>
                <a:gd name="T3" fmla="*/ 19 h 19"/>
                <a:gd name="T4" fmla="*/ 10 w 10"/>
                <a:gd name="T5" fmla="*/ 14 h 19"/>
                <a:gd name="T6" fmla="*/ 10 w 10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9">
                  <a:moveTo>
                    <a:pt x="0" y="0"/>
                  </a:moveTo>
                  <a:lnTo>
                    <a:pt x="0" y="19"/>
                  </a:lnTo>
                  <a:lnTo>
                    <a:pt x="10" y="14"/>
                  </a:lnTo>
                  <a:lnTo>
                    <a:pt x="1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1" name="Line 212"/>
            <p:cNvSpPr>
              <a:spLocks noChangeShapeType="1"/>
            </p:cNvSpPr>
            <p:nvPr/>
          </p:nvSpPr>
          <p:spPr bwMode="auto">
            <a:xfrm flipV="1">
              <a:off x="113127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2" name="Freeform 213"/>
            <p:cNvSpPr>
              <a:spLocks/>
            </p:cNvSpPr>
            <p:nvPr/>
          </p:nvSpPr>
          <p:spPr bwMode="auto">
            <a:xfrm flipV="1">
              <a:off x="1136039" y="1942710"/>
              <a:ext cx="7938" cy="3119"/>
            </a:xfrm>
            <a:custGeom>
              <a:avLst/>
              <a:gdLst>
                <a:gd name="T0" fmla="*/ 0 w 55"/>
                <a:gd name="T1" fmla="*/ 0 h 46"/>
                <a:gd name="T2" fmla="*/ 0 w 55"/>
                <a:gd name="T3" fmla="*/ 22 h 46"/>
                <a:gd name="T4" fmla="*/ 9 w 55"/>
                <a:gd name="T5" fmla="*/ 34 h 46"/>
                <a:gd name="T6" fmla="*/ 18 w 55"/>
                <a:gd name="T7" fmla="*/ 46 h 46"/>
                <a:gd name="T8" fmla="*/ 28 w 55"/>
                <a:gd name="T9" fmla="*/ 41 h 46"/>
                <a:gd name="T10" fmla="*/ 37 w 55"/>
                <a:gd name="T11" fmla="*/ 34 h 46"/>
                <a:gd name="T12" fmla="*/ 46 w 55"/>
                <a:gd name="T13" fmla="*/ 29 h 46"/>
                <a:gd name="T14" fmla="*/ 55 w 55"/>
                <a:gd name="T15" fmla="*/ 19 h 46"/>
                <a:gd name="T16" fmla="*/ 55 w 55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46">
                  <a:moveTo>
                    <a:pt x="0" y="0"/>
                  </a:moveTo>
                  <a:lnTo>
                    <a:pt x="0" y="22"/>
                  </a:lnTo>
                  <a:lnTo>
                    <a:pt x="9" y="34"/>
                  </a:lnTo>
                  <a:lnTo>
                    <a:pt x="18" y="46"/>
                  </a:lnTo>
                  <a:lnTo>
                    <a:pt x="28" y="41"/>
                  </a:lnTo>
                  <a:lnTo>
                    <a:pt x="37" y="34"/>
                  </a:lnTo>
                  <a:lnTo>
                    <a:pt x="46" y="29"/>
                  </a:lnTo>
                  <a:lnTo>
                    <a:pt x="55" y="19"/>
                  </a:lnTo>
                  <a:lnTo>
                    <a:pt x="5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3" name="Freeform 214"/>
            <p:cNvSpPr>
              <a:spLocks/>
            </p:cNvSpPr>
            <p:nvPr/>
          </p:nvSpPr>
          <p:spPr bwMode="auto">
            <a:xfrm flipV="1">
              <a:off x="1153502" y="1944270"/>
              <a:ext cx="1588" cy="1560"/>
            </a:xfrm>
            <a:custGeom>
              <a:avLst/>
              <a:gdLst>
                <a:gd name="T0" fmla="*/ 0 w 9"/>
                <a:gd name="T1" fmla="*/ 0 h 17"/>
                <a:gd name="T2" fmla="*/ 0 w 9"/>
                <a:gd name="T3" fmla="*/ 14 h 17"/>
                <a:gd name="T4" fmla="*/ 9 w 9"/>
                <a:gd name="T5" fmla="*/ 17 h 17"/>
                <a:gd name="T6" fmla="*/ 9 w 9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7">
                  <a:moveTo>
                    <a:pt x="0" y="0"/>
                  </a:moveTo>
                  <a:lnTo>
                    <a:pt x="0" y="14"/>
                  </a:lnTo>
                  <a:lnTo>
                    <a:pt x="9" y="17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4" name="Line 215"/>
            <p:cNvSpPr>
              <a:spLocks noChangeShapeType="1"/>
            </p:cNvSpPr>
            <p:nvPr/>
          </p:nvSpPr>
          <p:spPr bwMode="auto">
            <a:xfrm flipV="1">
              <a:off x="115667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5" name="Line 216"/>
            <p:cNvSpPr>
              <a:spLocks noChangeShapeType="1"/>
            </p:cNvSpPr>
            <p:nvPr/>
          </p:nvSpPr>
          <p:spPr bwMode="auto">
            <a:xfrm flipV="1">
              <a:off x="116937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6" name="Freeform 217"/>
            <p:cNvSpPr>
              <a:spLocks/>
            </p:cNvSpPr>
            <p:nvPr/>
          </p:nvSpPr>
          <p:spPr bwMode="auto">
            <a:xfrm flipV="1">
              <a:off x="1180489" y="1944270"/>
              <a:ext cx="1588" cy="1560"/>
            </a:xfrm>
            <a:custGeom>
              <a:avLst/>
              <a:gdLst>
                <a:gd name="T0" fmla="*/ 0 w 9"/>
                <a:gd name="T1" fmla="*/ 0 h 14"/>
                <a:gd name="T2" fmla="*/ 0 w 9"/>
                <a:gd name="T3" fmla="*/ 14 h 14"/>
                <a:gd name="T4" fmla="*/ 9 w 9"/>
                <a:gd name="T5" fmla="*/ 9 h 14"/>
                <a:gd name="T6" fmla="*/ 9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0" y="0"/>
                  </a:moveTo>
                  <a:lnTo>
                    <a:pt x="0" y="14"/>
                  </a:lnTo>
                  <a:lnTo>
                    <a:pt x="9" y="9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7" name="Line 218"/>
            <p:cNvSpPr>
              <a:spLocks noChangeShapeType="1"/>
            </p:cNvSpPr>
            <p:nvPr/>
          </p:nvSpPr>
          <p:spPr bwMode="auto">
            <a:xfrm>
              <a:off x="119318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8" name="Line 219"/>
            <p:cNvSpPr>
              <a:spLocks noChangeShapeType="1"/>
            </p:cNvSpPr>
            <p:nvPr/>
          </p:nvSpPr>
          <p:spPr bwMode="auto">
            <a:xfrm flipV="1">
              <a:off x="11963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9" name="Line 220"/>
            <p:cNvSpPr>
              <a:spLocks noChangeShapeType="1"/>
            </p:cNvSpPr>
            <p:nvPr/>
          </p:nvSpPr>
          <p:spPr bwMode="auto">
            <a:xfrm flipV="1">
              <a:off x="12122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0" name="Freeform 221"/>
            <p:cNvSpPr>
              <a:spLocks/>
            </p:cNvSpPr>
            <p:nvPr/>
          </p:nvSpPr>
          <p:spPr bwMode="auto">
            <a:xfrm flipV="1">
              <a:off x="1218589" y="1931794"/>
              <a:ext cx="9525" cy="14037"/>
            </a:xfrm>
            <a:custGeom>
              <a:avLst/>
              <a:gdLst>
                <a:gd name="T0" fmla="*/ 0 w 65"/>
                <a:gd name="T1" fmla="*/ 0 h 197"/>
                <a:gd name="T2" fmla="*/ 0 w 65"/>
                <a:gd name="T3" fmla="*/ 34 h 197"/>
                <a:gd name="T4" fmla="*/ 10 w 65"/>
                <a:gd name="T5" fmla="*/ 71 h 197"/>
                <a:gd name="T6" fmla="*/ 19 w 65"/>
                <a:gd name="T7" fmla="*/ 143 h 197"/>
                <a:gd name="T8" fmla="*/ 28 w 65"/>
                <a:gd name="T9" fmla="*/ 197 h 197"/>
                <a:gd name="T10" fmla="*/ 37 w 65"/>
                <a:gd name="T11" fmla="*/ 185 h 197"/>
                <a:gd name="T12" fmla="*/ 47 w 65"/>
                <a:gd name="T13" fmla="*/ 185 h 197"/>
                <a:gd name="T14" fmla="*/ 56 w 65"/>
                <a:gd name="T15" fmla="*/ 180 h 197"/>
                <a:gd name="T16" fmla="*/ 65 w 65"/>
                <a:gd name="T17" fmla="*/ 113 h 197"/>
                <a:gd name="T18" fmla="*/ 65 w 65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97">
                  <a:moveTo>
                    <a:pt x="0" y="0"/>
                  </a:moveTo>
                  <a:lnTo>
                    <a:pt x="0" y="34"/>
                  </a:lnTo>
                  <a:lnTo>
                    <a:pt x="10" y="71"/>
                  </a:lnTo>
                  <a:lnTo>
                    <a:pt x="19" y="143"/>
                  </a:lnTo>
                  <a:lnTo>
                    <a:pt x="28" y="197"/>
                  </a:lnTo>
                  <a:lnTo>
                    <a:pt x="37" y="185"/>
                  </a:lnTo>
                  <a:lnTo>
                    <a:pt x="47" y="185"/>
                  </a:lnTo>
                  <a:lnTo>
                    <a:pt x="56" y="180"/>
                  </a:lnTo>
                  <a:lnTo>
                    <a:pt x="65" y="113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1" name="Line 222"/>
            <p:cNvSpPr>
              <a:spLocks noChangeShapeType="1"/>
            </p:cNvSpPr>
            <p:nvPr/>
          </p:nvSpPr>
          <p:spPr bwMode="auto">
            <a:xfrm flipV="1">
              <a:off x="1234464" y="1942710"/>
              <a:ext cx="0" cy="31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2" name="Line 223"/>
            <p:cNvSpPr>
              <a:spLocks noChangeShapeType="1"/>
            </p:cNvSpPr>
            <p:nvPr/>
          </p:nvSpPr>
          <p:spPr bwMode="auto">
            <a:xfrm flipV="1">
              <a:off x="12392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3" name="Freeform 224"/>
            <p:cNvSpPr>
              <a:spLocks/>
            </p:cNvSpPr>
            <p:nvPr/>
          </p:nvSpPr>
          <p:spPr bwMode="auto">
            <a:xfrm flipV="1">
              <a:off x="1243989" y="1944270"/>
              <a:ext cx="1588" cy="1560"/>
            </a:xfrm>
            <a:custGeom>
              <a:avLst/>
              <a:gdLst>
                <a:gd name="T0" fmla="*/ 0 w 9"/>
                <a:gd name="T1" fmla="*/ 0 h 27"/>
                <a:gd name="T2" fmla="*/ 0 w 9"/>
                <a:gd name="T3" fmla="*/ 27 h 27"/>
                <a:gd name="T4" fmla="*/ 9 w 9"/>
                <a:gd name="T5" fmla="*/ 27 h 27"/>
                <a:gd name="T6" fmla="*/ 9 w 9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7">
                  <a:moveTo>
                    <a:pt x="0" y="0"/>
                  </a:moveTo>
                  <a:lnTo>
                    <a:pt x="0" y="27"/>
                  </a:lnTo>
                  <a:lnTo>
                    <a:pt x="9" y="27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4" name="Freeform 225"/>
            <p:cNvSpPr>
              <a:spLocks/>
            </p:cNvSpPr>
            <p:nvPr/>
          </p:nvSpPr>
          <p:spPr bwMode="auto">
            <a:xfrm flipV="1">
              <a:off x="1248752" y="1941151"/>
              <a:ext cx="6350" cy="4679"/>
            </a:xfrm>
            <a:custGeom>
              <a:avLst/>
              <a:gdLst>
                <a:gd name="T0" fmla="*/ 0 w 46"/>
                <a:gd name="T1" fmla="*/ 0 h 76"/>
                <a:gd name="T2" fmla="*/ 0 w 46"/>
                <a:gd name="T3" fmla="*/ 46 h 76"/>
                <a:gd name="T4" fmla="*/ 9 w 46"/>
                <a:gd name="T5" fmla="*/ 76 h 76"/>
                <a:gd name="T6" fmla="*/ 18 w 46"/>
                <a:gd name="T7" fmla="*/ 76 h 76"/>
                <a:gd name="T8" fmla="*/ 28 w 46"/>
                <a:gd name="T9" fmla="*/ 69 h 76"/>
                <a:gd name="T10" fmla="*/ 37 w 46"/>
                <a:gd name="T11" fmla="*/ 54 h 76"/>
                <a:gd name="T12" fmla="*/ 46 w 46"/>
                <a:gd name="T13" fmla="*/ 29 h 76"/>
                <a:gd name="T14" fmla="*/ 46 w 46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6">
                  <a:moveTo>
                    <a:pt x="0" y="0"/>
                  </a:moveTo>
                  <a:lnTo>
                    <a:pt x="0" y="46"/>
                  </a:lnTo>
                  <a:lnTo>
                    <a:pt x="9" y="76"/>
                  </a:lnTo>
                  <a:lnTo>
                    <a:pt x="18" y="76"/>
                  </a:lnTo>
                  <a:lnTo>
                    <a:pt x="28" y="69"/>
                  </a:lnTo>
                  <a:lnTo>
                    <a:pt x="37" y="54"/>
                  </a:lnTo>
                  <a:lnTo>
                    <a:pt x="46" y="29"/>
                  </a:lnTo>
                  <a:lnTo>
                    <a:pt x="4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5" name="Freeform 226"/>
            <p:cNvSpPr>
              <a:spLocks/>
            </p:cNvSpPr>
            <p:nvPr/>
          </p:nvSpPr>
          <p:spPr bwMode="auto">
            <a:xfrm flipV="1">
              <a:off x="1274152" y="1923995"/>
              <a:ext cx="9525" cy="21834"/>
            </a:xfrm>
            <a:custGeom>
              <a:avLst/>
              <a:gdLst>
                <a:gd name="T0" fmla="*/ 0 w 65"/>
                <a:gd name="T1" fmla="*/ 0 h 306"/>
                <a:gd name="T2" fmla="*/ 0 w 65"/>
                <a:gd name="T3" fmla="*/ 27 h 306"/>
                <a:gd name="T4" fmla="*/ 10 w 65"/>
                <a:gd name="T5" fmla="*/ 56 h 306"/>
                <a:gd name="T6" fmla="*/ 19 w 65"/>
                <a:gd name="T7" fmla="*/ 133 h 306"/>
                <a:gd name="T8" fmla="*/ 28 w 65"/>
                <a:gd name="T9" fmla="*/ 212 h 306"/>
                <a:gd name="T10" fmla="*/ 37 w 65"/>
                <a:gd name="T11" fmla="*/ 264 h 306"/>
                <a:gd name="T12" fmla="*/ 47 w 65"/>
                <a:gd name="T13" fmla="*/ 306 h 306"/>
                <a:gd name="T14" fmla="*/ 56 w 65"/>
                <a:gd name="T15" fmla="*/ 274 h 306"/>
                <a:gd name="T16" fmla="*/ 65 w 65"/>
                <a:gd name="T17" fmla="*/ 162 h 306"/>
                <a:gd name="T18" fmla="*/ 65 w 65"/>
                <a:gd name="T1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306">
                  <a:moveTo>
                    <a:pt x="0" y="0"/>
                  </a:moveTo>
                  <a:lnTo>
                    <a:pt x="0" y="27"/>
                  </a:lnTo>
                  <a:lnTo>
                    <a:pt x="10" y="56"/>
                  </a:lnTo>
                  <a:lnTo>
                    <a:pt x="19" y="133"/>
                  </a:lnTo>
                  <a:lnTo>
                    <a:pt x="28" y="212"/>
                  </a:lnTo>
                  <a:lnTo>
                    <a:pt x="37" y="264"/>
                  </a:lnTo>
                  <a:lnTo>
                    <a:pt x="47" y="306"/>
                  </a:lnTo>
                  <a:lnTo>
                    <a:pt x="56" y="274"/>
                  </a:lnTo>
                  <a:lnTo>
                    <a:pt x="65" y="162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6" name="Freeform 227"/>
            <p:cNvSpPr>
              <a:spLocks/>
            </p:cNvSpPr>
            <p:nvPr/>
          </p:nvSpPr>
          <p:spPr bwMode="auto">
            <a:xfrm flipV="1">
              <a:off x="1288439" y="1942710"/>
              <a:ext cx="9525" cy="3119"/>
            </a:xfrm>
            <a:custGeom>
              <a:avLst/>
              <a:gdLst>
                <a:gd name="T0" fmla="*/ 0 w 65"/>
                <a:gd name="T1" fmla="*/ 0 h 54"/>
                <a:gd name="T2" fmla="*/ 0 w 65"/>
                <a:gd name="T3" fmla="*/ 54 h 54"/>
                <a:gd name="T4" fmla="*/ 9 w 65"/>
                <a:gd name="T5" fmla="*/ 17 h 54"/>
                <a:gd name="T6" fmla="*/ 18 w 65"/>
                <a:gd name="T7" fmla="*/ 27 h 54"/>
                <a:gd name="T8" fmla="*/ 28 w 65"/>
                <a:gd name="T9" fmla="*/ 22 h 54"/>
                <a:gd name="T10" fmla="*/ 37 w 65"/>
                <a:gd name="T11" fmla="*/ 19 h 54"/>
                <a:gd name="T12" fmla="*/ 46 w 65"/>
                <a:gd name="T13" fmla="*/ 32 h 54"/>
                <a:gd name="T14" fmla="*/ 55 w 65"/>
                <a:gd name="T15" fmla="*/ 32 h 54"/>
                <a:gd name="T16" fmla="*/ 65 w 65"/>
                <a:gd name="T17" fmla="*/ 19 h 54"/>
                <a:gd name="T18" fmla="*/ 65 w 65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54">
                  <a:moveTo>
                    <a:pt x="0" y="0"/>
                  </a:moveTo>
                  <a:lnTo>
                    <a:pt x="0" y="54"/>
                  </a:lnTo>
                  <a:lnTo>
                    <a:pt x="9" y="17"/>
                  </a:lnTo>
                  <a:lnTo>
                    <a:pt x="18" y="27"/>
                  </a:lnTo>
                  <a:lnTo>
                    <a:pt x="28" y="22"/>
                  </a:lnTo>
                  <a:lnTo>
                    <a:pt x="37" y="19"/>
                  </a:lnTo>
                  <a:lnTo>
                    <a:pt x="46" y="32"/>
                  </a:lnTo>
                  <a:lnTo>
                    <a:pt x="55" y="32"/>
                  </a:lnTo>
                  <a:lnTo>
                    <a:pt x="65" y="19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7" name="Freeform 228"/>
            <p:cNvSpPr>
              <a:spLocks/>
            </p:cNvSpPr>
            <p:nvPr/>
          </p:nvSpPr>
          <p:spPr bwMode="auto">
            <a:xfrm flipV="1">
              <a:off x="1302727" y="1925556"/>
              <a:ext cx="11113" cy="20275"/>
            </a:xfrm>
            <a:custGeom>
              <a:avLst/>
              <a:gdLst>
                <a:gd name="T0" fmla="*/ 0 w 74"/>
                <a:gd name="T1" fmla="*/ 0 h 286"/>
                <a:gd name="T2" fmla="*/ 0 w 74"/>
                <a:gd name="T3" fmla="*/ 32 h 286"/>
                <a:gd name="T4" fmla="*/ 10 w 74"/>
                <a:gd name="T5" fmla="*/ 74 h 286"/>
                <a:gd name="T6" fmla="*/ 19 w 74"/>
                <a:gd name="T7" fmla="*/ 160 h 286"/>
                <a:gd name="T8" fmla="*/ 28 w 74"/>
                <a:gd name="T9" fmla="*/ 244 h 286"/>
                <a:gd name="T10" fmla="*/ 37 w 74"/>
                <a:gd name="T11" fmla="*/ 259 h 286"/>
                <a:gd name="T12" fmla="*/ 47 w 74"/>
                <a:gd name="T13" fmla="*/ 286 h 286"/>
                <a:gd name="T14" fmla="*/ 56 w 74"/>
                <a:gd name="T15" fmla="*/ 283 h 286"/>
                <a:gd name="T16" fmla="*/ 65 w 74"/>
                <a:gd name="T17" fmla="*/ 165 h 286"/>
                <a:gd name="T18" fmla="*/ 74 w 74"/>
                <a:gd name="T19" fmla="*/ 54 h 286"/>
                <a:gd name="T20" fmla="*/ 74 w 74"/>
                <a:gd name="T2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286">
                  <a:moveTo>
                    <a:pt x="0" y="0"/>
                  </a:moveTo>
                  <a:lnTo>
                    <a:pt x="0" y="32"/>
                  </a:lnTo>
                  <a:lnTo>
                    <a:pt x="10" y="74"/>
                  </a:lnTo>
                  <a:lnTo>
                    <a:pt x="19" y="160"/>
                  </a:lnTo>
                  <a:lnTo>
                    <a:pt x="28" y="244"/>
                  </a:lnTo>
                  <a:lnTo>
                    <a:pt x="37" y="259"/>
                  </a:lnTo>
                  <a:lnTo>
                    <a:pt x="47" y="286"/>
                  </a:lnTo>
                  <a:lnTo>
                    <a:pt x="56" y="283"/>
                  </a:lnTo>
                  <a:lnTo>
                    <a:pt x="65" y="165"/>
                  </a:lnTo>
                  <a:lnTo>
                    <a:pt x="74" y="54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8" name="Line 229"/>
            <p:cNvSpPr>
              <a:spLocks noChangeShapeType="1"/>
            </p:cNvSpPr>
            <p:nvPr/>
          </p:nvSpPr>
          <p:spPr bwMode="auto">
            <a:xfrm flipV="1">
              <a:off x="1321777" y="1942710"/>
              <a:ext cx="0" cy="31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9" name="Freeform 230"/>
            <p:cNvSpPr>
              <a:spLocks/>
            </p:cNvSpPr>
            <p:nvPr/>
          </p:nvSpPr>
          <p:spPr bwMode="auto">
            <a:xfrm flipV="1">
              <a:off x="1331302" y="1923995"/>
              <a:ext cx="9525" cy="21834"/>
            </a:xfrm>
            <a:custGeom>
              <a:avLst/>
              <a:gdLst>
                <a:gd name="T0" fmla="*/ 0 w 64"/>
                <a:gd name="T1" fmla="*/ 0 h 303"/>
                <a:gd name="T2" fmla="*/ 0 w 64"/>
                <a:gd name="T3" fmla="*/ 108 h 303"/>
                <a:gd name="T4" fmla="*/ 9 w 64"/>
                <a:gd name="T5" fmla="*/ 182 h 303"/>
                <a:gd name="T6" fmla="*/ 18 w 64"/>
                <a:gd name="T7" fmla="*/ 219 h 303"/>
                <a:gd name="T8" fmla="*/ 27 w 64"/>
                <a:gd name="T9" fmla="*/ 269 h 303"/>
                <a:gd name="T10" fmla="*/ 37 w 64"/>
                <a:gd name="T11" fmla="*/ 303 h 303"/>
                <a:gd name="T12" fmla="*/ 46 w 64"/>
                <a:gd name="T13" fmla="*/ 281 h 303"/>
                <a:gd name="T14" fmla="*/ 55 w 64"/>
                <a:gd name="T15" fmla="*/ 204 h 303"/>
                <a:gd name="T16" fmla="*/ 64 w 64"/>
                <a:gd name="T17" fmla="*/ 86 h 303"/>
                <a:gd name="T18" fmla="*/ 64 w 64"/>
                <a:gd name="T19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303">
                  <a:moveTo>
                    <a:pt x="0" y="0"/>
                  </a:moveTo>
                  <a:lnTo>
                    <a:pt x="0" y="108"/>
                  </a:lnTo>
                  <a:lnTo>
                    <a:pt x="9" y="182"/>
                  </a:lnTo>
                  <a:lnTo>
                    <a:pt x="18" y="219"/>
                  </a:lnTo>
                  <a:lnTo>
                    <a:pt x="27" y="269"/>
                  </a:lnTo>
                  <a:lnTo>
                    <a:pt x="37" y="303"/>
                  </a:lnTo>
                  <a:lnTo>
                    <a:pt x="46" y="281"/>
                  </a:lnTo>
                  <a:lnTo>
                    <a:pt x="55" y="204"/>
                  </a:lnTo>
                  <a:lnTo>
                    <a:pt x="64" y="86"/>
                  </a:lnTo>
                  <a:lnTo>
                    <a:pt x="6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0" name="Line 231"/>
            <p:cNvSpPr>
              <a:spLocks noChangeShapeType="1"/>
            </p:cNvSpPr>
            <p:nvPr/>
          </p:nvSpPr>
          <p:spPr bwMode="auto">
            <a:xfrm flipV="1">
              <a:off x="13487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1" name="Line 232"/>
            <p:cNvSpPr>
              <a:spLocks noChangeShapeType="1"/>
            </p:cNvSpPr>
            <p:nvPr/>
          </p:nvSpPr>
          <p:spPr bwMode="auto">
            <a:xfrm>
              <a:off x="135670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2" name="Line 233"/>
            <p:cNvSpPr>
              <a:spLocks noChangeShapeType="1"/>
            </p:cNvSpPr>
            <p:nvPr/>
          </p:nvSpPr>
          <p:spPr bwMode="auto">
            <a:xfrm flipV="1">
              <a:off x="13614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3" name="Line 234"/>
            <p:cNvSpPr>
              <a:spLocks noChangeShapeType="1"/>
            </p:cNvSpPr>
            <p:nvPr/>
          </p:nvSpPr>
          <p:spPr bwMode="auto">
            <a:xfrm flipV="1">
              <a:off x="13646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4" name="Freeform 235"/>
            <p:cNvSpPr>
              <a:spLocks/>
            </p:cNvSpPr>
            <p:nvPr/>
          </p:nvSpPr>
          <p:spPr bwMode="auto">
            <a:xfrm flipV="1">
              <a:off x="1377339" y="1944270"/>
              <a:ext cx="1588" cy="1560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7 h 17"/>
                <a:gd name="T4" fmla="*/ 10 w 19"/>
                <a:gd name="T5" fmla="*/ 14 h 17"/>
                <a:gd name="T6" fmla="*/ 19 w 19"/>
                <a:gd name="T7" fmla="*/ 14 h 17"/>
                <a:gd name="T8" fmla="*/ 19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0" y="0"/>
                  </a:moveTo>
                  <a:lnTo>
                    <a:pt x="0" y="17"/>
                  </a:lnTo>
                  <a:lnTo>
                    <a:pt x="10" y="14"/>
                  </a:lnTo>
                  <a:lnTo>
                    <a:pt x="19" y="14"/>
                  </a:lnTo>
                  <a:lnTo>
                    <a:pt x="1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5" name="Line 236"/>
            <p:cNvSpPr>
              <a:spLocks noChangeShapeType="1"/>
            </p:cNvSpPr>
            <p:nvPr/>
          </p:nvSpPr>
          <p:spPr bwMode="auto">
            <a:xfrm>
              <a:off x="138686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6" name="Freeform 237"/>
            <p:cNvSpPr>
              <a:spLocks/>
            </p:cNvSpPr>
            <p:nvPr/>
          </p:nvSpPr>
          <p:spPr bwMode="auto">
            <a:xfrm flipV="1">
              <a:off x="1390039" y="1942710"/>
              <a:ext cx="3175" cy="3119"/>
            </a:xfrm>
            <a:custGeom>
              <a:avLst/>
              <a:gdLst>
                <a:gd name="T0" fmla="*/ 0 w 18"/>
                <a:gd name="T1" fmla="*/ 0 h 44"/>
                <a:gd name="T2" fmla="*/ 0 w 18"/>
                <a:gd name="T3" fmla="*/ 17 h 44"/>
                <a:gd name="T4" fmla="*/ 9 w 18"/>
                <a:gd name="T5" fmla="*/ 37 h 44"/>
                <a:gd name="T6" fmla="*/ 18 w 18"/>
                <a:gd name="T7" fmla="*/ 44 h 44"/>
                <a:gd name="T8" fmla="*/ 18 w 1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4">
                  <a:moveTo>
                    <a:pt x="0" y="0"/>
                  </a:moveTo>
                  <a:lnTo>
                    <a:pt x="0" y="17"/>
                  </a:lnTo>
                  <a:lnTo>
                    <a:pt x="9" y="37"/>
                  </a:lnTo>
                  <a:lnTo>
                    <a:pt x="18" y="44"/>
                  </a:lnTo>
                  <a:lnTo>
                    <a:pt x="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7" name="Freeform 238"/>
            <p:cNvSpPr>
              <a:spLocks/>
            </p:cNvSpPr>
            <p:nvPr/>
          </p:nvSpPr>
          <p:spPr bwMode="auto">
            <a:xfrm flipV="1">
              <a:off x="1396389" y="1944270"/>
              <a:ext cx="1588" cy="1560"/>
            </a:xfrm>
            <a:custGeom>
              <a:avLst/>
              <a:gdLst>
                <a:gd name="T0" fmla="*/ 0 w 9"/>
                <a:gd name="T1" fmla="*/ 0 h 27"/>
                <a:gd name="T2" fmla="*/ 0 w 9"/>
                <a:gd name="T3" fmla="*/ 27 h 27"/>
                <a:gd name="T4" fmla="*/ 9 w 9"/>
                <a:gd name="T5" fmla="*/ 12 h 27"/>
                <a:gd name="T6" fmla="*/ 9 w 9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7">
                  <a:moveTo>
                    <a:pt x="0" y="0"/>
                  </a:moveTo>
                  <a:lnTo>
                    <a:pt x="0" y="27"/>
                  </a:lnTo>
                  <a:lnTo>
                    <a:pt x="9" y="1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8" name="Freeform 239"/>
            <p:cNvSpPr>
              <a:spLocks/>
            </p:cNvSpPr>
            <p:nvPr/>
          </p:nvSpPr>
          <p:spPr bwMode="auto">
            <a:xfrm flipV="1">
              <a:off x="1415439" y="1944270"/>
              <a:ext cx="3175" cy="1560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14 h 27"/>
                <a:gd name="T4" fmla="*/ 10 w 19"/>
                <a:gd name="T5" fmla="*/ 22 h 27"/>
                <a:gd name="T6" fmla="*/ 19 w 19"/>
                <a:gd name="T7" fmla="*/ 27 h 27"/>
                <a:gd name="T8" fmla="*/ 19 w 19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0" y="0"/>
                  </a:moveTo>
                  <a:lnTo>
                    <a:pt x="0" y="14"/>
                  </a:lnTo>
                  <a:lnTo>
                    <a:pt x="10" y="22"/>
                  </a:lnTo>
                  <a:lnTo>
                    <a:pt x="19" y="27"/>
                  </a:lnTo>
                  <a:lnTo>
                    <a:pt x="1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9" name="Freeform 240"/>
            <p:cNvSpPr>
              <a:spLocks/>
            </p:cNvSpPr>
            <p:nvPr/>
          </p:nvSpPr>
          <p:spPr bwMode="auto">
            <a:xfrm flipV="1">
              <a:off x="1428139" y="1897483"/>
              <a:ext cx="12700" cy="48347"/>
            </a:xfrm>
            <a:custGeom>
              <a:avLst/>
              <a:gdLst>
                <a:gd name="T0" fmla="*/ 0 w 74"/>
                <a:gd name="T1" fmla="*/ 0 h 686"/>
                <a:gd name="T2" fmla="*/ 0 w 74"/>
                <a:gd name="T3" fmla="*/ 64 h 686"/>
                <a:gd name="T4" fmla="*/ 9 w 74"/>
                <a:gd name="T5" fmla="*/ 170 h 686"/>
                <a:gd name="T6" fmla="*/ 18 w 74"/>
                <a:gd name="T7" fmla="*/ 343 h 686"/>
                <a:gd name="T8" fmla="*/ 27 w 74"/>
                <a:gd name="T9" fmla="*/ 538 h 686"/>
                <a:gd name="T10" fmla="*/ 37 w 74"/>
                <a:gd name="T11" fmla="*/ 686 h 686"/>
                <a:gd name="T12" fmla="*/ 46 w 74"/>
                <a:gd name="T13" fmla="*/ 686 h 686"/>
                <a:gd name="T14" fmla="*/ 55 w 74"/>
                <a:gd name="T15" fmla="*/ 503 h 686"/>
                <a:gd name="T16" fmla="*/ 64 w 74"/>
                <a:gd name="T17" fmla="*/ 264 h 686"/>
                <a:gd name="T18" fmla="*/ 74 w 74"/>
                <a:gd name="T19" fmla="*/ 111 h 686"/>
                <a:gd name="T20" fmla="*/ 74 w 74"/>
                <a:gd name="T21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686">
                  <a:moveTo>
                    <a:pt x="0" y="0"/>
                  </a:moveTo>
                  <a:lnTo>
                    <a:pt x="0" y="64"/>
                  </a:lnTo>
                  <a:lnTo>
                    <a:pt x="9" y="170"/>
                  </a:lnTo>
                  <a:lnTo>
                    <a:pt x="18" y="343"/>
                  </a:lnTo>
                  <a:lnTo>
                    <a:pt x="27" y="538"/>
                  </a:lnTo>
                  <a:lnTo>
                    <a:pt x="37" y="686"/>
                  </a:lnTo>
                  <a:lnTo>
                    <a:pt x="46" y="686"/>
                  </a:lnTo>
                  <a:lnTo>
                    <a:pt x="55" y="503"/>
                  </a:lnTo>
                  <a:lnTo>
                    <a:pt x="64" y="264"/>
                  </a:lnTo>
                  <a:lnTo>
                    <a:pt x="74" y="111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0" name="Freeform 241"/>
            <p:cNvSpPr>
              <a:spLocks/>
            </p:cNvSpPr>
            <p:nvPr/>
          </p:nvSpPr>
          <p:spPr bwMode="auto">
            <a:xfrm flipV="1">
              <a:off x="1442427" y="1931794"/>
              <a:ext cx="11113" cy="14037"/>
            </a:xfrm>
            <a:custGeom>
              <a:avLst/>
              <a:gdLst>
                <a:gd name="T0" fmla="*/ 0 w 74"/>
                <a:gd name="T1" fmla="*/ 0 h 197"/>
                <a:gd name="T2" fmla="*/ 0 w 74"/>
                <a:gd name="T3" fmla="*/ 74 h 197"/>
                <a:gd name="T4" fmla="*/ 9 w 74"/>
                <a:gd name="T5" fmla="*/ 86 h 197"/>
                <a:gd name="T6" fmla="*/ 19 w 74"/>
                <a:gd name="T7" fmla="*/ 116 h 197"/>
                <a:gd name="T8" fmla="*/ 28 w 74"/>
                <a:gd name="T9" fmla="*/ 145 h 197"/>
                <a:gd name="T10" fmla="*/ 37 w 74"/>
                <a:gd name="T11" fmla="*/ 170 h 197"/>
                <a:gd name="T12" fmla="*/ 46 w 74"/>
                <a:gd name="T13" fmla="*/ 197 h 197"/>
                <a:gd name="T14" fmla="*/ 56 w 74"/>
                <a:gd name="T15" fmla="*/ 185 h 197"/>
                <a:gd name="T16" fmla="*/ 65 w 74"/>
                <a:gd name="T17" fmla="*/ 118 h 197"/>
                <a:gd name="T18" fmla="*/ 74 w 74"/>
                <a:gd name="T19" fmla="*/ 46 h 197"/>
                <a:gd name="T20" fmla="*/ 74 w 74"/>
                <a:gd name="T2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97">
                  <a:moveTo>
                    <a:pt x="0" y="0"/>
                  </a:moveTo>
                  <a:lnTo>
                    <a:pt x="0" y="74"/>
                  </a:lnTo>
                  <a:lnTo>
                    <a:pt x="9" y="86"/>
                  </a:lnTo>
                  <a:lnTo>
                    <a:pt x="19" y="116"/>
                  </a:lnTo>
                  <a:lnTo>
                    <a:pt x="28" y="145"/>
                  </a:lnTo>
                  <a:lnTo>
                    <a:pt x="37" y="170"/>
                  </a:lnTo>
                  <a:lnTo>
                    <a:pt x="46" y="197"/>
                  </a:lnTo>
                  <a:lnTo>
                    <a:pt x="56" y="185"/>
                  </a:lnTo>
                  <a:lnTo>
                    <a:pt x="65" y="118"/>
                  </a:lnTo>
                  <a:lnTo>
                    <a:pt x="74" y="46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1" name="Freeform 242"/>
            <p:cNvSpPr>
              <a:spLocks/>
            </p:cNvSpPr>
            <p:nvPr/>
          </p:nvSpPr>
          <p:spPr bwMode="auto">
            <a:xfrm flipV="1">
              <a:off x="1458302" y="1944270"/>
              <a:ext cx="3175" cy="1560"/>
            </a:xfrm>
            <a:custGeom>
              <a:avLst/>
              <a:gdLst>
                <a:gd name="T0" fmla="*/ 0 w 18"/>
                <a:gd name="T1" fmla="*/ 0 h 19"/>
                <a:gd name="T2" fmla="*/ 0 w 18"/>
                <a:gd name="T3" fmla="*/ 19 h 19"/>
                <a:gd name="T4" fmla="*/ 9 w 18"/>
                <a:gd name="T5" fmla="*/ 17 h 19"/>
                <a:gd name="T6" fmla="*/ 18 w 18"/>
                <a:gd name="T7" fmla="*/ 17 h 19"/>
                <a:gd name="T8" fmla="*/ 18 w 1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lnTo>
                    <a:pt x="0" y="19"/>
                  </a:lnTo>
                  <a:lnTo>
                    <a:pt x="9" y="17"/>
                  </a:lnTo>
                  <a:lnTo>
                    <a:pt x="18" y="17"/>
                  </a:lnTo>
                  <a:lnTo>
                    <a:pt x="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2" name="Freeform 243"/>
            <p:cNvSpPr>
              <a:spLocks/>
            </p:cNvSpPr>
            <p:nvPr/>
          </p:nvSpPr>
          <p:spPr bwMode="auto">
            <a:xfrm flipV="1">
              <a:off x="1464652" y="1944270"/>
              <a:ext cx="1588" cy="1560"/>
            </a:xfrm>
            <a:custGeom>
              <a:avLst/>
              <a:gdLst>
                <a:gd name="T0" fmla="*/ 0 w 18"/>
                <a:gd name="T1" fmla="*/ 0 h 22"/>
                <a:gd name="T2" fmla="*/ 0 w 18"/>
                <a:gd name="T3" fmla="*/ 22 h 22"/>
                <a:gd name="T4" fmla="*/ 9 w 18"/>
                <a:gd name="T5" fmla="*/ 19 h 22"/>
                <a:gd name="T6" fmla="*/ 18 w 18"/>
                <a:gd name="T7" fmla="*/ 14 h 22"/>
                <a:gd name="T8" fmla="*/ 18 w 1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2">
                  <a:moveTo>
                    <a:pt x="0" y="0"/>
                  </a:moveTo>
                  <a:lnTo>
                    <a:pt x="0" y="22"/>
                  </a:lnTo>
                  <a:lnTo>
                    <a:pt x="9" y="19"/>
                  </a:lnTo>
                  <a:lnTo>
                    <a:pt x="18" y="14"/>
                  </a:lnTo>
                  <a:lnTo>
                    <a:pt x="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3" name="Freeform 244"/>
            <p:cNvSpPr>
              <a:spLocks/>
            </p:cNvSpPr>
            <p:nvPr/>
          </p:nvSpPr>
          <p:spPr bwMode="auto">
            <a:xfrm flipV="1">
              <a:off x="1471002" y="1941151"/>
              <a:ext cx="9525" cy="4679"/>
            </a:xfrm>
            <a:custGeom>
              <a:avLst/>
              <a:gdLst>
                <a:gd name="T0" fmla="*/ 0 w 65"/>
                <a:gd name="T1" fmla="*/ 0 h 71"/>
                <a:gd name="T2" fmla="*/ 0 w 65"/>
                <a:gd name="T3" fmla="*/ 17 h 71"/>
                <a:gd name="T4" fmla="*/ 9 w 65"/>
                <a:gd name="T5" fmla="*/ 22 h 71"/>
                <a:gd name="T6" fmla="*/ 19 w 65"/>
                <a:gd name="T7" fmla="*/ 32 h 71"/>
                <a:gd name="T8" fmla="*/ 28 w 65"/>
                <a:gd name="T9" fmla="*/ 51 h 71"/>
                <a:gd name="T10" fmla="*/ 37 w 65"/>
                <a:gd name="T11" fmla="*/ 69 h 71"/>
                <a:gd name="T12" fmla="*/ 46 w 65"/>
                <a:gd name="T13" fmla="*/ 71 h 71"/>
                <a:gd name="T14" fmla="*/ 56 w 65"/>
                <a:gd name="T15" fmla="*/ 56 h 71"/>
                <a:gd name="T16" fmla="*/ 65 w 65"/>
                <a:gd name="T17" fmla="*/ 32 h 71"/>
                <a:gd name="T18" fmla="*/ 65 w 65"/>
                <a:gd name="T1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71">
                  <a:moveTo>
                    <a:pt x="0" y="0"/>
                  </a:moveTo>
                  <a:lnTo>
                    <a:pt x="0" y="17"/>
                  </a:lnTo>
                  <a:lnTo>
                    <a:pt x="9" y="22"/>
                  </a:lnTo>
                  <a:lnTo>
                    <a:pt x="19" y="32"/>
                  </a:lnTo>
                  <a:lnTo>
                    <a:pt x="28" y="51"/>
                  </a:lnTo>
                  <a:lnTo>
                    <a:pt x="37" y="69"/>
                  </a:lnTo>
                  <a:lnTo>
                    <a:pt x="46" y="71"/>
                  </a:lnTo>
                  <a:lnTo>
                    <a:pt x="56" y="56"/>
                  </a:lnTo>
                  <a:lnTo>
                    <a:pt x="65" y="32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4" name="Line 245"/>
            <p:cNvSpPr>
              <a:spLocks noChangeShapeType="1"/>
            </p:cNvSpPr>
            <p:nvPr/>
          </p:nvSpPr>
          <p:spPr bwMode="auto">
            <a:xfrm flipV="1">
              <a:off x="14932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5" name="Line 246"/>
            <p:cNvSpPr>
              <a:spLocks noChangeShapeType="1"/>
            </p:cNvSpPr>
            <p:nvPr/>
          </p:nvSpPr>
          <p:spPr bwMode="auto">
            <a:xfrm>
              <a:off x="149640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6" name="Line 247"/>
            <p:cNvSpPr>
              <a:spLocks noChangeShapeType="1"/>
            </p:cNvSpPr>
            <p:nvPr/>
          </p:nvSpPr>
          <p:spPr bwMode="auto">
            <a:xfrm>
              <a:off x="150433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7" name="Line 248"/>
            <p:cNvSpPr>
              <a:spLocks noChangeShapeType="1"/>
            </p:cNvSpPr>
            <p:nvPr/>
          </p:nvSpPr>
          <p:spPr bwMode="auto">
            <a:xfrm flipV="1">
              <a:off x="15265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8" name="Freeform 249"/>
            <p:cNvSpPr>
              <a:spLocks/>
            </p:cNvSpPr>
            <p:nvPr/>
          </p:nvSpPr>
          <p:spPr bwMode="auto">
            <a:xfrm flipV="1">
              <a:off x="1528152" y="1944270"/>
              <a:ext cx="7938" cy="1560"/>
            </a:xfrm>
            <a:custGeom>
              <a:avLst/>
              <a:gdLst>
                <a:gd name="T0" fmla="*/ 0 w 47"/>
                <a:gd name="T1" fmla="*/ 0 h 34"/>
                <a:gd name="T2" fmla="*/ 0 w 47"/>
                <a:gd name="T3" fmla="*/ 27 h 34"/>
                <a:gd name="T4" fmla="*/ 10 w 47"/>
                <a:gd name="T5" fmla="*/ 34 h 34"/>
                <a:gd name="T6" fmla="*/ 19 w 47"/>
                <a:gd name="T7" fmla="*/ 29 h 34"/>
                <a:gd name="T8" fmla="*/ 28 w 47"/>
                <a:gd name="T9" fmla="*/ 24 h 34"/>
                <a:gd name="T10" fmla="*/ 37 w 47"/>
                <a:gd name="T11" fmla="*/ 24 h 34"/>
                <a:gd name="T12" fmla="*/ 47 w 47"/>
                <a:gd name="T13" fmla="*/ 24 h 34"/>
                <a:gd name="T14" fmla="*/ 47 w 47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4">
                  <a:moveTo>
                    <a:pt x="0" y="0"/>
                  </a:moveTo>
                  <a:lnTo>
                    <a:pt x="0" y="27"/>
                  </a:lnTo>
                  <a:lnTo>
                    <a:pt x="10" y="34"/>
                  </a:lnTo>
                  <a:lnTo>
                    <a:pt x="19" y="29"/>
                  </a:lnTo>
                  <a:lnTo>
                    <a:pt x="28" y="24"/>
                  </a:lnTo>
                  <a:lnTo>
                    <a:pt x="37" y="24"/>
                  </a:lnTo>
                  <a:lnTo>
                    <a:pt x="47" y="24"/>
                  </a:lnTo>
                  <a:lnTo>
                    <a:pt x="4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9" name="Freeform 250"/>
            <p:cNvSpPr>
              <a:spLocks/>
            </p:cNvSpPr>
            <p:nvPr/>
          </p:nvSpPr>
          <p:spPr bwMode="auto">
            <a:xfrm flipV="1">
              <a:off x="1544027" y="1944270"/>
              <a:ext cx="3175" cy="1560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27 h 27"/>
                <a:gd name="T4" fmla="*/ 9 w 19"/>
                <a:gd name="T5" fmla="*/ 24 h 27"/>
                <a:gd name="T6" fmla="*/ 19 w 19"/>
                <a:gd name="T7" fmla="*/ 19 h 27"/>
                <a:gd name="T8" fmla="*/ 19 w 19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0" y="0"/>
                  </a:moveTo>
                  <a:lnTo>
                    <a:pt x="0" y="27"/>
                  </a:lnTo>
                  <a:lnTo>
                    <a:pt x="9" y="24"/>
                  </a:lnTo>
                  <a:lnTo>
                    <a:pt x="19" y="19"/>
                  </a:lnTo>
                  <a:lnTo>
                    <a:pt x="1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" name="Line 251"/>
            <p:cNvSpPr>
              <a:spLocks noChangeShapeType="1"/>
            </p:cNvSpPr>
            <p:nvPr/>
          </p:nvSpPr>
          <p:spPr bwMode="auto">
            <a:xfrm flipV="1">
              <a:off x="15678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1" name="Freeform 252"/>
            <p:cNvSpPr>
              <a:spLocks/>
            </p:cNvSpPr>
            <p:nvPr/>
          </p:nvSpPr>
          <p:spPr bwMode="auto">
            <a:xfrm flipV="1">
              <a:off x="1572602" y="1944270"/>
              <a:ext cx="1588" cy="1560"/>
            </a:xfrm>
            <a:custGeom>
              <a:avLst/>
              <a:gdLst>
                <a:gd name="T0" fmla="*/ 0 w 9"/>
                <a:gd name="T1" fmla="*/ 0 h 19"/>
                <a:gd name="T2" fmla="*/ 0 w 9"/>
                <a:gd name="T3" fmla="*/ 19 h 19"/>
                <a:gd name="T4" fmla="*/ 9 w 9"/>
                <a:gd name="T5" fmla="*/ 12 h 19"/>
                <a:gd name="T6" fmla="*/ 9 w 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9">
                  <a:moveTo>
                    <a:pt x="0" y="0"/>
                  </a:moveTo>
                  <a:lnTo>
                    <a:pt x="0" y="19"/>
                  </a:lnTo>
                  <a:lnTo>
                    <a:pt x="9" y="1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2" name="Line 253"/>
            <p:cNvSpPr>
              <a:spLocks noChangeShapeType="1"/>
            </p:cNvSpPr>
            <p:nvPr/>
          </p:nvSpPr>
          <p:spPr bwMode="auto">
            <a:xfrm>
              <a:off x="158847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3" name="Line 254"/>
            <p:cNvSpPr>
              <a:spLocks noChangeShapeType="1"/>
            </p:cNvSpPr>
            <p:nvPr/>
          </p:nvSpPr>
          <p:spPr bwMode="auto">
            <a:xfrm>
              <a:off x="159323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4" name="Freeform 255"/>
            <p:cNvSpPr>
              <a:spLocks/>
            </p:cNvSpPr>
            <p:nvPr/>
          </p:nvSpPr>
          <p:spPr bwMode="auto">
            <a:xfrm flipV="1">
              <a:off x="1599589" y="1944270"/>
              <a:ext cx="0" cy="1560"/>
            </a:xfrm>
            <a:custGeom>
              <a:avLst/>
              <a:gdLst>
                <a:gd name="T0" fmla="*/ 0 w 9"/>
                <a:gd name="T1" fmla="*/ 0 h 22"/>
                <a:gd name="T2" fmla="*/ 0 w 9"/>
                <a:gd name="T3" fmla="*/ 14 h 22"/>
                <a:gd name="T4" fmla="*/ 9 w 9"/>
                <a:gd name="T5" fmla="*/ 22 h 22"/>
                <a:gd name="T6" fmla="*/ 9 w 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2">
                  <a:moveTo>
                    <a:pt x="0" y="0"/>
                  </a:moveTo>
                  <a:lnTo>
                    <a:pt x="0" y="14"/>
                  </a:lnTo>
                  <a:lnTo>
                    <a:pt x="9" y="2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5" name="Line 256"/>
            <p:cNvSpPr>
              <a:spLocks noChangeShapeType="1"/>
            </p:cNvSpPr>
            <p:nvPr/>
          </p:nvSpPr>
          <p:spPr bwMode="auto">
            <a:xfrm flipV="1">
              <a:off x="16027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6" name="Freeform 257"/>
            <p:cNvSpPr>
              <a:spLocks/>
            </p:cNvSpPr>
            <p:nvPr/>
          </p:nvSpPr>
          <p:spPr bwMode="auto">
            <a:xfrm flipV="1">
              <a:off x="1607527" y="1621441"/>
              <a:ext cx="15875" cy="324389"/>
            </a:xfrm>
            <a:custGeom>
              <a:avLst/>
              <a:gdLst>
                <a:gd name="T0" fmla="*/ 0 w 111"/>
                <a:gd name="T1" fmla="*/ 0 h 4591"/>
                <a:gd name="T2" fmla="*/ 0 w 111"/>
                <a:gd name="T3" fmla="*/ 22 h 4591"/>
                <a:gd name="T4" fmla="*/ 10 w 111"/>
                <a:gd name="T5" fmla="*/ 41 h 4591"/>
                <a:gd name="T6" fmla="*/ 19 w 111"/>
                <a:gd name="T7" fmla="*/ 170 h 4591"/>
                <a:gd name="T8" fmla="*/ 28 w 111"/>
                <a:gd name="T9" fmla="*/ 553 h 4591"/>
                <a:gd name="T10" fmla="*/ 37 w 111"/>
                <a:gd name="T11" fmla="*/ 1338 h 4591"/>
                <a:gd name="T12" fmla="*/ 47 w 111"/>
                <a:gd name="T13" fmla="*/ 2449 h 4591"/>
                <a:gd name="T14" fmla="*/ 56 w 111"/>
                <a:gd name="T15" fmla="*/ 3527 h 4591"/>
                <a:gd name="T16" fmla="*/ 65 w 111"/>
                <a:gd name="T17" fmla="*/ 4327 h 4591"/>
                <a:gd name="T18" fmla="*/ 74 w 111"/>
                <a:gd name="T19" fmla="*/ 4591 h 4591"/>
                <a:gd name="T20" fmla="*/ 84 w 111"/>
                <a:gd name="T21" fmla="*/ 3804 h 4591"/>
                <a:gd name="T22" fmla="*/ 93 w 111"/>
                <a:gd name="T23" fmla="*/ 2095 h 4591"/>
                <a:gd name="T24" fmla="*/ 102 w 111"/>
                <a:gd name="T25" fmla="*/ 614 h 4591"/>
                <a:gd name="T26" fmla="*/ 111 w 111"/>
                <a:gd name="T27" fmla="*/ 83 h 4591"/>
                <a:gd name="T28" fmla="*/ 111 w 111"/>
                <a:gd name="T29" fmla="*/ 0 h 4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4591">
                  <a:moveTo>
                    <a:pt x="0" y="0"/>
                  </a:moveTo>
                  <a:lnTo>
                    <a:pt x="0" y="22"/>
                  </a:lnTo>
                  <a:lnTo>
                    <a:pt x="10" y="41"/>
                  </a:lnTo>
                  <a:lnTo>
                    <a:pt x="19" y="170"/>
                  </a:lnTo>
                  <a:lnTo>
                    <a:pt x="28" y="553"/>
                  </a:lnTo>
                  <a:lnTo>
                    <a:pt x="37" y="1338"/>
                  </a:lnTo>
                  <a:lnTo>
                    <a:pt x="47" y="2449"/>
                  </a:lnTo>
                  <a:lnTo>
                    <a:pt x="56" y="3527"/>
                  </a:lnTo>
                  <a:lnTo>
                    <a:pt x="65" y="4327"/>
                  </a:lnTo>
                  <a:lnTo>
                    <a:pt x="74" y="4591"/>
                  </a:lnTo>
                  <a:lnTo>
                    <a:pt x="84" y="3804"/>
                  </a:lnTo>
                  <a:lnTo>
                    <a:pt x="93" y="2095"/>
                  </a:lnTo>
                  <a:lnTo>
                    <a:pt x="102" y="614"/>
                  </a:lnTo>
                  <a:lnTo>
                    <a:pt x="111" y="83"/>
                  </a:lnTo>
                  <a:lnTo>
                    <a:pt x="111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7" name="Freeform 258"/>
            <p:cNvSpPr>
              <a:spLocks/>
            </p:cNvSpPr>
            <p:nvPr/>
          </p:nvSpPr>
          <p:spPr bwMode="auto">
            <a:xfrm flipV="1">
              <a:off x="1626577" y="202240"/>
              <a:ext cx="36513" cy="1743589"/>
            </a:xfrm>
            <a:custGeom>
              <a:avLst/>
              <a:gdLst>
                <a:gd name="T0" fmla="*/ 0 w 240"/>
                <a:gd name="T1" fmla="*/ 0 h 24722"/>
                <a:gd name="T2" fmla="*/ 0 w 240"/>
                <a:gd name="T3" fmla="*/ 76 h 24722"/>
                <a:gd name="T4" fmla="*/ 9 w 240"/>
                <a:gd name="T5" fmla="*/ 113 h 24722"/>
                <a:gd name="T6" fmla="*/ 18 w 240"/>
                <a:gd name="T7" fmla="*/ 155 h 24722"/>
                <a:gd name="T8" fmla="*/ 28 w 240"/>
                <a:gd name="T9" fmla="*/ 192 h 24722"/>
                <a:gd name="T10" fmla="*/ 37 w 240"/>
                <a:gd name="T11" fmla="*/ 202 h 24722"/>
                <a:gd name="T12" fmla="*/ 46 w 240"/>
                <a:gd name="T13" fmla="*/ 175 h 24722"/>
                <a:gd name="T14" fmla="*/ 55 w 240"/>
                <a:gd name="T15" fmla="*/ 101 h 24722"/>
                <a:gd name="T16" fmla="*/ 65 w 240"/>
                <a:gd name="T17" fmla="*/ 88 h 24722"/>
                <a:gd name="T18" fmla="*/ 74 w 240"/>
                <a:gd name="T19" fmla="*/ 533 h 24722"/>
                <a:gd name="T20" fmla="*/ 83 w 240"/>
                <a:gd name="T21" fmla="*/ 2567 h 24722"/>
                <a:gd name="T22" fmla="*/ 92 w 240"/>
                <a:gd name="T23" fmla="*/ 6991 h 24722"/>
                <a:gd name="T24" fmla="*/ 102 w 240"/>
                <a:gd name="T25" fmla="*/ 13116 h 24722"/>
                <a:gd name="T26" fmla="*/ 111 w 240"/>
                <a:gd name="T27" fmla="*/ 19206 h 24722"/>
                <a:gd name="T28" fmla="*/ 120 w 240"/>
                <a:gd name="T29" fmla="*/ 23561 h 24722"/>
                <a:gd name="T30" fmla="*/ 129 w 240"/>
                <a:gd name="T31" fmla="*/ 24722 h 24722"/>
                <a:gd name="T32" fmla="*/ 139 w 240"/>
                <a:gd name="T33" fmla="*/ 20730 h 24722"/>
                <a:gd name="T34" fmla="*/ 148 w 240"/>
                <a:gd name="T35" fmla="*/ 12156 h 24722"/>
                <a:gd name="T36" fmla="*/ 157 w 240"/>
                <a:gd name="T37" fmla="*/ 4120 h 24722"/>
                <a:gd name="T38" fmla="*/ 166 w 240"/>
                <a:gd name="T39" fmla="*/ 560 h 24722"/>
                <a:gd name="T40" fmla="*/ 176 w 240"/>
                <a:gd name="T41" fmla="*/ 27 h 24722"/>
                <a:gd name="T42" fmla="*/ 185 w 240"/>
                <a:gd name="T43" fmla="*/ 49 h 24722"/>
                <a:gd name="T44" fmla="*/ 194 w 240"/>
                <a:gd name="T45" fmla="*/ 81 h 24722"/>
                <a:gd name="T46" fmla="*/ 203 w 240"/>
                <a:gd name="T47" fmla="*/ 88 h 24722"/>
                <a:gd name="T48" fmla="*/ 213 w 240"/>
                <a:gd name="T49" fmla="*/ 74 h 24722"/>
                <a:gd name="T50" fmla="*/ 222 w 240"/>
                <a:gd name="T51" fmla="*/ 88 h 24722"/>
                <a:gd name="T52" fmla="*/ 231 w 240"/>
                <a:gd name="T53" fmla="*/ 113 h 24722"/>
                <a:gd name="T54" fmla="*/ 240 w 240"/>
                <a:gd name="T55" fmla="*/ 83 h 24722"/>
                <a:gd name="T56" fmla="*/ 240 w 240"/>
                <a:gd name="T57" fmla="*/ 0 h 24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24722">
                  <a:moveTo>
                    <a:pt x="0" y="0"/>
                  </a:moveTo>
                  <a:lnTo>
                    <a:pt x="0" y="76"/>
                  </a:lnTo>
                  <a:lnTo>
                    <a:pt x="9" y="113"/>
                  </a:lnTo>
                  <a:lnTo>
                    <a:pt x="18" y="155"/>
                  </a:lnTo>
                  <a:lnTo>
                    <a:pt x="28" y="192"/>
                  </a:lnTo>
                  <a:lnTo>
                    <a:pt x="37" y="202"/>
                  </a:lnTo>
                  <a:lnTo>
                    <a:pt x="46" y="175"/>
                  </a:lnTo>
                  <a:lnTo>
                    <a:pt x="55" y="101"/>
                  </a:lnTo>
                  <a:lnTo>
                    <a:pt x="65" y="88"/>
                  </a:lnTo>
                  <a:lnTo>
                    <a:pt x="74" y="533"/>
                  </a:lnTo>
                  <a:lnTo>
                    <a:pt x="83" y="2567"/>
                  </a:lnTo>
                  <a:lnTo>
                    <a:pt x="92" y="6991"/>
                  </a:lnTo>
                  <a:lnTo>
                    <a:pt x="102" y="13116"/>
                  </a:lnTo>
                  <a:lnTo>
                    <a:pt x="111" y="19206"/>
                  </a:lnTo>
                  <a:lnTo>
                    <a:pt x="120" y="23561"/>
                  </a:lnTo>
                  <a:lnTo>
                    <a:pt x="129" y="24722"/>
                  </a:lnTo>
                  <a:lnTo>
                    <a:pt x="139" y="20730"/>
                  </a:lnTo>
                  <a:lnTo>
                    <a:pt x="148" y="12156"/>
                  </a:lnTo>
                  <a:lnTo>
                    <a:pt x="157" y="4120"/>
                  </a:lnTo>
                  <a:lnTo>
                    <a:pt x="166" y="560"/>
                  </a:lnTo>
                  <a:lnTo>
                    <a:pt x="176" y="27"/>
                  </a:lnTo>
                  <a:lnTo>
                    <a:pt x="185" y="49"/>
                  </a:lnTo>
                  <a:lnTo>
                    <a:pt x="194" y="81"/>
                  </a:lnTo>
                  <a:lnTo>
                    <a:pt x="203" y="88"/>
                  </a:lnTo>
                  <a:lnTo>
                    <a:pt x="213" y="74"/>
                  </a:lnTo>
                  <a:lnTo>
                    <a:pt x="222" y="88"/>
                  </a:lnTo>
                  <a:lnTo>
                    <a:pt x="231" y="113"/>
                  </a:lnTo>
                  <a:lnTo>
                    <a:pt x="240" y="83"/>
                  </a:lnTo>
                  <a:lnTo>
                    <a:pt x="24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8" name="Freeform 259"/>
            <p:cNvSpPr>
              <a:spLocks/>
            </p:cNvSpPr>
            <p:nvPr/>
          </p:nvSpPr>
          <p:spPr bwMode="auto">
            <a:xfrm flipV="1">
              <a:off x="1671027" y="1942710"/>
              <a:ext cx="1588" cy="3119"/>
            </a:xfrm>
            <a:custGeom>
              <a:avLst/>
              <a:gdLst>
                <a:gd name="T0" fmla="*/ 0 w 9"/>
                <a:gd name="T1" fmla="*/ 0 h 49"/>
                <a:gd name="T2" fmla="*/ 0 w 9"/>
                <a:gd name="T3" fmla="*/ 49 h 49"/>
                <a:gd name="T4" fmla="*/ 9 w 9"/>
                <a:gd name="T5" fmla="*/ 34 h 49"/>
                <a:gd name="T6" fmla="*/ 9 w 9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9">
                  <a:moveTo>
                    <a:pt x="0" y="0"/>
                  </a:moveTo>
                  <a:lnTo>
                    <a:pt x="0" y="49"/>
                  </a:lnTo>
                  <a:lnTo>
                    <a:pt x="9" y="34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9" name="Freeform 260"/>
            <p:cNvSpPr>
              <a:spLocks/>
            </p:cNvSpPr>
            <p:nvPr/>
          </p:nvSpPr>
          <p:spPr bwMode="auto">
            <a:xfrm flipV="1">
              <a:off x="1674202" y="1944270"/>
              <a:ext cx="3175" cy="1560"/>
            </a:xfrm>
            <a:custGeom>
              <a:avLst/>
              <a:gdLst>
                <a:gd name="T0" fmla="*/ 0 w 19"/>
                <a:gd name="T1" fmla="*/ 0 h 27"/>
                <a:gd name="T2" fmla="*/ 0 w 19"/>
                <a:gd name="T3" fmla="*/ 24 h 27"/>
                <a:gd name="T4" fmla="*/ 10 w 19"/>
                <a:gd name="T5" fmla="*/ 27 h 27"/>
                <a:gd name="T6" fmla="*/ 19 w 19"/>
                <a:gd name="T7" fmla="*/ 24 h 27"/>
                <a:gd name="T8" fmla="*/ 19 w 19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0" y="0"/>
                  </a:moveTo>
                  <a:lnTo>
                    <a:pt x="0" y="24"/>
                  </a:lnTo>
                  <a:lnTo>
                    <a:pt x="10" y="27"/>
                  </a:lnTo>
                  <a:lnTo>
                    <a:pt x="19" y="24"/>
                  </a:lnTo>
                  <a:lnTo>
                    <a:pt x="1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0" name="Line 261"/>
            <p:cNvSpPr>
              <a:spLocks noChangeShapeType="1"/>
            </p:cNvSpPr>
            <p:nvPr/>
          </p:nvSpPr>
          <p:spPr bwMode="auto">
            <a:xfrm flipV="1">
              <a:off x="16821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1" name="Line 262"/>
            <p:cNvSpPr>
              <a:spLocks noChangeShapeType="1"/>
            </p:cNvSpPr>
            <p:nvPr/>
          </p:nvSpPr>
          <p:spPr bwMode="auto">
            <a:xfrm flipV="1">
              <a:off x="17551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2" name="Freeform 263"/>
            <p:cNvSpPr>
              <a:spLocks/>
            </p:cNvSpPr>
            <p:nvPr/>
          </p:nvSpPr>
          <p:spPr bwMode="auto">
            <a:xfrm flipV="1">
              <a:off x="1767864" y="1944270"/>
              <a:ext cx="1588" cy="1560"/>
            </a:xfrm>
            <a:custGeom>
              <a:avLst/>
              <a:gdLst>
                <a:gd name="T0" fmla="*/ 0 w 9"/>
                <a:gd name="T1" fmla="*/ 0 h 22"/>
                <a:gd name="T2" fmla="*/ 0 w 9"/>
                <a:gd name="T3" fmla="*/ 17 h 22"/>
                <a:gd name="T4" fmla="*/ 9 w 9"/>
                <a:gd name="T5" fmla="*/ 22 h 22"/>
                <a:gd name="T6" fmla="*/ 9 w 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2">
                  <a:moveTo>
                    <a:pt x="0" y="0"/>
                  </a:moveTo>
                  <a:lnTo>
                    <a:pt x="0" y="17"/>
                  </a:lnTo>
                  <a:lnTo>
                    <a:pt x="9" y="2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3" name="Line 264"/>
            <p:cNvSpPr>
              <a:spLocks noChangeShapeType="1"/>
            </p:cNvSpPr>
            <p:nvPr/>
          </p:nvSpPr>
          <p:spPr bwMode="auto">
            <a:xfrm flipV="1">
              <a:off x="17837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4" name="Line 265"/>
            <p:cNvSpPr>
              <a:spLocks noChangeShapeType="1"/>
            </p:cNvSpPr>
            <p:nvPr/>
          </p:nvSpPr>
          <p:spPr bwMode="auto">
            <a:xfrm flipV="1">
              <a:off x="17885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5" name="Freeform 266"/>
            <p:cNvSpPr>
              <a:spLocks/>
            </p:cNvSpPr>
            <p:nvPr/>
          </p:nvSpPr>
          <p:spPr bwMode="auto">
            <a:xfrm flipV="1">
              <a:off x="1794852" y="1925556"/>
              <a:ext cx="11113" cy="20275"/>
            </a:xfrm>
            <a:custGeom>
              <a:avLst/>
              <a:gdLst>
                <a:gd name="T0" fmla="*/ 0 w 74"/>
                <a:gd name="T1" fmla="*/ 0 h 298"/>
                <a:gd name="T2" fmla="*/ 0 w 74"/>
                <a:gd name="T3" fmla="*/ 37 h 298"/>
                <a:gd name="T4" fmla="*/ 10 w 74"/>
                <a:gd name="T5" fmla="*/ 93 h 298"/>
                <a:gd name="T6" fmla="*/ 19 w 74"/>
                <a:gd name="T7" fmla="*/ 133 h 298"/>
                <a:gd name="T8" fmla="*/ 28 w 74"/>
                <a:gd name="T9" fmla="*/ 185 h 298"/>
                <a:gd name="T10" fmla="*/ 37 w 74"/>
                <a:gd name="T11" fmla="*/ 274 h 298"/>
                <a:gd name="T12" fmla="*/ 47 w 74"/>
                <a:gd name="T13" fmla="*/ 298 h 298"/>
                <a:gd name="T14" fmla="*/ 56 w 74"/>
                <a:gd name="T15" fmla="*/ 219 h 298"/>
                <a:gd name="T16" fmla="*/ 65 w 74"/>
                <a:gd name="T17" fmla="*/ 93 h 298"/>
                <a:gd name="T18" fmla="*/ 74 w 74"/>
                <a:gd name="T19" fmla="*/ 27 h 298"/>
                <a:gd name="T20" fmla="*/ 74 w 7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298">
                  <a:moveTo>
                    <a:pt x="0" y="0"/>
                  </a:moveTo>
                  <a:lnTo>
                    <a:pt x="0" y="37"/>
                  </a:lnTo>
                  <a:lnTo>
                    <a:pt x="10" y="93"/>
                  </a:lnTo>
                  <a:lnTo>
                    <a:pt x="19" y="133"/>
                  </a:lnTo>
                  <a:lnTo>
                    <a:pt x="28" y="185"/>
                  </a:lnTo>
                  <a:lnTo>
                    <a:pt x="37" y="274"/>
                  </a:lnTo>
                  <a:lnTo>
                    <a:pt x="47" y="298"/>
                  </a:lnTo>
                  <a:lnTo>
                    <a:pt x="56" y="219"/>
                  </a:lnTo>
                  <a:lnTo>
                    <a:pt x="65" y="93"/>
                  </a:lnTo>
                  <a:lnTo>
                    <a:pt x="74" y="27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6" name="Freeform 267"/>
            <p:cNvSpPr>
              <a:spLocks/>
            </p:cNvSpPr>
            <p:nvPr/>
          </p:nvSpPr>
          <p:spPr bwMode="auto">
            <a:xfrm flipV="1">
              <a:off x="1809139" y="1888126"/>
              <a:ext cx="11113" cy="57704"/>
            </a:xfrm>
            <a:custGeom>
              <a:avLst/>
              <a:gdLst>
                <a:gd name="T0" fmla="*/ 0 w 74"/>
                <a:gd name="T1" fmla="*/ 0 h 819"/>
                <a:gd name="T2" fmla="*/ 0 w 74"/>
                <a:gd name="T3" fmla="*/ 54 h 819"/>
                <a:gd name="T4" fmla="*/ 9 w 74"/>
                <a:gd name="T5" fmla="*/ 180 h 819"/>
                <a:gd name="T6" fmla="*/ 18 w 74"/>
                <a:gd name="T7" fmla="*/ 353 h 819"/>
                <a:gd name="T8" fmla="*/ 28 w 74"/>
                <a:gd name="T9" fmla="*/ 545 h 819"/>
                <a:gd name="T10" fmla="*/ 37 w 74"/>
                <a:gd name="T11" fmla="*/ 775 h 819"/>
                <a:gd name="T12" fmla="*/ 46 w 74"/>
                <a:gd name="T13" fmla="*/ 819 h 819"/>
                <a:gd name="T14" fmla="*/ 55 w 74"/>
                <a:gd name="T15" fmla="*/ 632 h 819"/>
                <a:gd name="T16" fmla="*/ 65 w 74"/>
                <a:gd name="T17" fmla="*/ 377 h 819"/>
                <a:gd name="T18" fmla="*/ 74 w 74"/>
                <a:gd name="T19" fmla="*/ 148 h 819"/>
                <a:gd name="T20" fmla="*/ 74 w 74"/>
                <a:gd name="T21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819">
                  <a:moveTo>
                    <a:pt x="0" y="0"/>
                  </a:moveTo>
                  <a:lnTo>
                    <a:pt x="0" y="54"/>
                  </a:lnTo>
                  <a:lnTo>
                    <a:pt x="9" y="180"/>
                  </a:lnTo>
                  <a:lnTo>
                    <a:pt x="18" y="353"/>
                  </a:lnTo>
                  <a:lnTo>
                    <a:pt x="28" y="545"/>
                  </a:lnTo>
                  <a:lnTo>
                    <a:pt x="37" y="775"/>
                  </a:lnTo>
                  <a:lnTo>
                    <a:pt x="46" y="819"/>
                  </a:lnTo>
                  <a:lnTo>
                    <a:pt x="55" y="632"/>
                  </a:lnTo>
                  <a:lnTo>
                    <a:pt x="65" y="377"/>
                  </a:lnTo>
                  <a:lnTo>
                    <a:pt x="74" y="148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7" name="Freeform 268"/>
            <p:cNvSpPr>
              <a:spLocks/>
            </p:cNvSpPr>
            <p:nvPr/>
          </p:nvSpPr>
          <p:spPr bwMode="auto">
            <a:xfrm flipV="1">
              <a:off x="1821839" y="1716574"/>
              <a:ext cx="25400" cy="229256"/>
            </a:xfrm>
            <a:custGeom>
              <a:avLst/>
              <a:gdLst>
                <a:gd name="T0" fmla="*/ 0 w 167"/>
                <a:gd name="T1" fmla="*/ 0 h 3258"/>
                <a:gd name="T2" fmla="*/ 0 w 167"/>
                <a:gd name="T3" fmla="*/ 74 h 3258"/>
                <a:gd name="T4" fmla="*/ 10 w 167"/>
                <a:gd name="T5" fmla="*/ 118 h 3258"/>
                <a:gd name="T6" fmla="*/ 19 w 167"/>
                <a:gd name="T7" fmla="*/ 185 h 3258"/>
                <a:gd name="T8" fmla="*/ 28 w 167"/>
                <a:gd name="T9" fmla="*/ 293 h 3258"/>
                <a:gd name="T10" fmla="*/ 37 w 167"/>
                <a:gd name="T11" fmla="*/ 360 h 3258"/>
                <a:gd name="T12" fmla="*/ 47 w 167"/>
                <a:gd name="T13" fmla="*/ 320 h 3258"/>
                <a:gd name="T14" fmla="*/ 56 w 167"/>
                <a:gd name="T15" fmla="*/ 244 h 3258"/>
                <a:gd name="T16" fmla="*/ 65 w 167"/>
                <a:gd name="T17" fmla="*/ 160 h 3258"/>
                <a:gd name="T18" fmla="*/ 74 w 167"/>
                <a:gd name="T19" fmla="*/ 74 h 3258"/>
                <a:gd name="T20" fmla="*/ 84 w 167"/>
                <a:gd name="T21" fmla="*/ 74 h 3258"/>
                <a:gd name="T22" fmla="*/ 93 w 167"/>
                <a:gd name="T23" fmla="*/ 318 h 3258"/>
                <a:gd name="T24" fmla="*/ 102 w 167"/>
                <a:gd name="T25" fmla="*/ 893 h 3258"/>
                <a:gd name="T26" fmla="*/ 111 w 167"/>
                <a:gd name="T27" fmla="*/ 1584 h 3258"/>
                <a:gd name="T28" fmla="*/ 121 w 167"/>
                <a:gd name="T29" fmla="*/ 2271 h 3258"/>
                <a:gd name="T30" fmla="*/ 130 w 167"/>
                <a:gd name="T31" fmla="*/ 2918 h 3258"/>
                <a:gd name="T32" fmla="*/ 139 w 167"/>
                <a:gd name="T33" fmla="*/ 3258 h 3258"/>
                <a:gd name="T34" fmla="*/ 148 w 167"/>
                <a:gd name="T35" fmla="*/ 2962 h 3258"/>
                <a:gd name="T36" fmla="*/ 158 w 167"/>
                <a:gd name="T37" fmla="*/ 1814 h 3258"/>
                <a:gd name="T38" fmla="*/ 167 w 167"/>
                <a:gd name="T39" fmla="*/ 570 h 3258"/>
                <a:gd name="T40" fmla="*/ 167 w 167"/>
                <a:gd name="T41" fmla="*/ 0 h 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3258">
                  <a:moveTo>
                    <a:pt x="0" y="0"/>
                  </a:moveTo>
                  <a:lnTo>
                    <a:pt x="0" y="74"/>
                  </a:lnTo>
                  <a:lnTo>
                    <a:pt x="10" y="118"/>
                  </a:lnTo>
                  <a:lnTo>
                    <a:pt x="19" y="185"/>
                  </a:lnTo>
                  <a:lnTo>
                    <a:pt x="28" y="293"/>
                  </a:lnTo>
                  <a:lnTo>
                    <a:pt x="37" y="360"/>
                  </a:lnTo>
                  <a:lnTo>
                    <a:pt x="47" y="320"/>
                  </a:lnTo>
                  <a:lnTo>
                    <a:pt x="56" y="244"/>
                  </a:lnTo>
                  <a:lnTo>
                    <a:pt x="65" y="160"/>
                  </a:lnTo>
                  <a:lnTo>
                    <a:pt x="74" y="74"/>
                  </a:lnTo>
                  <a:lnTo>
                    <a:pt x="84" y="74"/>
                  </a:lnTo>
                  <a:lnTo>
                    <a:pt x="93" y="318"/>
                  </a:lnTo>
                  <a:lnTo>
                    <a:pt x="102" y="893"/>
                  </a:lnTo>
                  <a:lnTo>
                    <a:pt x="111" y="1584"/>
                  </a:lnTo>
                  <a:lnTo>
                    <a:pt x="121" y="2271"/>
                  </a:lnTo>
                  <a:lnTo>
                    <a:pt x="130" y="2918"/>
                  </a:lnTo>
                  <a:lnTo>
                    <a:pt x="139" y="3258"/>
                  </a:lnTo>
                  <a:lnTo>
                    <a:pt x="148" y="2962"/>
                  </a:lnTo>
                  <a:lnTo>
                    <a:pt x="158" y="1814"/>
                  </a:lnTo>
                  <a:lnTo>
                    <a:pt x="167" y="570"/>
                  </a:lnTo>
                  <a:lnTo>
                    <a:pt x="16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8" name="Line 269"/>
            <p:cNvSpPr>
              <a:spLocks noChangeShapeType="1"/>
            </p:cNvSpPr>
            <p:nvPr/>
          </p:nvSpPr>
          <p:spPr bwMode="auto">
            <a:xfrm flipV="1">
              <a:off x="1869464" y="1941151"/>
              <a:ext cx="0" cy="467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9" name="Freeform 270"/>
            <p:cNvSpPr>
              <a:spLocks/>
            </p:cNvSpPr>
            <p:nvPr/>
          </p:nvSpPr>
          <p:spPr bwMode="auto">
            <a:xfrm flipV="1">
              <a:off x="1880577" y="1944270"/>
              <a:ext cx="1588" cy="1560"/>
            </a:xfrm>
            <a:custGeom>
              <a:avLst/>
              <a:gdLst>
                <a:gd name="T0" fmla="*/ 0 w 9"/>
                <a:gd name="T1" fmla="*/ 0 h 14"/>
                <a:gd name="T2" fmla="*/ 0 w 9"/>
                <a:gd name="T3" fmla="*/ 9 h 14"/>
                <a:gd name="T4" fmla="*/ 9 w 9"/>
                <a:gd name="T5" fmla="*/ 14 h 14"/>
                <a:gd name="T6" fmla="*/ 9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0" y="0"/>
                  </a:moveTo>
                  <a:lnTo>
                    <a:pt x="0" y="9"/>
                  </a:lnTo>
                  <a:lnTo>
                    <a:pt x="9" y="14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0" name="Line 271"/>
            <p:cNvSpPr>
              <a:spLocks noChangeShapeType="1"/>
            </p:cNvSpPr>
            <p:nvPr/>
          </p:nvSpPr>
          <p:spPr bwMode="auto">
            <a:xfrm flipV="1">
              <a:off x="190121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1" name="Line 272"/>
            <p:cNvSpPr>
              <a:spLocks noChangeShapeType="1"/>
            </p:cNvSpPr>
            <p:nvPr/>
          </p:nvSpPr>
          <p:spPr bwMode="auto">
            <a:xfrm flipV="1">
              <a:off x="193137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2" name="Line 273"/>
            <p:cNvSpPr>
              <a:spLocks noChangeShapeType="1"/>
            </p:cNvSpPr>
            <p:nvPr/>
          </p:nvSpPr>
          <p:spPr bwMode="auto">
            <a:xfrm flipV="1">
              <a:off x="19536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3" name="Line 274"/>
            <p:cNvSpPr>
              <a:spLocks noChangeShapeType="1"/>
            </p:cNvSpPr>
            <p:nvPr/>
          </p:nvSpPr>
          <p:spPr bwMode="auto">
            <a:xfrm flipV="1">
              <a:off x="195677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4" name="Freeform 275"/>
            <p:cNvSpPr>
              <a:spLocks/>
            </p:cNvSpPr>
            <p:nvPr/>
          </p:nvSpPr>
          <p:spPr bwMode="auto">
            <a:xfrm flipV="1">
              <a:off x="1966302" y="1944270"/>
              <a:ext cx="1588" cy="1560"/>
            </a:xfrm>
            <a:custGeom>
              <a:avLst/>
              <a:gdLst>
                <a:gd name="T0" fmla="*/ 0 w 18"/>
                <a:gd name="T1" fmla="*/ 0 h 19"/>
                <a:gd name="T2" fmla="*/ 0 w 18"/>
                <a:gd name="T3" fmla="*/ 9 h 19"/>
                <a:gd name="T4" fmla="*/ 9 w 18"/>
                <a:gd name="T5" fmla="*/ 14 h 19"/>
                <a:gd name="T6" fmla="*/ 18 w 18"/>
                <a:gd name="T7" fmla="*/ 19 h 19"/>
                <a:gd name="T8" fmla="*/ 18 w 1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lnTo>
                    <a:pt x="0" y="9"/>
                  </a:lnTo>
                  <a:lnTo>
                    <a:pt x="9" y="14"/>
                  </a:lnTo>
                  <a:lnTo>
                    <a:pt x="18" y="19"/>
                  </a:lnTo>
                  <a:lnTo>
                    <a:pt x="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5" name="Line 276"/>
            <p:cNvSpPr>
              <a:spLocks noChangeShapeType="1"/>
            </p:cNvSpPr>
            <p:nvPr/>
          </p:nvSpPr>
          <p:spPr bwMode="auto">
            <a:xfrm flipV="1">
              <a:off x="19710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6" name="Freeform 277"/>
            <p:cNvSpPr>
              <a:spLocks/>
            </p:cNvSpPr>
            <p:nvPr/>
          </p:nvSpPr>
          <p:spPr bwMode="auto">
            <a:xfrm flipV="1">
              <a:off x="1979002" y="1930234"/>
              <a:ext cx="19050" cy="15596"/>
            </a:xfrm>
            <a:custGeom>
              <a:avLst/>
              <a:gdLst>
                <a:gd name="T0" fmla="*/ 0 w 130"/>
                <a:gd name="T1" fmla="*/ 0 h 219"/>
                <a:gd name="T2" fmla="*/ 0 w 130"/>
                <a:gd name="T3" fmla="*/ 46 h 219"/>
                <a:gd name="T4" fmla="*/ 9 w 130"/>
                <a:gd name="T5" fmla="*/ 96 h 219"/>
                <a:gd name="T6" fmla="*/ 19 w 130"/>
                <a:gd name="T7" fmla="*/ 150 h 219"/>
                <a:gd name="T8" fmla="*/ 28 w 130"/>
                <a:gd name="T9" fmla="*/ 190 h 219"/>
                <a:gd name="T10" fmla="*/ 37 w 130"/>
                <a:gd name="T11" fmla="*/ 219 h 219"/>
                <a:gd name="T12" fmla="*/ 46 w 130"/>
                <a:gd name="T13" fmla="*/ 199 h 219"/>
                <a:gd name="T14" fmla="*/ 56 w 130"/>
                <a:gd name="T15" fmla="*/ 116 h 219"/>
                <a:gd name="T16" fmla="*/ 65 w 130"/>
                <a:gd name="T17" fmla="*/ 41 h 219"/>
                <a:gd name="T18" fmla="*/ 74 w 130"/>
                <a:gd name="T19" fmla="*/ 22 h 219"/>
                <a:gd name="T20" fmla="*/ 83 w 130"/>
                <a:gd name="T21" fmla="*/ 22 h 219"/>
                <a:gd name="T22" fmla="*/ 93 w 130"/>
                <a:gd name="T23" fmla="*/ 22 h 219"/>
                <a:gd name="T24" fmla="*/ 102 w 130"/>
                <a:gd name="T25" fmla="*/ 29 h 219"/>
                <a:gd name="T26" fmla="*/ 111 w 130"/>
                <a:gd name="T27" fmla="*/ 39 h 219"/>
                <a:gd name="T28" fmla="*/ 120 w 130"/>
                <a:gd name="T29" fmla="*/ 54 h 219"/>
                <a:gd name="T30" fmla="*/ 130 w 130"/>
                <a:gd name="T31" fmla="*/ 54 h 219"/>
                <a:gd name="T32" fmla="*/ 130 w 130"/>
                <a:gd name="T3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219">
                  <a:moveTo>
                    <a:pt x="0" y="0"/>
                  </a:moveTo>
                  <a:lnTo>
                    <a:pt x="0" y="46"/>
                  </a:lnTo>
                  <a:lnTo>
                    <a:pt x="9" y="96"/>
                  </a:lnTo>
                  <a:lnTo>
                    <a:pt x="19" y="150"/>
                  </a:lnTo>
                  <a:lnTo>
                    <a:pt x="28" y="190"/>
                  </a:lnTo>
                  <a:lnTo>
                    <a:pt x="37" y="219"/>
                  </a:lnTo>
                  <a:lnTo>
                    <a:pt x="46" y="199"/>
                  </a:lnTo>
                  <a:lnTo>
                    <a:pt x="56" y="116"/>
                  </a:lnTo>
                  <a:lnTo>
                    <a:pt x="65" y="41"/>
                  </a:lnTo>
                  <a:lnTo>
                    <a:pt x="74" y="22"/>
                  </a:lnTo>
                  <a:lnTo>
                    <a:pt x="83" y="22"/>
                  </a:lnTo>
                  <a:lnTo>
                    <a:pt x="93" y="22"/>
                  </a:lnTo>
                  <a:lnTo>
                    <a:pt x="102" y="29"/>
                  </a:lnTo>
                  <a:lnTo>
                    <a:pt x="111" y="39"/>
                  </a:lnTo>
                  <a:lnTo>
                    <a:pt x="120" y="54"/>
                  </a:lnTo>
                  <a:lnTo>
                    <a:pt x="130" y="54"/>
                  </a:lnTo>
                  <a:lnTo>
                    <a:pt x="13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7" name="Line 278"/>
            <p:cNvSpPr>
              <a:spLocks noChangeShapeType="1"/>
            </p:cNvSpPr>
            <p:nvPr/>
          </p:nvSpPr>
          <p:spPr bwMode="auto">
            <a:xfrm flipV="1">
              <a:off x="2002814" y="1942710"/>
              <a:ext cx="0" cy="31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8" name="Freeform 279"/>
            <p:cNvSpPr>
              <a:spLocks/>
            </p:cNvSpPr>
            <p:nvPr/>
          </p:nvSpPr>
          <p:spPr bwMode="auto">
            <a:xfrm flipV="1">
              <a:off x="2005989" y="1872530"/>
              <a:ext cx="12700" cy="73300"/>
            </a:xfrm>
            <a:custGeom>
              <a:avLst/>
              <a:gdLst>
                <a:gd name="T0" fmla="*/ 0 w 83"/>
                <a:gd name="T1" fmla="*/ 0 h 1044"/>
                <a:gd name="T2" fmla="*/ 0 w 83"/>
                <a:gd name="T3" fmla="*/ 108 h 1044"/>
                <a:gd name="T4" fmla="*/ 9 w 83"/>
                <a:gd name="T5" fmla="*/ 269 h 1044"/>
                <a:gd name="T6" fmla="*/ 18 w 83"/>
                <a:gd name="T7" fmla="*/ 530 h 1044"/>
                <a:gd name="T8" fmla="*/ 28 w 83"/>
                <a:gd name="T9" fmla="*/ 844 h 1044"/>
                <a:gd name="T10" fmla="*/ 37 w 83"/>
                <a:gd name="T11" fmla="*/ 1012 h 1044"/>
                <a:gd name="T12" fmla="*/ 46 w 83"/>
                <a:gd name="T13" fmla="*/ 1044 h 1044"/>
                <a:gd name="T14" fmla="*/ 55 w 83"/>
                <a:gd name="T15" fmla="*/ 903 h 1044"/>
                <a:gd name="T16" fmla="*/ 65 w 83"/>
                <a:gd name="T17" fmla="*/ 523 h 1044"/>
                <a:gd name="T18" fmla="*/ 74 w 83"/>
                <a:gd name="T19" fmla="*/ 177 h 1044"/>
                <a:gd name="T20" fmla="*/ 83 w 83"/>
                <a:gd name="T21" fmla="*/ 39 h 1044"/>
                <a:gd name="T22" fmla="*/ 83 w 83"/>
                <a:gd name="T23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1044">
                  <a:moveTo>
                    <a:pt x="0" y="0"/>
                  </a:moveTo>
                  <a:lnTo>
                    <a:pt x="0" y="108"/>
                  </a:lnTo>
                  <a:lnTo>
                    <a:pt x="9" y="269"/>
                  </a:lnTo>
                  <a:lnTo>
                    <a:pt x="18" y="530"/>
                  </a:lnTo>
                  <a:lnTo>
                    <a:pt x="28" y="844"/>
                  </a:lnTo>
                  <a:lnTo>
                    <a:pt x="37" y="1012"/>
                  </a:lnTo>
                  <a:lnTo>
                    <a:pt x="46" y="1044"/>
                  </a:lnTo>
                  <a:lnTo>
                    <a:pt x="55" y="903"/>
                  </a:lnTo>
                  <a:lnTo>
                    <a:pt x="65" y="523"/>
                  </a:lnTo>
                  <a:lnTo>
                    <a:pt x="74" y="177"/>
                  </a:lnTo>
                  <a:lnTo>
                    <a:pt x="83" y="39"/>
                  </a:lnTo>
                  <a:lnTo>
                    <a:pt x="8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9" name="Line 280"/>
            <p:cNvSpPr>
              <a:spLocks noChangeShapeType="1"/>
            </p:cNvSpPr>
            <p:nvPr/>
          </p:nvSpPr>
          <p:spPr bwMode="auto">
            <a:xfrm>
              <a:off x="202345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0" name="Freeform 281"/>
            <p:cNvSpPr>
              <a:spLocks/>
            </p:cNvSpPr>
            <p:nvPr/>
          </p:nvSpPr>
          <p:spPr bwMode="auto">
            <a:xfrm flipV="1">
              <a:off x="2026627" y="1944270"/>
              <a:ext cx="3175" cy="1560"/>
            </a:xfrm>
            <a:custGeom>
              <a:avLst/>
              <a:gdLst>
                <a:gd name="T0" fmla="*/ 0 w 18"/>
                <a:gd name="T1" fmla="*/ 0 h 17"/>
                <a:gd name="T2" fmla="*/ 0 w 18"/>
                <a:gd name="T3" fmla="*/ 12 h 17"/>
                <a:gd name="T4" fmla="*/ 9 w 18"/>
                <a:gd name="T5" fmla="*/ 17 h 17"/>
                <a:gd name="T6" fmla="*/ 18 w 18"/>
                <a:gd name="T7" fmla="*/ 17 h 17"/>
                <a:gd name="T8" fmla="*/ 18 w 1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0" y="0"/>
                  </a:moveTo>
                  <a:lnTo>
                    <a:pt x="0" y="12"/>
                  </a:lnTo>
                  <a:lnTo>
                    <a:pt x="9" y="17"/>
                  </a:lnTo>
                  <a:lnTo>
                    <a:pt x="18" y="17"/>
                  </a:lnTo>
                  <a:lnTo>
                    <a:pt x="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1" name="Freeform 282"/>
            <p:cNvSpPr>
              <a:spLocks/>
            </p:cNvSpPr>
            <p:nvPr/>
          </p:nvSpPr>
          <p:spPr bwMode="auto">
            <a:xfrm flipV="1">
              <a:off x="2037739" y="1944270"/>
              <a:ext cx="6350" cy="1560"/>
            </a:xfrm>
            <a:custGeom>
              <a:avLst/>
              <a:gdLst>
                <a:gd name="T0" fmla="*/ 0 w 37"/>
                <a:gd name="T1" fmla="*/ 0 h 29"/>
                <a:gd name="T2" fmla="*/ 0 w 37"/>
                <a:gd name="T3" fmla="*/ 14 h 29"/>
                <a:gd name="T4" fmla="*/ 9 w 37"/>
                <a:gd name="T5" fmla="*/ 22 h 29"/>
                <a:gd name="T6" fmla="*/ 18 w 37"/>
                <a:gd name="T7" fmla="*/ 29 h 29"/>
                <a:gd name="T8" fmla="*/ 27 w 37"/>
                <a:gd name="T9" fmla="*/ 22 h 29"/>
                <a:gd name="T10" fmla="*/ 37 w 37"/>
                <a:gd name="T11" fmla="*/ 14 h 29"/>
                <a:gd name="T12" fmla="*/ 37 w 37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9">
                  <a:moveTo>
                    <a:pt x="0" y="0"/>
                  </a:moveTo>
                  <a:lnTo>
                    <a:pt x="0" y="14"/>
                  </a:lnTo>
                  <a:lnTo>
                    <a:pt x="9" y="22"/>
                  </a:lnTo>
                  <a:lnTo>
                    <a:pt x="18" y="29"/>
                  </a:lnTo>
                  <a:lnTo>
                    <a:pt x="27" y="22"/>
                  </a:lnTo>
                  <a:lnTo>
                    <a:pt x="37" y="14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2" name="Line 283"/>
            <p:cNvSpPr>
              <a:spLocks noChangeShapeType="1"/>
            </p:cNvSpPr>
            <p:nvPr/>
          </p:nvSpPr>
          <p:spPr bwMode="auto">
            <a:xfrm flipV="1">
              <a:off x="20504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3" name="Line 284"/>
            <p:cNvSpPr>
              <a:spLocks noChangeShapeType="1"/>
            </p:cNvSpPr>
            <p:nvPr/>
          </p:nvSpPr>
          <p:spPr bwMode="auto">
            <a:xfrm flipV="1">
              <a:off x="21282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4" name="Line 285"/>
            <p:cNvSpPr>
              <a:spLocks noChangeShapeType="1"/>
            </p:cNvSpPr>
            <p:nvPr/>
          </p:nvSpPr>
          <p:spPr bwMode="auto">
            <a:xfrm flipV="1">
              <a:off x="21409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5" name="Freeform 286"/>
            <p:cNvSpPr>
              <a:spLocks/>
            </p:cNvSpPr>
            <p:nvPr/>
          </p:nvSpPr>
          <p:spPr bwMode="auto">
            <a:xfrm flipV="1">
              <a:off x="2144102" y="1936472"/>
              <a:ext cx="12700" cy="9357"/>
            </a:xfrm>
            <a:custGeom>
              <a:avLst/>
              <a:gdLst>
                <a:gd name="T0" fmla="*/ 0 w 84"/>
                <a:gd name="T1" fmla="*/ 0 h 143"/>
                <a:gd name="T2" fmla="*/ 0 w 84"/>
                <a:gd name="T3" fmla="*/ 29 h 143"/>
                <a:gd name="T4" fmla="*/ 10 w 84"/>
                <a:gd name="T5" fmla="*/ 32 h 143"/>
                <a:gd name="T6" fmla="*/ 19 w 84"/>
                <a:gd name="T7" fmla="*/ 39 h 143"/>
                <a:gd name="T8" fmla="*/ 28 w 84"/>
                <a:gd name="T9" fmla="*/ 66 h 143"/>
                <a:gd name="T10" fmla="*/ 37 w 84"/>
                <a:gd name="T11" fmla="*/ 120 h 143"/>
                <a:gd name="T12" fmla="*/ 47 w 84"/>
                <a:gd name="T13" fmla="*/ 143 h 143"/>
                <a:gd name="T14" fmla="*/ 56 w 84"/>
                <a:gd name="T15" fmla="*/ 111 h 143"/>
                <a:gd name="T16" fmla="*/ 65 w 84"/>
                <a:gd name="T17" fmla="*/ 74 h 143"/>
                <a:gd name="T18" fmla="*/ 74 w 84"/>
                <a:gd name="T19" fmla="*/ 37 h 143"/>
                <a:gd name="T20" fmla="*/ 84 w 84"/>
                <a:gd name="T21" fmla="*/ 12 h 143"/>
                <a:gd name="T22" fmla="*/ 84 w 84"/>
                <a:gd name="T2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43">
                  <a:moveTo>
                    <a:pt x="0" y="0"/>
                  </a:moveTo>
                  <a:lnTo>
                    <a:pt x="0" y="29"/>
                  </a:lnTo>
                  <a:lnTo>
                    <a:pt x="10" y="32"/>
                  </a:lnTo>
                  <a:lnTo>
                    <a:pt x="19" y="39"/>
                  </a:lnTo>
                  <a:lnTo>
                    <a:pt x="28" y="66"/>
                  </a:lnTo>
                  <a:lnTo>
                    <a:pt x="37" y="120"/>
                  </a:lnTo>
                  <a:lnTo>
                    <a:pt x="47" y="143"/>
                  </a:lnTo>
                  <a:lnTo>
                    <a:pt x="56" y="111"/>
                  </a:lnTo>
                  <a:lnTo>
                    <a:pt x="65" y="74"/>
                  </a:lnTo>
                  <a:lnTo>
                    <a:pt x="74" y="37"/>
                  </a:lnTo>
                  <a:lnTo>
                    <a:pt x="84" y="12"/>
                  </a:lnTo>
                  <a:lnTo>
                    <a:pt x="8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6" name="Freeform 287"/>
            <p:cNvSpPr>
              <a:spLocks/>
            </p:cNvSpPr>
            <p:nvPr/>
          </p:nvSpPr>
          <p:spPr bwMode="auto">
            <a:xfrm flipV="1">
              <a:off x="2159977" y="1938032"/>
              <a:ext cx="9525" cy="7798"/>
            </a:xfrm>
            <a:custGeom>
              <a:avLst/>
              <a:gdLst>
                <a:gd name="T0" fmla="*/ 0 w 65"/>
                <a:gd name="T1" fmla="*/ 0 h 123"/>
                <a:gd name="T2" fmla="*/ 0 w 65"/>
                <a:gd name="T3" fmla="*/ 19 h 123"/>
                <a:gd name="T4" fmla="*/ 9 w 65"/>
                <a:gd name="T5" fmla="*/ 39 h 123"/>
                <a:gd name="T6" fmla="*/ 19 w 65"/>
                <a:gd name="T7" fmla="*/ 81 h 123"/>
                <a:gd name="T8" fmla="*/ 28 w 65"/>
                <a:gd name="T9" fmla="*/ 123 h 123"/>
                <a:gd name="T10" fmla="*/ 37 w 65"/>
                <a:gd name="T11" fmla="*/ 108 h 123"/>
                <a:gd name="T12" fmla="*/ 46 w 65"/>
                <a:gd name="T13" fmla="*/ 81 h 123"/>
                <a:gd name="T14" fmla="*/ 56 w 65"/>
                <a:gd name="T15" fmla="*/ 76 h 123"/>
                <a:gd name="T16" fmla="*/ 65 w 65"/>
                <a:gd name="T17" fmla="*/ 66 h 123"/>
                <a:gd name="T18" fmla="*/ 65 w 65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23">
                  <a:moveTo>
                    <a:pt x="0" y="0"/>
                  </a:moveTo>
                  <a:lnTo>
                    <a:pt x="0" y="19"/>
                  </a:lnTo>
                  <a:lnTo>
                    <a:pt x="9" y="39"/>
                  </a:lnTo>
                  <a:lnTo>
                    <a:pt x="19" y="81"/>
                  </a:lnTo>
                  <a:lnTo>
                    <a:pt x="28" y="123"/>
                  </a:lnTo>
                  <a:lnTo>
                    <a:pt x="37" y="108"/>
                  </a:lnTo>
                  <a:lnTo>
                    <a:pt x="46" y="81"/>
                  </a:lnTo>
                  <a:lnTo>
                    <a:pt x="56" y="76"/>
                  </a:lnTo>
                  <a:lnTo>
                    <a:pt x="65" y="66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7" name="Freeform 288"/>
            <p:cNvSpPr>
              <a:spLocks/>
            </p:cNvSpPr>
            <p:nvPr/>
          </p:nvSpPr>
          <p:spPr bwMode="auto">
            <a:xfrm flipV="1">
              <a:off x="2172677" y="1764920"/>
              <a:ext cx="39688" cy="180909"/>
            </a:xfrm>
            <a:custGeom>
              <a:avLst/>
              <a:gdLst>
                <a:gd name="T0" fmla="*/ 0 w 259"/>
                <a:gd name="T1" fmla="*/ 0 h 2569"/>
                <a:gd name="T2" fmla="*/ 0 w 259"/>
                <a:gd name="T3" fmla="*/ 113 h 2569"/>
                <a:gd name="T4" fmla="*/ 10 w 259"/>
                <a:gd name="T5" fmla="*/ 424 h 2569"/>
                <a:gd name="T6" fmla="*/ 19 w 259"/>
                <a:gd name="T7" fmla="*/ 989 h 2569"/>
                <a:gd name="T8" fmla="*/ 28 w 259"/>
                <a:gd name="T9" fmla="*/ 1592 h 2569"/>
                <a:gd name="T10" fmla="*/ 37 w 259"/>
                <a:gd name="T11" fmla="*/ 2073 h 2569"/>
                <a:gd name="T12" fmla="*/ 47 w 259"/>
                <a:gd name="T13" fmla="*/ 2419 h 2569"/>
                <a:gd name="T14" fmla="*/ 56 w 259"/>
                <a:gd name="T15" fmla="*/ 2569 h 2569"/>
                <a:gd name="T16" fmla="*/ 65 w 259"/>
                <a:gd name="T17" fmla="*/ 2071 h 2569"/>
                <a:gd name="T18" fmla="*/ 74 w 259"/>
                <a:gd name="T19" fmla="*/ 1031 h 2569"/>
                <a:gd name="T20" fmla="*/ 84 w 259"/>
                <a:gd name="T21" fmla="*/ 259 h 2569"/>
                <a:gd name="T22" fmla="*/ 93 w 259"/>
                <a:gd name="T23" fmla="*/ 27 h 2569"/>
                <a:gd name="T24" fmla="*/ 102 w 259"/>
                <a:gd name="T25" fmla="*/ 32 h 2569"/>
                <a:gd name="T26" fmla="*/ 111 w 259"/>
                <a:gd name="T27" fmla="*/ 69 h 2569"/>
                <a:gd name="T28" fmla="*/ 121 w 259"/>
                <a:gd name="T29" fmla="*/ 106 h 2569"/>
                <a:gd name="T30" fmla="*/ 130 w 259"/>
                <a:gd name="T31" fmla="*/ 123 h 2569"/>
                <a:gd name="T32" fmla="*/ 139 w 259"/>
                <a:gd name="T33" fmla="*/ 155 h 2569"/>
                <a:gd name="T34" fmla="*/ 148 w 259"/>
                <a:gd name="T35" fmla="*/ 204 h 2569"/>
                <a:gd name="T36" fmla="*/ 158 w 259"/>
                <a:gd name="T37" fmla="*/ 192 h 2569"/>
                <a:gd name="T38" fmla="*/ 167 w 259"/>
                <a:gd name="T39" fmla="*/ 116 h 2569"/>
                <a:gd name="T40" fmla="*/ 176 w 259"/>
                <a:gd name="T41" fmla="*/ 54 h 2569"/>
                <a:gd name="T42" fmla="*/ 185 w 259"/>
                <a:gd name="T43" fmla="*/ 29 h 2569"/>
                <a:gd name="T44" fmla="*/ 195 w 259"/>
                <a:gd name="T45" fmla="*/ 29 h 2569"/>
                <a:gd name="T46" fmla="*/ 204 w 259"/>
                <a:gd name="T47" fmla="*/ 54 h 2569"/>
                <a:gd name="T48" fmla="*/ 213 w 259"/>
                <a:gd name="T49" fmla="*/ 101 h 2569"/>
                <a:gd name="T50" fmla="*/ 222 w 259"/>
                <a:gd name="T51" fmla="*/ 123 h 2569"/>
                <a:gd name="T52" fmla="*/ 232 w 259"/>
                <a:gd name="T53" fmla="*/ 106 h 2569"/>
                <a:gd name="T54" fmla="*/ 241 w 259"/>
                <a:gd name="T55" fmla="*/ 91 h 2569"/>
                <a:gd name="T56" fmla="*/ 250 w 259"/>
                <a:gd name="T57" fmla="*/ 71 h 2569"/>
                <a:gd name="T58" fmla="*/ 259 w 259"/>
                <a:gd name="T59" fmla="*/ 41 h 2569"/>
                <a:gd name="T60" fmla="*/ 259 w 259"/>
                <a:gd name="T61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2569">
                  <a:moveTo>
                    <a:pt x="0" y="0"/>
                  </a:moveTo>
                  <a:lnTo>
                    <a:pt x="0" y="113"/>
                  </a:lnTo>
                  <a:lnTo>
                    <a:pt x="10" y="424"/>
                  </a:lnTo>
                  <a:lnTo>
                    <a:pt x="19" y="989"/>
                  </a:lnTo>
                  <a:lnTo>
                    <a:pt x="28" y="1592"/>
                  </a:lnTo>
                  <a:lnTo>
                    <a:pt x="37" y="2073"/>
                  </a:lnTo>
                  <a:lnTo>
                    <a:pt x="47" y="2419"/>
                  </a:lnTo>
                  <a:lnTo>
                    <a:pt x="56" y="2569"/>
                  </a:lnTo>
                  <a:lnTo>
                    <a:pt x="65" y="2071"/>
                  </a:lnTo>
                  <a:lnTo>
                    <a:pt x="74" y="1031"/>
                  </a:lnTo>
                  <a:lnTo>
                    <a:pt x="84" y="259"/>
                  </a:lnTo>
                  <a:lnTo>
                    <a:pt x="93" y="27"/>
                  </a:lnTo>
                  <a:lnTo>
                    <a:pt x="102" y="32"/>
                  </a:lnTo>
                  <a:lnTo>
                    <a:pt x="111" y="69"/>
                  </a:lnTo>
                  <a:lnTo>
                    <a:pt x="121" y="106"/>
                  </a:lnTo>
                  <a:lnTo>
                    <a:pt x="130" y="123"/>
                  </a:lnTo>
                  <a:lnTo>
                    <a:pt x="139" y="155"/>
                  </a:lnTo>
                  <a:lnTo>
                    <a:pt x="148" y="204"/>
                  </a:lnTo>
                  <a:lnTo>
                    <a:pt x="158" y="192"/>
                  </a:lnTo>
                  <a:lnTo>
                    <a:pt x="167" y="116"/>
                  </a:lnTo>
                  <a:lnTo>
                    <a:pt x="176" y="54"/>
                  </a:lnTo>
                  <a:lnTo>
                    <a:pt x="185" y="29"/>
                  </a:lnTo>
                  <a:lnTo>
                    <a:pt x="195" y="29"/>
                  </a:lnTo>
                  <a:lnTo>
                    <a:pt x="204" y="54"/>
                  </a:lnTo>
                  <a:lnTo>
                    <a:pt x="213" y="101"/>
                  </a:lnTo>
                  <a:lnTo>
                    <a:pt x="222" y="123"/>
                  </a:lnTo>
                  <a:lnTo>
                    <a:pt x="232" y="106"/>
                  </a:lnTo>
                  <a:lnTo>
                    <a:pt x="241" y="91"/>
                  </a:lnTo>
                  <a:lnTo>
                    <a:pt x="250" y="71"/>
                  </a:lnTo>
                  <a:lnTo>
                    <a:pt x="259" y="41"/>
                  </a:lnTo>
                  <a:lnTo>
                    <a:pt x="25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8" name="Freeform 289"/>
            <p:cNvSpPr>
              <a:spLocks/>
            </p:cNvSpPr>
            <p:nvPr/>
          </p:nvSpPr>
          <p:spPr bwMode="auto">
            <a:xfrm flipV="1">
              <a:off x="2221889" y="1944270"/>
              <a:ext cx="1588" cy="1560"/>
            </a:xfrm>
            <a:custGeom>
              <a:avLst/>
              <a:gdLst>
                <a:gd name="T0" fmla="*/ 0 w 9"/>
                <a:gd name="T1" fmla="*/ 0 h 34"/>
                <a:gd name="T2" fmla="*/ 0 w 9"/>
                <a:gd name="T3" fmla="*/ 34 h 34"/>
                <a:gd name="T4" fmla="*/ 9 w 9"/>
                <a:gd name="T5" fmla="*/ 32 h 34"/>
                <a:gd name="T6" fmla="*/ 9 w 9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4">
                  <a:moveTo>
                    <a:pt x="0" y="0"/>
                  </a:moveTo>
                  <a:lnTo>
                    <a:pt x="0" y="34"/>
                  </a:lnTo>
                  <a:lnTo>
                    <a:pt x="9" y="3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9" name="Freeform 290"/>
            <p:cNvSpPr>
              <a:spLocks/>
            </p:cNvSpPr>
            <p:nvPr/>
          </p:nvSpPr>
          <p:spPr bwMode="auto">
            <a:xfrm flipV="1">
              <a:off x="2234589" y="1942710"/>
              <a:ext cx="3175" cy="3119"/>
            </a:xfrm>
            <a:custGeom>
              <a:avLst/>
              <a:gdLst>
                <a:gd name="T0" fmla="*/ 0 w 19"/>
                <a:gd name="T1" fmla="*/ 0 h 46"/>
                <a:gd name="T2" fmla="*/ 0 w 19"/>
                <a:gd name="T3" fmla="*/ 19 h 46"/>
                <a:gd name="T4" fmla="*/ 10 w 19"/>
                <a:gd name="T5" fmla="*/ 29 h 46"/>
                <a:gd name="T6" fmla="*/ 19 w 19"/>
                <a:gd name="T7" fmla="*/ 46 h 46"/>
                <a:gd name="T8" fmla="*/ 19 w 19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0" y="0"/>
                  </a:moveTo>
                  <a:lnTo>
                    <a:pt x="0" y="19"/>
                  </a:lnTo>
                  <a:lnTo>
                    <a:pt x="10" y="29"/>
                  </a:lnTo>
                  <a:lnTo>
                    <a:pt x="19" y="46"/>
                  </a:lnTo>
                  <a:lnTo>
                    <a:pt x="1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0" name="Freeform 291"/>
            <p:cNvSpPr>
              <a:spLocks/>
            </p:cNvSpPr>
            <p:nvPr/>
          </p:nvSpPr>
          <p:spPr bwMode="auto">
            <a:xfrm flipV="1">
              <a:off x="2239352" y="1944270"/>
              <a:ext cx="1588" cy="1560"/>
            </a:xfrm>
            <a:custGeom>
              <a:avLst/>
              <a:gdLst>
                <a:gd name="T0" fmla="*/ 0 w 10"/>
                <a:gd name="T1" fmla="*/ 0 h 34"/>
                <a:gd name="T2" fmla="*/ 0 w 10"/>
                <a:gd name="T3" fmla="*/ 34 h 34"/>
                <a:gd name="T4" fmla="*/ 10 w 10"/>
                <a:gd name="T5" fmla="*/ 14 h 34"/>
                <a:gd name="T6" fmla="*/ 10 w 10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4">
                  <a:moveTo>
                    <a:pt x="0" y="0"/>
                  </a:moveTo>
                  <a:lnTo>
                    <a:pt x="0" y="34"/>
                  </a:lnTo>
                  <a:lnTo>
                    <a:pt x="10" y="14"/>
                  </a:lnTo>
                  <a:lnTo>
                    <a:pt x="1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1" name="Line 292"/>
            <p:cNvSpPr>
              <a:spLocks noChangeShapeType="1"/>
            </p:cNvSpPr>
            <p:nvPr/>
          </p:nvSpPr>
          <p:spPr bwMode="auto">
            <a:xfrm>
              <a:off x="226316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2" name="Line 293"/>
            <p:cNvSpPr>
              <a:spLocks noChangeShapeType="1"/>
            </p:cNvSpPr>
            <p:nvPr/>
          </p:nvSpPr>
          <p:spPr bwMode="auto">
            <a:xfrm flipV="1">
              <a:off x="23298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3" name="Line 294"/>
            <p:cNvSpPr>
              <a:spLocks noChangeShapeType="1"/>
            </p:cNvSpPr>
            <p:nvPr/>
          </p:nvSpPr>
          <p:spPr bwMode="auto">
            <a:xfrm flipV="1">
              <a:off x="233777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4" name="Freeform 295"/>
            <p:cNvSpPr>
              <a:spLocks/>
            </p:cNvSpPr>
            <p:nvPr/>
          </p:nvSpPr>
          <p:spPr bwMode="auto">
            <a:xfrm flipV="1">
              <a:off x="2344127" y="1936472"/>
              <a:ext cx="7938" cy="9357"/>
            </a:xfrm>
            <a:custGeom>
              <a:avLst/>
              <a:gdLst>
                <a:gd name="T0" fmla="*/ 0 w 55"/>
                <a:gd name="T1" fmla="*/ 0 h 130"/>
                <a:gd name="T2" fmla="*/ 0 w 55"/>
                <a:gd name="T3" fmla="*/ 22 h 130"/>
                <a:gd name="T4" fmla="*/ 9 w 55"/>
                <a:gd name="T5" fmla="*/ 54 h 130"/>
                <a:gd name="T6" fmla="*/ 18 w 55"/>
                <a:gd name="T7" fmla="*/ 113 h 130"/>
                <a:gd name="T8" fmla="*/ 28 w 55"/>
                <a:gd name="T9" fmla="*/ 130 h 130"/>
                <a:gd name="T10" fmla="*/ 37 w 55"/>
                <a:gd name="T11" fmla="*/ 113 h 130"/>
                <a:gd name="T12" fmla="*/ 46 w 55"/>
                <a:gd name="T13" fmla="*/ 93 h 130"/>
                <a:gd name="T14" fmla="*/ 55 w 55"/>
                <a:gd name="T15" fmla="*/ 51 h 130"/>
                <a:gd name="T16" fmla="*/ 55 w 55"/>
                <a:gd name="T1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0">
                  <a:moveTo>
                    <a:pt x="0" y="0"/>
                  </a:moveTo>
                  <a:lnTo>
                    <a:pt x="0" y="22"/>
                  </a:lnTo>
                  <a:lnTo>
                    <a:pt x="9" y="54"/>
                  </a:lnTo>
                  <a:lnTo>
                    <a:pt x="18" y="113"/>
                  </a:lnTo>
                  <a:lnTo>
                    <a:pt x="28" y="130"/>
                  </a:lnTo>
                  <a:lnTo>
                    <a:pt x="37" y="113"/>
                  </a:lnTo>
                  <a:lnTo>
                    <a:pt x="46" y="93"/>
                  </a:lnTo>
                  <a:lnTo>
                    <a:pt x="55" y="51"/>
                  </a:lnTo>
                  <a:lnTo>
                    <a:pt x="5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5" name="Line 296"/>
            <p:cNvSpPr>
              <a:spLocks noChangeShapeType="1"/>
            </p:cNvSpPr>
            <p:nvPr/>
          </p:nvSpPr>
          <p:spPr bwMode="auto">
            <a:xfrm flipV="1">
              <a:off x="23552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6" name="Freeform 297"/>
            <p:cNvSpPr>
              <a:spLocks/>
            </p:cNvSpPr>
            <p:nvPr/>
          </p:nvSpPr>
          <p:spPr bwMode="auto">
            <a:xfrm flipV="1">
              <a:off x="2360002" y="1944270"/>
              <a:ext cx="4763" cy="1560"/>
            </a:xfrm>
            <a:custGeom>
              <a:avLst/>
              <a:gdLst>
                <a:gd name="T0" fmla="*/ 0 w 37"/>
                <a:gd name="T1" fmla="*/ 0 h 34"/>
                <a:gd name="T2" fmla="*/ 0 w 37"/>
                <a:gd name="T3" fmla="*/ 34 h 34"/>
                <a:gd name="T4" fmla="*/ 9 w 37"/>
                <a:gd name="T5" fmla="*/ 27 h 34"/>
                <a:gd name="T6" fmla="*/ 18 w 37"/>
                <a:gd name="T7" fmla="*/ 27 h 34"/>
                <a:gd name="T8" fmla="*/ 27 w 37"/>
                <a:gd name="T9" fmla="*/ 29 h 34"/>
                <a:gd name="T10" fmla="*/ 37 w 37"/>
                <a:gd name="T11" fmla="*/ 22 h 34"/>
                <a:gd name="T12" fmla="*/ 37 w 37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4">
                  <a:moveTo>
                    <a:pt x="0" y="0"/>
                  </a:moveTo>
                  <a:lnTo>
                    <a:pt x="0" y="34"/>
                  </a:lnTo>
                  <a:lnTo>
                    <a:pt x="9" y="27"/>
                  </a:lnTo>
                  <a:lnTo>
                    <a:pt x="18" y="27"/>
                  </a:lnTo>
                  <a:lnTo>
                    <a:pt x="27" y="29"/>
                  </a:lnTo>
                  <a:lnTo>
                    <a:pt x="37" y="22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7" name="Freeform 298"/>
            <p:cNvSpPr>
              <a:spLocks/>
            </p:cNvSpPr>
            <p:nvPr/>
          </p:nvSpPr>
          <p:spPr bwMode="auto">
            <a:xfrm flipV="1">
              <a:off x="2371114" y="1914638"/>
              <a:ext cx="11113" cy="31191"/>
            </a:xfrm>
            <a:custGeom>
              <a:avLst/>
              <a:gdLst>
                <a:gd name="T0" fmla="*/ 0 w 74"/>
                <a:gd name="T1" fmla="*/ 0 h 451"/>
                <a:gd name="T2" fmla="*/ 0 w 74"/>
                <a:gd name="T3" fmla="*/ 37 h 451"/>
                <a:gd name="T4" fmla="*/ 9 w 74"/>
                <a:gd name="T5" fmla="*/ 101 h 451"/>
                <a:gd name="T6" fmla="*/ 18 w 74"/>
                <a:gd name="T7" fmla="*/ 207 h 451"/>
                <a:gd name="T8" fmla="*/ 27 w 74"/>
                <a:gd name="T9" fmla="*/ 323 h 451"/>
                <a:gd name="T10" fmla="*/ 37 w 74"/>
                <a:gd name="T11" fmla="*/ 414 h 451"/>
                <a:gd name="T12" fmla="*/ 46 w 74"/>
                <a:gd name="T13" fmla="*/ 451 h 451"/>
                <a:gd name="T14" fmla="*/ 55 w 74"/>
                <a:gd name="T15" fmla="*/ 367 h 451"/>
                <a:gd name="T16" fmla="*/ 64 w 74"/>
                <a:gd name="T17" fmla="*/ 172 h 451"/>
                <a:gd name="T18" fmla="*/ 74 w 74"/>
                <a:gd name="T19" fmla="*/ 46 h 451"/>
                <a:gd name="T20" fmla="*/ 74 w 74"/>
                <a:gd name="T2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451">
                  <a:moveTo>
                    <a:pt x="0" y="0"/>
                  </a:moveTo>
                  <a:lnTo>
                    <a:pt x="0" y="37"/>
                  </a:lnTo>
                  <a:lnTo>
                    <a:pt x="9" y="101"/>
                  </a:lnTo>
                  <a:lnTo>
                    <a:pt x="18" y="207"/>
                  </a:lnTo>
                  <a:lnTo>
                    <a:pt x="27" y="323"/>
                  </a:lnTo>
                  <a:lnTo>
                    <a:pt x="37" y="414"/>
                  </a:lnTo>
                  <a:lnTo>
                    <a:pt x="46" y="451"/>
                  </a:lnTo>
                  <a:lnTo>
                    <a:pt x="55" y="367"/>
                  </a:lnTo>
                  <a:lnTo>
                    <a:pt x="64" y="172"/>
                  </a:lnTo>
                  <a:lnTo>
                    <a:pt x="74" y="46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8" name="Freeform 299"/>
            <p:cNvSpPr>
              <a:spLocks/>
            </p:cNvSpPr>
            <p:nvPr/>
          </p:nvSpPr>
          <p:spPr bwMode="auto">
            <a:xfrm flipV="1">
              <a:off x="2385402" y="1928675"/>
              <a:ext cx="9525" cy="17156"/>
            </a:xfrm>
            <a:custGeom>
              <a:avLst/>
              <a:gdLst>
                <a:gd name="T0" fmla="*/ 0 w 65"/>
                <a:gd name="T1" fmla="*/ 0 h 237"/>
                <a:gd name="T2" fmla="*/ 0 w 65"/>
                <a:gd name="T3" fmla="*/ 34 h 237"/>
                <a:gd name="T4" fmla="*/ 9 w 65"/>
                <a:gd name="T5" fmla="*/ 61 h 237"/>
                <a:gd name="T6" fmla="*/ 19 w 65"/>
                <a:gd name="T7" fmla="*/ 96 h 237"/>
                <a:gd name="T8" fmla="*/ 28 w 65"/>
                <a:gd name="T9" fmla="*/ 120 h 237"/>
                <a:gd name="T10" fmla="*/ 37 w 65"/>
                <a:gd name="T11" fmla="*/ 177 h 237"/>
                <a:gd name="T12" fmla="*/ 46 w 65"/>
                <a:gd name="T13" fmla="*/ 237 h 237"/>
                <a:gd name="T14" fmla="*/ 56 w 65"/>
                <a:gd name="T15" fmla="*/ 214 h 237"/>
                <a:gd name="T16" fmla="*/ 65 w 65"/>
                <a:gd name="T17" fmla="*/ 123 h 237"/>
                <a:gd name="T18" fmla="*/ 65 w 65"/>
                <a:gd name="T1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237">
                  <a:moveTo>
                    <a:pt x="0" y="0"/>
                  </a:moveTo>
                  <a:lnTo>
                    <a:pt x="0" y="34"/>
                  </a:lnTo>
                  <a:lnTo>
                    <a:pt x="9" y="61"/>
                  </a:lnTo>
                  <a:lnTo>
                    <a:pt x="19" y="96"/>
                  </a:lnTo>
                  <a:lnTo>
                    <a:pt x="28" y="120"/>
                  </a:lnTo>
                  <a:lnTo>
                    <a:pt x="37" y="177"/>
                  </a:lnTo>
                  <a:lnTo>
                    <a:pt x="46" y="237"/>
                  </a:lnTo>
                  <a:lnTo>
                    <a:pt x="56" y="214"/>
                  </a:lnTo>
                  <a:lnTo>
                    <a:pt x="65" y="123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9" name="Freeform 300"/>
            <p:cNvSpPr>
              <a:spLocks/>
            </p:cNvSpPr>
            <p:nvPr/>
          </p:nvSpPr>
          <p:spPr bwMode="auto">
            <a:xfrm flipV="1">
              <a:off x="2401277" y="1942710"/>
              <a:ext cx="6350" cy="3119"/>
            </a:xfrm>
            <a:custGeom>
              <a:avLst/>
              <a:gdLst>
                <a:gd name="T0" fmla="*/ 0 w 37"/>
                <a:gd name="T1" fmla="*/ 0 h 41"/>
                <a:gd name="T2" fmla="*/ 0 w 37"/>
                <a:gd name="T3" fmla="*/ 41 h 41"/>
                <a:gd name="T4" fmla="*/ 9 w 37"/>
                <a:gd name="T5" fmla="*/ 14 h 41"/>
                <a:gd name="T6" fmla="*/ 19 w 37"/>
                <a:gd name="T7" fmla="*/ 19 h 41"/>
                <a:gd name="T8" fmla="*/ 28 w 37"/>
                <a:gd name="T9" fmla="*/ 24 h 41"/>
                <a:gd name="T10" fmla="*/ 37 w 37"/>
                <a:gd name="T11" fmla="*/ 19 h 41"/>
                <a:gd name="T12" fmla="*/ 37 w 3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41">
                  <a:moveTo>
                    <a:pt x="0" y="0"/>
                  </a:moveTo>
                  <a:lnTo>
                    <a:pt x="0" y="41"/>
                  </a:lnTo>
                  <a:lnTo>
                    <a:pt x="9" y="14"/>
                  </a:lnTo>
                  <a:lnTo>
                    <a:pt x="19" y="19"/>
                  </a:lnTo>
                  <a:lnTo>
                    <a:pt x="28" y="24"/>
                  </a:lnTo>
                  <a:lnTo>
                    <a:pt x="37" y="19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0" name="Line 301"/>
            <p:cNvSpPr>
              <a:spLocks noChangeShapeType="1"/>
            </p:cNvSpPr>
            <p:nvPr/>
          </p:nvSpPr>
          <p:spPr bwMode="auto">
            <a:xfrm>
              <a:off x="241238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1" name="Line 302"/>
            <p:cNvSpPr>
              <a:spLocks noChangeShapeType="1"/>
            </p:cNvSpPr>
            <p:nvPr/>
          </p:nvSpPr>
          <p:spPr bwMode="auto">
            <a:xfrm>
              <a:off x="241715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2" name="Line 303"/>
            <p:cNvSpPr>
              <a:spLocks noChangeShapeType="1"/>
            </p:cNvSpPr>
            <p:nvPr/>
          </p:nvSpPr>
          <p:spPr bwMode="auto">
            <a:xfrm>
              <a:off x="246001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3" name="Line 304"/>
            <p:cNvSpPr>
              <a:spLocks noChangeShapeType="1"/>
            </p:cNvSpPr>
            <p:nvPr/>
          </p:nvSpPr>
          <p:spPr bwMode="auto">
            <a:xfrm>
              <a:off x="247112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4" name="Line 305"/>
            <p:cNvSpPr>
              <a:spLocks noChangeShapeType="1"/>
            </p:cNvSpPr>
            <p:nvPr/>
          </p:nvSpPr>
          <p:spPr bwMode="auto">
            <a:xfrm>
              <a:off x="247430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5" name="Freeform 306"/>
            <p:cNvSpPr>
              <a:spLocks/>
            </p:cNvSpPr>
            <p:nvPr/>
          </p:nvSpPr>
          <p:spPr bwMode="auto">
            <a:xfrm>
              <a:off x="2487002" y="1945829"/>
              <a:ext cx="1588" cy="0"/>
            </a:xfrm>
            <a:custGeom>
              <a:avLst/>
              <a:gdLst>
                <a:gd name="T0" fmla="*/ 0 w 9"/>
                <a:gd name="T1" fmla="*/ 0 h 12"/>
                <a:gd name="T2" fmla="*/ 0 w 9"/>
                <a:gd name="T3" fmla="*/ 9 h 12"/>
                <a:gd name="T4" fmla="*/ 9 w 9"/>
                <a:gd name="T5" fmla="*/ 12 h 12"/>
                <a:gd name="T6" fmla="*/ 9 w 9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0" y="0"/>
                  </a:moveTo>
                  <a:lnTo>
                    <a:pt x="0" y="9"/>
                  </a:lnTo>
                  <a:lnTo>
                    <a:pt x="9" y="1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6" name="Line 307"/>
            <p:cNvSpPr>
              <a:spLocks noChangeShapeType="1"/>
            </p:cNvSpPr>
            <p:nvPr/>
          </p:nvSpPr>
          <p:spPr bwMode="auto">
            <a:xfrm flipV="1">
              <a:off x="24917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7" name="Freeform 308"/>
            <p:cNvSpPr>
              <a:spLocks/>
            </p:cNvSpPr>
            <p:nvPr/>
          </p:nvSpPr>
          <p:spPr bwMode="auto">
            <a:xfrm>
              <a:off x="2502877" y="1945829"/>
              <a:ext cx="1588" cy="0"/>
            </a:xfrm>
            <a:custGeom>
              <a:avLst/>
              <a:gdLst>
                <a:gd name="T0" fmla="*/ 0 w 9"/>
                <a:gd name="T1" fmla="*/ 0 h 12"/>
                <a:gd name="T2" fmla="*/ 0 w 9"/>
                <a:gd name="T3" fmla="*/ 12 h 12"/>
                <a:gd name="T4" fmla="*/ 9 w 9"/>
                <a:gd name="T5" fmla="*/ 9 h 12"/>
                <a:gd name="T6" fmla="*/ 9 w 9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0" y="0"/>
                  </a:moveTo>
                  <a:lnTo>
                    <a:pt x="0" y="12"/>
                  </a:lnTo>
                  <a:lnTo>
                    <a:pt x="9" y="9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8" name="Line 309"/>
            <p:cNvSpPr>
              <a:spLocks noChangeShapeType="1"/>
            </p:cNvSpPr>
            <p:nvPr/>
          </p:nvSpPr>
          <p:spPr bwMode="auto">
            <a:xfrm>
              <a:off x="251716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9" name="Line 310"/>
            <p:cNvSpPr>
              <a:spLocks noChangeShapeType="1"/>
            </p:cNvSpPr>
            <p:nvPr/>
          </p:nvSpPr>
          <p:spPr bwMode="auto">
            <a:xfrm flipV="1">
              <a:off x="25203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0" name="Freeform 311"/>
            <p:cNvSpPr>
              <a:spLocks/>
            </p:cNvSpPr>
            <p:nvPr/>
          </p:nvSpPr>
          <p:spPr bwMode="auto">
            <a:xfrm flipV="1">
              <a:off x="2528277" y="1944270"/>
              <a:ext cx="1588" cy="1560"/>
            </a:xfrm>
            <a:custGeom>
              <a:avLst/>
              <a:gdLst>
                <a:gd name="T0" fmla="*/ 0 w 10"/>
                <a:gd name="T1" fmla="*/ 0 h 19"/>
                <a:gd name="T2" fmla="*/ 0 w 10"/>
                <a:gd name="T3" fmla="*/ 19 h 19"/>
                <a:gd name="T4" fmla="*/ 10 w 10"/>
                <a:gd name="T5" fmla="*/ 17 h 19"/>
                <a:gd name="T6" fmla="*/ 10 w 10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9">
                  <a:moveTo>
                    <a:pt x="0" y="0"/>
                  </a:moveTo>
                  <a:lnTo>
                    <a:pt x="0" y="19"/>
                  </a:lnTo>
                  <a:lnTo>
                    <a:pt x="10" y="17"/>
                  </a:lnTo>
                  <a:lnTo>
                    <a:pt x="1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1" name="Freeform 312"/>
            <p:cNvSpPr>
              <a:spLocks/>
            </p:cNvSpPr>
            <p:nvPr/>
          </p:nvSpPr>
          <p:spPr bwMode="auto">
            <a:xfrm flipV="1">
              <a:off x="2533039" y="1944270"/>
              <a:ext cx="1588" cy="1560"/>
            </a:xfrm>
            <a:custGeom>
              <a:avLst/>
              <a:gdLst>
                <a:gd name="T0" fmla="*/ 0 w 9"/>
                <a:gd name="T1" fmla="*/ 0 h 14"/>
                <a:gd name="T2" fmla="*/ 0 w 9"/>
                <a:gd name="T3" fmla="*/ 14 h 14"/>
                <a:gd name="T4" fmla="*/ 9 w 9"/>
                <a:gd name="T5" fmla="*/ 14 h 14"/>
                <a:gd name="T6" fmla="*/ 9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0" y="0"/>
                  </a:moveTo>
                  <a:lnTo>
                    <a:pt x="0" y="14"/>
                  </a:lnTo>
                  <a:lnTo>
                    <a:pt x="9" y="14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2" name="Freeform 313"/>
            <p:cNvSpPr>
              <a:spLocks/>
            </p:cNvSpPr>
            <p:nvPr/>
          </p:nvSpPr>
          <p:spPr bwMode="auto">
            <a:xfrm flipV="1">
              <a:off x="2539389" y="1942710"/>
              <a:ext cx="11113" cy="3119"/>
            </a:xfrm>
            <a:custGeom>
              <a:avLst/>
              <a:gdLst>
                <a:gd name="T0" fmla="*/ 0 w 74"/>
                <a:gd name="T1" fmla="*/ 0 h 39"/>
                <a:gd name="T2" fmla="*/ 0 w 74"/>
                <a:gd name="T3" fmla="*/ 22 h 39"/>
                <a:gd name="T4" fmla="*/ 10 w 74"/>
                <a:gd name="T5" fmla="*/ 37 h 39"/>
                <a:gd name="T6" fmla="*/ 19 w 74"/>
                <a:gd name="T7" fmla="*/ 37 h 39"/>
                <a:gd name="T8" fmla="*/ 28 w 74"/>
                <a:gd name="T9" fmla="*/ 29 h 39"/>
                <a:gd name="T10" fmla="*/ 37 w 74"/>
                <a:gd name="T11" fmla="*/ 37 h 39"/>
                <a:gd name="T12" fmla="*/ 47 w 74"/>
                <a:gd name="T13" fmla="*/ 39 h 39"/>
                <a:gd name="T14" fmla="*/ 56 w 74"/>
                <a:gd name="T15" fmla="*/ 27 h 39"/>
                <a:gd name="T16" fmla="*/ 65 w 74"/>
                <a:gd name="T17" fmla="*/ 14 h 39"/>
                <a:gd name="T18" fmla="*/ 74 w 74"/>
                <a:gd name="T19" fmla="*/ 14 h 39"/>
                <a:gd name="T20" fmla="*/ 74 w 74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39">
                  <a:moveTo>
                    <a:pt x="0" y="0"/>
                  </a:moveTo>
                  <a:lnTo>
                    <a:pt x="0" y="22"/>
                  </a:lnTo>
                  <a:lnTo>
                    <a:pt x="10" y="37"/>
                  </a:lnTo>
                  <a:lnTo>
                    <a:pt x="19" y="37"/>
                  </a:lnTo>
                  <a:lnTo>
                    <a:pt x="28" y="29"/>
                  </a:lnTo>
                  <a:lnTo>
                    <a:pt x="37" y="37"/>
                  </a:lnTo>
                  <a:lnTo>
                    <a:pt x="47" y="39"/>
                  </a:lnTo>
                  <a:lnTo>
                    <a:pt x="56" y="27"/>
                  </a:lnTo>
                  <a:lnTo>
                    <a:pt x="65" y="14"/>
                  </a:lnTo>
                  <a:lnTo>
                    <a:pt x="74" y="14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3" name="Freeform 314"/>
            <p:cNvSpPr>
              <a:spLocks/>
            </p:cNvSpPr>
            <p:nvPr/>
          </p:nvSpPr>
          <p:spPr bwMode="auto">
            <a:xfrm flipV="1">
              <a:off x="2555264" y="1942710"/>
              <a:ext cx="6350" cy="3119"/>
            </a:xfrm>
            <a:custGeom>
              <a:avLst/>
              <a:gdLst>
                <a:gd name="T0" fmla="*/ 0 w 46"/>
                <a:gd name="T1" fmla="*/ 0 h 39"/>
                <a:gd name="T2" fmla="*/ 0 w 46"/>
                <a:gd name="T3" fmla="*/ 24 h 39"/>
                <a:gd name="T4" fmla="*/ 9 w 46"/>
                <a:gd name="T5" fmla="*/ 34 h 39"/>
                <a:gd name="T6" fmla="*/ 19 w 46"/>
                <a:gd name="T7" fmla="*/ 39 h 39"/>
                <a:gd name="T8" fmla="*/ 28 w 46"/>
                <a:gd name="T9" fmla="*/ 34 h 39"/>
                <a:gd name="T10" fmla="*/ 37 w 46"/>
                <a:gd name="T11" fmla="*/ 24 h 39"/>
                <a:gd name="T12" fmla="*/ 46 w 46"/>
                <a:gd name="T13" fmla="*/ 14 h 39"/>
                <a:gd name="T14" fmla="*/ 46 w 46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9">
                  <a:moveTo>
                    <a:pt x="0" y="0"/>
                  </a:moveTo>
                  <a:lnTo>
                    <a:pt x="0" y="24"/>
                  </a:lnTo>
                  <a:lnTo>
                    <a:pt x="9" y="34"/>
                  </a:lnTo>
                  <a:lnTo>
                    <a:pt x="19" y="39"/>
                  </a:lnTo>
                  <a:lnTo>
                    <a:pt x="28" y="34"/>
                  </a:lnTo>
                  <a:lnTo>
                    <a:pt x="37" y="24"/>
                  </a:lnTo>
                  <a:lnTo>
                    <a:pt x="46" y="14"/>
                  </a:lnTo>
                  <a:lnTo>
                    <a:pt x="4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4" name="Line 315"/>
            <p:cNvSpPr>
              <a:spLocks noChangeShapeType="1"/>
            </p:cNvSpPr>
            <p:nvPr/>
          </p:nvSpPr>
          <p:spPr bwMode="auto">
            <a:xfrm>
              <a:off x="256478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5" name="Freeform 316"/>
            <p:cNvSpPr>
              <a:spLocks/>
            </p:cNvSpPr>
            <p:nvPr/>
          </p:nvSpPr>
          <p:spPr bwMode="auto">
            <a:xfrm flipV="1">
              <a:off x="2567964" y="1928675"/>
              <a:ext cx="9525" cy="17156"/>
            </a:xfrm>
            <a:custGeom>
              <a:avLst/>
              <a:gdLst>
                <a:gd name="T0" fmla="*/ 0 w 65"/>
                <a:gd name="T1" fmla="*/ 0 h 249"/>
                <a:gd name="T2" fmla="*/ 0 w 65"/>
                <a:gd name="T3" fmla="*/ 17 h 249"/>
                <a:gd name="T4" fmla="*/ 10 w 65"/>
                <a:gd name="T5" fmla="*/ 69 h 249"/>
                <a:gd name="T6" fmla="*/ 19 w 65"/>
                <a:gd name="T7" fmla="*/ 148 h 249"/>
                <a:gd name="T8" fmla="*/ 28 w 65"/>
                <a:gd name="T9" fmla="*/ 212 h 249"/>
                <a:gd name="T10" fmla="*/ 37 w 65"/>
                <a:gd name="T11" fmla="*/ 249 h 249"/>
                <a:gd name="T12" fmla="*/ 47 w 65"/>
                <a:gd name="T13" fmla="*/ 207 h 249"/>
                <a:gd name="T14" fmla="*/ 56 w 65"/>
                <a:gd name="T15" fmla="*/ 125 h 249"/>
                <a:gd name="T16" fmla="*/ 65 w 65"/>
                <a:gd name="T17" fmla="*/ 69 h 249"/>
                <a:gd name="T18" fmla="*/ 65 w 65"/>
                <a:gd name="T19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249">
                  <a:moveTo>
                    <a:pt x="0" y="0"/>
                  </a:moveTo>
                  <a:lnTo>
                    <a:pt x="0" y="17"/>
                  </a:lnTo>
                  <a:lnTo>
                    <a:pt x="10" y="69"/>
                  </a:lnTo>
                  <a:lnTo>
                    <a:pt x="19" y="148"/>
                  </a:lnTo>
                  <a:lnTo>
                    <a:pt x="28" y="212"/>
                  </a:lnTo>
                  <a:lnTo>
                    <a:pt x="37" y="249"/>
                  </a:lnTo>
                  <a:lnTo>
                    <a:pt x="47" y="207"/>
                  </a:lnTo>
                  <a:lnTo>
                    <a:pt x="56" y="125"/>
                  </a:lnTo>
                  <a:lnTo>
                    <a:pt x="65" y="69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6" name="Line 317"/>
            <p:cNvSpPr>
              <a:spLocks noChangeShapeType="1"/>
            </p:cNvSpPr>
            <p:nvPr/>
          </p:nvSpPr>
          <p:spPr bwMode="auto">
            <a:xfrm flipV="1">
              <a:off x="25806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7" name="Freeform 318"/>
            <p:cNvSpPr>
              <a:spLocks/>
            </p:cNvSpPr>
            <p:nvPr/>
          </p:nvSpPr>
          <p:spPr bwMode="auto">
            <a:xfrm flipV="1">
              <a:off x="2583839" y="1942710"/>
              <a:ext cx="7938" cy="3119"/>
            </a:xfrm>
            <a:custGeom>
              <a:avLst/>
              <a:gdLst>
                <a:gd name="T0" fmla="*/ 0 w 47"/>
                <a:gd name="T1" fmla="*/ 0 h 49"/>
                <a:gd name="T2" fmla="*/ 0 w 47"/>
                <a:gd name="T3" fmla="*/ 9 h 49"/>
                <a:gd name="T4" fmla="*/ 10 w 47"/>
                <a:gd name="T5" fmla="*/ 22 h 49"/>
                <a:gd name="T6" fmla="*/ 19 w 47"/>
                <a:gd name="T7" fmla="*/ 44 h 49"/>
                <a:gd name="T8" fmla="*/ 28 w 47"/>
                <a:gd name="T9" fmla="*/ 49 h 49"/>
                <a:gd name="T10" fmla="*/ 37 w 47"/>
                <a:gd name="T11" fmla="*/ 41 h 49"/>
                <a:gd name="T12" fmla="*/ 47 w 47"/>
                <a:gd name="T13" fmla="*/ 44 h 49"/>
                <a:gd name="T14" fmla="*/ 47 w 47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9">
                  <a:moveTo>
                    <a:pt x="0" y="0"/>
                  </a:moveTo>
                  <a:lnTo>
                    <a:pt x="0" y="9"/>
                  </a:lnTo>
                  <a:lnTo>
                    <a:pt x="10" y="22"/>
                  </a:lnTo>
                  <a:lnTo>
                    <a:pt x="19" y="44"/>
                  </a:lnTo>
                  <a:lnTo>
                    <a:pt x="28" y="49"/>
                  </a:lnTo>
                  <a:lnTo>
                    <a:pt x="37" y="41"/>
                  </a:lnTo>
                  <a:lnTo>
                    <a:pt x="47" y="44"/>
                  </a:lnTo>
                  <a:lnTo>
                    <a:pt x="4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8" name="Freeform 319"/>
            <p:cNvSpPr>
              <a:spLocks/>
            </p:cNvSpPr>
            <p:nvPr/>
          </p:nvSpPr>
          <p:spPr bwMode="auto">
            <a:xfrm flipV="1">
              <a:off x="2598127" y="1936472"/>
              <a:ext cx="11113" cy="9357"/>
            </a:xfrm>
            <a:custGeom>
              <a:avLst/>
              <a:gdLst>
                <a:gd name="T0" fmla="*/ 0 w 65"/>
                <a:gd name="T1" fmla="*/ 0 h 145"/>
                <a:gd name="T2" fmla="*/ 0 w 65"/>
                <a:gd name="T3" fmla="*/ 64 h 145"/>
                <a:gd name="T4" fmla="*/ 9 w 65"/>
                <a:gd name="T5" fmla="*/ 111 h 145"/>
                <a:gd name="T6" fmla="*/ 18 w 65"/>
                <a:gd name="T7" fmla="*/ 145 h 145"/>
                <a:gd name="T8" fmla="*/ 28 w 65"/>
                <a:gd name="T9" fmla="*/ 125 h 145"/>
                <a:gd name="T10" fmla="*/ 37 w 65"/>
                <a:gd name="T11" fmla="*/ 101 h 145"/>
                <a:gd name="T12" fmla="*/ 46 w 65"/>
                <a:gd name="T13" fmla="*/ 86 h 145"/>
                <a:gd name="T14" fmla="*/ 55 w 65"/>
                <a:gd name="T15" fmla="*/ 54 h 145"/>
                <a:gd name="T16" fmla="*/ 65 w 65"/>
                <a:gd name="T17" fmla="*/ 24 h 145"/>
                <a:gd name="T18" fmla="*/ 65 w 65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45">
                  <a:moveTo>
                    <a:pt x="0" y="0"/>
                  </a:moveTo>
                  <a:lnTo>
                    <a:pt x="0" y="64"/>
                  </a:lnTo>
                  <a:lnTo>
                    <a:pt x="9" y="111"/>
                  </a:lnTo>
                  <a:lnTo>
                    <a:pt x="18" y="145"/>
                  </a:lnTo>
                  <a:lnTo>
                    <a:pt x="28" y="125"/>
                  </a:lnTo>
                  <a:lnTo>
                    <a:pt x="37" y="101"/>
                  </a:lnTo>
                  <a:lnTo>
                    <a:pt x="46" y="86"/>
                  </a:lnTo>
                  <a:lnTo>
                    <a:pt x="55" y="54"/>
                  </a:lnTo>
                  <a:lnTo>
                    <a:pt x="65" y="24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9" name="Line 320"/>
            <p:cNvSpPr>
              <a:spLocks noChangeShapeType="1"/>
            </p:cNvSpPr>
            <p:nvPr/>
          </p:nvSpPr>
          <p:spPr bwMode="auto">
            <a:xfrm flipV="1">
              <a:off x="26267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0" name="Freeform 321"/>
            <p:cNvSpPr>
              <a:spLocks/>
            </p:cNvSpPr>
            <p:nvPr/>
          </p:nvSpPr>
          <p:spPr bwMode="auto">
            <a:xfrm flipV="1">
              <a:off x="2629877" y="1944270"/>
              <a:ext cx="1588" cy="1560"/>
            </a:xfrm>
            <a:custGeom>
              <a:avLst/>
              <a:gdLst>
                <a:gd name="T0" fmla="*/ 0 w 10"/>
                <a:gd name="T1" fmla="*/ 0 h 17"/>
                <a:gd name="T2" fmla="*/ 0 w 10"/>
                <a:gd name="T3" fmla="*/ 17 h 17"/>
                <a:gd name="T4" fmla="*/ 10 w 10"/>
                <a:gd name="T5" fmla="*/ 17 h 17"/>
                <a:gd name="T6" fmla="*/ 10 w 10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7">
                  <a:moveTo>
                    <a:pt x="0" y="0"/>
                  </a:moveTo>
                  <a:lnTo>
                    <a:pt x="0" y="17"/>
                  </a:lnTo>
                  <a:lnTo>
                    <a:pt x="10" y="17"/>
                  </a:lnTo>
                  <a:lnTo>
                    <a:pt x="1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1" name="Freeform 322"/>
            <p:cNvSpPr>
              <a:spLocks/>
            </p:cNvSpPr>
            <p:nvPr/>
          </p:nvSpPr>
          <p:spPr bwMode="auto">
            <a:xfrm>
              <a:off x="2674327" y="1945829"/>
              <a:ext cx="1588" cy="0"/>
            </a:xfrm>
            <a:custGeom>
              <a:avLst/>
              <a:gdLst>
                <a:gd name="T0" fmla="*/ 0 w 10"/>
                <a:gd name="T1" fmla="*/ 0 h 12"/>
                <a:gd name="T2" fmla="*/ 0 w 10"/>
                <a:gd name="T3" fmla="*/ 12 h 12"/>
                <a:gd name="T4" fmla="*/ 10 w 10"/>
                <a:gd name="T5" fmla="*/ 9 h 12"/>
                <a:gd name="T6" fmla="*/ 10 w 1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0" y="0"/>
                  </a:moveTo>
                  <a:lnTo>
                    <a:pt x="0" y="12"/>
                  </a:lnTo>
                  <a:lnTo>
                    <a:pt x="10" y="9"/>
                  </a:lnTo>
                  <a:lnTo>
                    <a:pt x="1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2" name="Line 323"/>
            <p:cNvSpPr>
              <a:spLocks noChangeShapeType="1"/>
            </p:cNvSpPr>
            <p:nvPr/>
          </p:nvSpPr>
          <p:spPr bwMode="auto">
            <a:xfrm>
              <a:off x="268385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3" name="Line 324"/>
            <p:cNvSpPr>
              <a:spLocks noChangeShapeType="1"/>
            </p:cNvSpPr>
            <p:nvPr/>
          </p:nvSpPr>
          <p:spPr bwMode="auto">
            <a:xfrm>
              <a:off x="268702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4" name="Freeform 325"/>
            <p:cNvSpPr>
              <a:spLocks/>
            </p:cNvSpPr>
            <p:nvPr/>
          </p:nvSpPr>
          <p:spPr bwMode="auto">
            <a:xfrm flipV="1">
              <a:off x="2694964" y="1944270"/>
              <a:ext cx="4763" cy="1560"/>
            </a:xfrm>
            <a:custGeom>
              <a:avLst/>
              <a:gdLst>
                <a:gd name="T0" fmla="*/ 0 w 37"/>
                <a:gd name="T1" fmla="*/ 0 h 32"/>
                <a:gd name="T2" fmla="*/ 0 w 37"/>
                <a:gd name="T3" fmla="*/ 12 h 32"/>
                <a:gd name="T4" fmla="*/ 9 w 37"/>
                <a:gd name="T5" fmla="*/ 22 h 32"/>
                <a:gd name="T6" fmla="*/ 18 w 37"/>
                <a:gd name="T7" fmla="*/ 32 h 32"/>
                <a:gd name="T8" fmla="*/ 28 w 37"/>
                <a:gd name="T9" fmla="*/ 27 h 32"/>
                <a:gd name="T10" fmla="*/ 37 w 37"/>
                <a:gd name="T11" fmla="*/ 22 h 32"/>
                <a:gd name="T12" fmla="*/ 37 w 37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2">
                  <a:moveTo>
                    <a:pt x="0" y="0"/>
                  </a:moveTo>
                  <a:lnTo>
                    <a:pt x="0" y="12"/>
                  </a:lnTo>
                  <a:lnTo>
                    <a:pt x="9" y="22"/>
                  </a:lnTo>
                  <a:lnTo>
                    <a:pt x="18" y="32"/>
                  </a:lnTo>
                  <a:lnTo>
                    <a:pt x="28" y="27"/>
                  </a:lnTo>
                  <a:lnTo>
                    <a:pt x="37" y="22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5" name="Freeform 326"/>
            <p:cNvSpPr>
              <a:spLocks/>
            </p:cNvSpPr>
            <p:nvPr/>
          </p:nvSpPr>
          <p:spPr bwMode="auto">
            <a:xfrm flipV="1">
              <a:off x="2712427" y="1944270"/>
              <a:ext cx="1588" cy="1560"/>
            </a:xfrm>
            <a:custGeom>
              <a:avLst/>
              <a:gdLst>
                <a:gd name="T0" fmla="*/ 0 w 9"/>
                <a:gd name="T1" fmla="*/ 0 h 24"/>
                <a:gd name="T2" fmla="*/ 0 w 9"/>
                <a:gd name="T3" fmla="*/ 24 h 24"/>
                <a:gd name="T4" fmla="*/ 9 w 9"/>
                <a:gd name="T5" fmla="*/ 19 h 24"/>
                <a:gd name="T6" fmla="*/ 9 w 9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4">
                  <a:moveTo>
                    <a:pt x="0" y="0"/>
                  </a:moveTo>
                  <a:lnTo>
                    <a:pt x="0" y="24"/>
                  </a:lnTo>
                  <a:lnTo>
                    <a:pt x="9" y="19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6" name="Line 327"/>
            <p:cNvSpPr>
              <a:spLocks noChangeShapeType="1"/>
            </p:cNvSpPr>
            <p:nvPr/>
          </p:nvSpPr>
          <p:spPr bwMode="auto">
            <a:xfrm flipV="1">
              <a:off x="27283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Freeform 328"/>
            <p:cNvSpPr>
              <a:spLocks/>
            </p:cNvSpPr>
            <p:nvPr/>
          </p:nvSpPr>
          <p:spPr bwMode="auto">
            <a:xfrm flipV="1">
              <a:off x="2737827" y="1941151"/>
              <a:ext cx="9525" cy="4679"/>
            </a:xfrm>
            <a:custGeom>
              <a:avLst/>
              <a:gdLst>
                <a:gd name="T0" fmla="*/ 0 w 64"/>
                <a:gd name="T1" fmla="*/ 0 h 61"/>
                <a:gd name="T2" fmla="*/ 0 w 64"/>
                <a:gd name="T3" fmla="*/ 27 h 61"/>
                <a:gd name="T4" fmla="*/ 9 w 64"/>
                <a:gd name="T5" fmla="*/ 29 h 61"/>
                <a:gd name="T6" fmla="*/ 18 w 64"/>
                <a:gd name="T7" fmla="*/ 39 h 61"/>
                <a:gd name="T8" fmla="*/ 27 w 64"/>
                <a:gd name="T9" fmla="*/ 61 h 61"/>
                <a:gd name="T10" fmla="*/ 37 w 64"/>
                <a:gd name="T11" fmla="*/ 59 h 61"/>
                <a:gd name="T12" fmla="*/ 46 w 64"/>
                <a:gd name="T13" fmla="*/ 29 h 61"/>
                <a:gd name="T14" fmla="*/ 55 w 64"/>
                <a:gd name="T15" fmla="*/ 14 h 61"/>
                <a:gd name="T16" fmla="*/ 64 w 64"/>
                <a:gd name="T17" fmla="*/ 12 h 61"/>
                <a:gd name="T18" fmla="*/ 64 w 64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1">
                  <a:moveTo>
                    <a:pt x="0" y="0"/>
                  </a:moveTo>
                  <a:lnTo>
                    <a:pt x="0" y="27"/>
                  </a:lnTo>
                  <a:lnTo>
                    <a:pt x="9" y="29"/>
                  </a:lnTo>
                  <a:lnTo>
                    <a:pt x="18" y="39"/>
                  </a:lnTo>
                  <a:lnTo>
                    <a:pt x="27" y="61"/>
                  </a:lnTo>
                  <a:lnTo>
                    <a:pt x="37" y="59"/>
                  </a:lnTo>
                  <a:lnTo>
                    <a:pt x="46" y="29"/>
                  </a:lnTo>
                  <a:lnTo>
                    <a:pt x="55" y="14"/>
                  </a:lnTo>
                  <a:lnTo>
                    <a:pt x="64" y="12"/>
                  </a:lnTo>
                  <a:lnTo>
                    <a:pt x="6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8" name="Freeform 329"/>
            <p:cNvSpPr>
              <a:spLocks/>
            </p:cNvSpPr>
            <p:nvPr/>
          </p:nvSpPr>
          <p:spPr bwMode="auto">
            <a:xfrm flipV="1">
              <a:off x="2753702" y="1944270"/>
              <a:ext cx="4763" cy="1560"/>
            </a:xfrm>
            <a:custGeom>
              <a:avLst/>
              <a:gdLst>
                <a:gd name="T0" fmla="*/ 0 w 37"/>
                <a:gd name="T1" fmla="*/ 0 h 14"/>
                <a:gd name="T2" fmla="*/ 0 w 37"/>
                <a:gd name="T3" fmla="*/ 12 h 14"/>
                <a:gd name="T4" fmla="*/ 10 w 37"/>
                <a:gd name="T5" fmla="*/ 14 h 14"/>
                <a:gd name="T6" fmla="*/ 19 w 37"/>
                <a:gd name="T7" fmla="*/ 14 h 14"/>
                <a:gd name="T8" fmla="*/ 28 w 37"/>
                <a:gd name="T9" fmla="*/ 14 h 14"/>
                <a:gd name="T10" fmla="*/ 37 w 37"/>
                <a:gd name="T11" fmla="*/ 12 h 14"/>
                <a:gd name="T12" fmla="*/ 37 w 37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4">
                  <a:moveTo>
                    <a:pt x="0" y="0"/>
                  </a:moveTo>
                  <a:lnTo>
                    <a:pt x="0" y="12"/>
                  </a:lnTo>
                  <a:lnTo>
                    <a:pt x="10" y="14"/>
                  </a:lnTo>
                  <a:lnTo>
                    <a:pt x="19" y="14"/>
                  </a:lnTo>
                  <a:lnTo>
                    <a:pt x="28" y="14"/>
                  </a:lnTo>
                  <a:lnTo>
                    <a:pt x="37" y="12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9" name="Freeform 330"/>
            <p:cNvSpPr>
              <a:spLocks/>
            </p:cNvSpPr>
            <p:nvPr/>
          </p:nvSpPr>
          <p:spPr bwMode="auto">
            <a:xfrm flipV="1">
              <a:off x="2763227" y="1925556"/>
              <a:ext cx="12700" cy="20275"/>
            </a:xfrm>
            <a:custGeom>
              <a:avLst/>
              <a:gdLst>
                <a:gd name="T0" fmla="*/ 0 w 83"/>
                <a:gd name="T1" fmla="*/ 0 h 281"/>
                <a:gd name="T2" fmla="*/ 0 w 83"/>
                <a:gd name="T3" fmla="*/ 12 h 281"/>
                <a:gd name="T4" fmla="*/ 9 w 83"/>
                <a:gd name="T5" fmla="*/ 19 h 281"/>
                <a:gd name="T6" fmla="*/ 19 w 83"/>
                <a:gd name="T7" fmla="*/ 64 h 281"/>
                <a:gd name="T8" fmla="*/ 28 w 83"/>
                <a:gd name="T9" fmla="*/ 135 h 281"/>
                <a:gd name="T10" fmla="*/ 37 w 83"/>
                <a:gd name="T11" fmla="*/ 197 h 281"/>
                <a:gd name="T12" fmla="*/ 46 w 83"/>
                <a:gd name="T13" fmla="*/ 266 h 281"/>
                <a:gd name="T14" fmla="*/ 55 w 83"/>
                <a:gd name="T15" fmla="*/ 281 h 281"/>
                <a:gd name="T16" fmla="*/ 65 w 83"/>
                <a:gd name="T17" fmla="*/ 204 h 281"/>
                <a:gd name="T18" fmla="*/ 74 w 83"/>
                <a:gd name="T19" fmla="*/ 108 h 281"/>
                <a:gd name="T20" fmla="*/ 83 w 83"/>
                <a:gd name="T21" fmla="*/ 44 h 281"/>
                <a:gd name="T22" fmla="*/ 83 w 83"/>
                <a:gd name="T2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281">
                  <a:moveTo>
                    <a:pt x="0" y="0"/>
                  </a:moveTo>
                  <a:lnTo>
                    <a:pt x="0" y="12"/>
                  </a:lnTo>
                  <a:lnTo>
                    <a:pt x="9" y="19"/>
                  </a:lnTo>
                  <a:lnTo>
                    <a:pt x="19" y="64"/>
                  </a:lnTo>
                  <a:lnTo>
                    <a:pt x="28" y="135"/>
                  </a:lnTo>
                  <a:lnTo>
                    <a:pt x="37" y="197"/>
                  </a:lnTo>
                  <a:lnTo>
                    <a:pt x="46" y="266"/>
                  </a:lnTo>
                  <a:lnTo>
                    <a:pt x="55" y="281"/>
                  </a:lnTo>
                  <a:lnTo>
                    <a:pt x="65" y="204"/>
                  </a:lnTo>
                  <a:lnTo>
                    <a:pt x="74" y="108"/>
                  </a:lnTo>
                  <a:lnTo>
                    <a:pt x="83" y="44"/>
                  </a:lnTo>
                  <a:lnTo>
                    <a:pt x="83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0" name="Freeform 331"/>
            <p:cNvSpPr>
              <a:spLocks/>
            </p:cNvSpPr>
            <p:nvPr/>
          </p:nvSpPr>
          <p:spPr bwMode="auto">
            <a:xfrm flipV="1">
              <a:off x="2780689" y="1944270"/>
              <a:ext cx="1588" cy="1560"/>
            </a:xfrm>
            <a:custGeom>
              <a:avLst/>
              <a:gdLst>
                <a:gd name="T0" fmla="*/ 0 w 9"/>
                <a:gd name="T1" fmla="*/ 0 h 22"/>
                <a:gd name="T2" fmla="*/ 0 w 9"/>
                <a:gd name="T3" fmla="*/ 22 h 22"/>
                <a:gd name="T4" fmla="*/ 9 w 9"/>
                <a:gd name="T5" fmla="*/ 19 h 22"/>
                <a:gd name="T6" fmla="*/ 9 w 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2">
                  <a:moveTo>
                    <a:pt x="0" y="0"/>
                  </a:moveTo>
                  <a:lnTo>
                    <a:pt x="0" y="22"/>
                  </a:lnTo>
                  <a:lnTo>
                    <a:pt x="9" y="19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1" name="Line 332"/>
            <p:cNvSpPr>
              <a:spLocks noChangeShapeType="1"/>
            </p:cNvSpPr>
            <p:nvPr/>
          </p:nvSpPr>
          <p:spPr bwMode="auto">
            <a:xfrm flipV="1">
              <a:off x="27870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2" name="Line 333"/>
            <p:cNvSpPr>
              <a:spLocks noChangeShapeType="1"/>
            </p:cNvSpPr>
            <p:nvPr/>
          </p:nvSpPr>
          <p:spPr bwMode="auto">
            <a:xfrm flipV="1">
              <a:off x="28045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3" name="Line 334"/>
            <p:cNvSpPr>
              <a:spLocks noChangeShapeType="1"/>
            </p:cNvSpPr>
            <p:nvPr/>
          </p:nvSpPr>
          <p:spPr bwMode="auto">
            <a:xfrm>
              <a:off x="280926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4" name="Freeform 335"/>
            <p:cNvSpPr>
              <a:spLocks/>
            </p:cNvSpPr>
            <p:nvPr/>
          </p:nvSpPr>
          <p:spPr bwMode="auto">
            <a:xfrm flipV="1">
              <a:off x="2879114" y="1944270"/>
              <a:ext cx="1588" cy="1560"/>
            </a:xfrm>
            <a:custGeom>
              <a:avLst/>
              <a:gdLst>
                <a:gd name="T0" fmla="*/ 0 w 9"/>
                <a:gd name="T1" fmla="*/ 0 h 14"/>
                <a:gd name="T2" fmla="*/ 0 w 9"/>
                <a:gd name="T3" fmla="*/ 14 h 14"/>
                <a:gd name="T4" fmla="*/ 9 w 9"/>
                <a:gd name="T5" fmla="*/ 14 h 14"/>
                <a:gd name="T6" fmla="*/ 9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0" y="0"/>
                  </a:moveTo>
                  <a:lnTo>
                    <a:pt x="0" y="14"/>
                  </a:lnTo>
                  <a:lnTo>
                    <a:pt x="9" y="14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5" name="Line 336"/>
            <p:cNvSpPr>
              <a:spLocks noChangeShapeType="1"/>
            </p:cNvSpPr>
            <p:nvPr/>
          </p:nvSpPr>
          <p:spPr bwMode="auto">
            <a:xfrm flipV="1">
              <a:off x="290451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6" name="Freeform 337"/>
            <p:cNvSpPr>
              <a:spLocks/>
            </p:cNvSpPr>
            <p:nvPr/>
          </p:nvSpPr>
          <p:spPr bwMode="auto">
            <a:xfrm>
              <a:off x="2907689" y="1945829"/>
              <a:ext cx="1588" cy="0"/>
            </a:xfrm>
            <a:custGeom>
              <a:avLst/>
              <a:gdLst>
                <a:gd name="T0" fmla="*/ 0 w 9"/>
                <a:gd name="T1" fmla="*/ 0 h 12"/>
                <a:gd name="T2" fmla="*/ 0 w 9"/>
                <a:gd name="T3" fmla="*/ 12 h 12"/>
                <a:gd name="T4" fmla="*/ 9 w 9"/>
                <a:gd name="T5" fmla="*/ 12 h 12"/>
                <a:gd name="T6" fmla="*/ 9 w 9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0" y="0"/>
                  </a:moveTo>
                  <a:lnTo>
                    <a:pt x="0" y="12"/>
                  </a:lnTo>
                  <a:lnTo>
                    <a:pt x="9" y="12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Freeform 338"/>
            <p:cNvSpPr>
              <a:spLocks/>
            </p:cNvSpPr>
            <p:nvPr/>
          </p:nvSpPr>
          <p:spPr bwMode="auto">
            <a:xfrm flipV="1">
              <a:off x="2912452" y="1944270"/>
              <a:ext cx="3175" cy="1560"/>
            </a:xfrm>
            <a:custGeom>
              <a:avLst/>
              <a:gdLst>
                <a:gd name="T0" fmla="*/ 0 w 19"/>
                <a:gd name="T1" fmla="*/ 0 h 24"/>
                <a:gd name="T2" fmla="*/ 0 w 19"/>
                <a:gd name="T3" fmla="*/ 17 h 24"/>
                <a:gd name="T4" fmla="*/ 10 w 19"/>
                <a:gd name="T5" fmla="*/ 22 h 24"/>
                <a:gd name="T6" fmla="*/ 19 w 19"/>
                <a:gd name="T7" fmla="*/ 24 h 24"/>
                <a:gd name="T8" fmla="*/ 19 w 1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0" y="0"/>
                  </a:moveTo>
                  <a:lnTo>
                    <a:pt x="0" y="17"/>
                  </a:lnTo>
                  <a:lnTo>
                    <a:pt x="10" y="22"/>
                  </a:lnTo>
                  <a:lnTo>
                    <a:pt x="19" y="24"/>
                  </a:lnTo>
                  <a:lnTo>
                    <a:pt x="1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8" name="Line 339"/>
            <p:cNvSpPr>
              <a:spLocks noChangeShapeType="1"/>
            </p:cNvSpPr>
            <p:nvPr/>
          </p:nvSpPr>
          <p:spPr bwMode="auto">
            <a:xfrm flipV="1">
              <a:off x="29188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9" name="Line 340"/>
            <p:cNvSpPr>
              <a:spLocks noChangeShapeType="1"/>
            </p:cNvSpPr>
            <p:nvPr/>
          </p:nvSpPr>
          <p:spPr bwMode="auto">
            <a:xfrm flipV="1">
              <a:off x="29267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0" name="Line 341"/>
            <p:cNvSpPr>
              <a:spLocks noChangeShapeType="1"/>
            </p:cNvSpPr>
            <p:nvPr/>
          </p:nvSpPr>
          <p:spPr bwMode="auto">
            <a:xfrm flipV="1">
              <a:off x="2931502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1" name="Freeform 342"/>
            <p:cNvSpPr>
              <a:spLocks/>
            </p:cNvSpPr>
            <p:nvPr/>
          </p:nvSpPr>
          <p:spPr bwMode="auto">
            <a:xfrm flipV="1">
              <a:off x="2936264" y="1941151"/>
              <a:ext cx="6350" cy="4679"/>
            </a:xfrm>
            <a:custGeom>
              <a:avLst/>
              <a:gdLst>
                <a:gd name="T0" fmla="*/ 0 w 46"/>
                <a:gd name="T1" fmla="*/ 0 h 59"/>
                <a:gd name="T2" fmla="*/ 0 w 46"/>
                <a:gd name="T3" fmla="*/ 24 h 59"/>
                <a:gd name="T4" fmla="*/ 9 w 46"/>
                <a:gd name="T5" fmla="*/ 37 h 59"/>
                <a:gd name="T6" fmla="*/ 18 w 46"/>
                <a:gd name="T7" fmla="*/ 59 h 59"/>
                <a:gd name="T8" fmla="*/ 27 w 46"/>
                <a:gd name="T9" fmla="*/ 59 h 59"/>
                <a:gd name="T10" fmla="*/ 37 w 46"/>
                <a:gd name="T11" fmla="*/ 41 h 59"/>
                <a:gd name="T12" fmla="*/ 46 w 46"/>
                <a:gd name="T13" fmla="*/ 27 h 59"/>
                <a:gd name="T14" fmla="*/ 46 w 46"/>
                <a:gd name="T1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9">
                  <a:moveTo>
                    <a:pt x="0" y="0"/>
                  </a:moveTo>
                  <a:lnTo>
                    <a:pt x="0" y="24"/>
                  </a:lnTo>
                  <a:lnTo>
                    <a:pt x="9" y="37"/>
                  </a:lnTo>
                  <a:lnTo>
                    <a:pt x="18" y="59"/>
                  </a:lnTo>
                  <a:lnTo>
                    <a:pt x="27" y="59"/>
                  </a:lnTo>
                  <a:lnTo>
                    <a:pt x="37" y="41"/>
                  </a:lnTo>
                  <a:lnTo>
                    <a:pt x="46" y="27"/>
                  </a:lnTo>
                  <a:lnTo>
                    <a:pt x="4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2" name="Freeform 343"/>
            <p:cNvSpPr>
              <a:spLocks/>
            </p:cNvSpPr>
            <p:nvPr/>
          </p:nvSpPr>
          <p:spPr bwMode="auto">
            <a:xfrm flipV="1">
              <a:off x="2950552" y="1944270"/>
              <a:ext cx="6350" cy="1560"/>
            </a:xfrm>
            <a:custGeom>
              <a:avLst/>
              <a:gdLst>
                <a:gd name="T0" fmla="*/ 0 w 46"/>
                <a:gd name="T1" fmla="*/ 0 h 24"/>
                <a:gd name="T2" fmla="*/ 0 w 46"/>
                <a:gd name="T3" fmla="*/ 22 h 24"/>
                <a:gd name="T4" fmla="*/ 9 w 46"/>
                <a:gd name="T5" fmla="*/ 24 h 24"/>
                <a:gd name="T6" fmla="*/ 19 w 46"/>
                <a:gd name="T7" fmla="*/ 19 h 24"/>
                <a:gd name="T8" fmla="*/ 28 w 46"/>
                <a:gd name="T9" fmla="*/ 14 h 24"/>
                <a:gd name="T10" fmla="*/ 37 w 46"/>
                <a:gd name="T11" fmla="*/ 12 h 24"/>
                <a:gd name="T12" fmla="*/ 46 w 46"/>
                <a:gd name="T13" fmla="*/ 9 h 24"/>
                <a:gd name="T14" fmla="*/ 46 w 46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4">
                  <a:moveTo>
                    <a:pt x="0" y="0"/>
                  </a:moveTo>
                  <a:lnTo>
                    <a:pt x="0" y="22"/>
                  </a:lnTo>
                  <a:lnTo>
                    <a:pt x="9" y="24"/>
                  </a:lnTo>
                  <a:lnTo>
                    <a:pt x="19" y="19"/>
                  </a:lnTo>
                  <a:lnTo>
                    <a:pt x="28" y="14"/>
                  </a:lnTo>
                  <a:lnTo>
                    <a:pt x="37" y="12"/>
                  </a:lnTo>
                  <a:lnTo>
                    <a:pt x="46" y="9"/>
                  </a:lnTo>
                  <a:lnTo>
                    <a:pt x="4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3" name="Freeform 344"/>
            <p:cNvSpPr>
              <a:spLocks/>
            </p:cNvSpPr>
            <p:nvPr/>
          </p:nvSpPr>
          <p:spPr bwMode="auto">
            <a:xfrm flipV="1">
              <a:off x="2960077" y="1934913"/>
              <a:ext cx="11113" cy="10917"/>
            </a:xfrm>
            <a:custGeom>
              <a:avLst/>
              <a:gdLst>
                <a:gd name="T0" fmla="*/ 0 w 74"/>
                <a:gd name="T1" fmla="*/ 0 h 153"/>
                <a:gd name="T2" fmla="*/ 0 w 74"/>
                <a:gd name="T3" fmla="*/ 14 h 153"/>
                <a:gd name="T4" fmla="*/ 9 w 74"/>
                <a:gd name="T5" fmla="*/ 34 h 153"/>
                <a:gd name="T6" fmla="*/ 18 w 74"/>
                <a:gd name="T7" fmla="*/ 81 h 153"/>
                <a:gd name="T8" fmla="*/ 28 w 74"/>
                <a:gd name="T9" fmla="*/ 113 h 153"/>
                <a:gd name="T10" fmla="*/ 37 w 74"/>
                <a:gd name="T11" fmla="*/ 116 h 153"/>
                <a:gd name="T12" fmla="*/ 46 w 74"/>
                <a:gd name="T13" fmla="*/ 138 h 153"/>
                <a:gd name="T14" fmla="*/ 55 w 74"/>
                <a:gd name="T15" fmla="*/ 153 h 153"/>
                <a:gd name="T16" fmla="*/ 65 w 74"/>
                <a:gd name="T17" fmla="*/ 123 h 153"/>
                <a:gd name="T18" fmla="*/ 74 w 74"/>
                <a:gd name="T19" fmla="*/ 66 h 153"/>
                <a:gd name="T20" fmla="*/ 74 w 74"/>
                <a:gd name="T2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53">
                  <a:moveTo>
                    <a:pt x="0" y="0"/>
                  </a:moveTo>
                  <a:lnTo>
                    <a:pt x="0" y="14"/>
                  </a:lnTo>
                  <a:lnTo>
                    <a:pt x="9" y="34"/>
                  </a:lnTo>
                  <a:lnTo>
                    <a:pt x="18" y="81"/>
                  </a:lnTo>
                  <a:lnTo>
                    <a:pt x="28" y="113"/>
                  </a:lnTo>
                  <a:lnTo>
                    <a:pt x="37" y="116"/>
                  </a:lnTo>
                  <a:lnTo>
                    <a:pt x="46" y="138"/>
                  </a:lnTo>
                  <a:lnTo>
                    <a:pt x="55" y="153"/>
                  </a:lnTo>
                  <a:lnTo>
                    <a:pt x="65" y="123"/>
                  </a:lnTo>
                  <a:lnTo>
                    <a:pt x="74" y="66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4" name="Line 345"/>
            <p:cNvSpPr>
              <a:spLocks noChangeShapeType="1"/>
            </p:cNvSpPr>
            <p:nvPr/>
          </p:nvSpPr>
          <p:spPr bwMode="auto">
            <a:xfrm flipV="1">
              <a:off x="29743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Line 346"/>
            <p:cNvSpPr>
              <a:spLocks noChangeShapeType="1"/>
            </p:cNvSpPr>
            <p:nvPr/>
          </p:nvSpPr>
          <p:spPr bwMode="auto">
            <a:xfrm>
              <a:off x="298071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6" name="Line 347"/>
            <p:cNvSpPr>
              <a:spLocks noChangeShapeType="1"/>
            </p:cNvSpPr>
            <p:nvPr/>
          </p:nvSpPr>
          <p:spPr bwMode="auto">
            <a:xfrm>
              <a:off x="298547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7" name="Line 348"/>
            <p:cNvSpPr>
              <a:spLocks noChangeShapeType="1"/>
            </p:cNvSpPr>
            <p:nvPr/>
          </p:nvSpPr>
          <p:spPr bwMode="auto">
            <a:xfrm>
              <a:off x="299182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8" name="Line 349"/>
            <p:cNvSpPr>
              <a:spLocks noChangeShapeType="1"/>
            </p:cNvSpPr>
            <p:nvPr/>
          </p:nvSpPr>
          <p:spPr bwMode="auto">
            <a:xfrm>
              <a:off x="302675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9" name="Freeform 350"/>
            <p:cNvSpPr>
              <a:spLocks/>
            </p:cNvSpPr>
            <p:nvPr/>
          </p:nvSpPr>
          <p:spPr bwMode="auto">
            <a:xfrm flipV="1">
              <a:off x="3071202" y="1944270"/>
              <a:ext cx="1588" cy="1560"/>
            </a:xfrm>
            <a:custGeom>
              <a:avLst/>
              <a:gdLst>
                <a:gd name="T0" fmla="*/ 0 w 9"/>
                <a:gd name="T1" fmla="*/ 0 h 17"/>
                <a:gd name="T2" fmla="*/ 0 w 9"/>
                <a:gd name="T3" fmla="*/ 17 h 17"/>
                <a:gd name="T4" fmla="*/ 9 w 9"/>
                <a:gd name="T5" fmla="*/ 17 h 17"/>
                <a:gd name="T6" fmla="*/ 9 w 9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7">
                  <a:moveTo>
                    <a:pt x="0" y="0"/>
                  </a:moveTo>
                  <a:lnTo>
                    <a:pt x="0" y="17"/>
                  </a:lnTo>
                  <a:lnTo>
                    <a:pt x="9" y="17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0" name="Line 351"/>
            <p:cNvSpPr>
              <a:spLocks noChangeShapeType="1"/>
            </p:cNvSpPr>
            <p:nvPr/>
          </p:nvSpPr>
          <p:spPr bwMode="auto">
            <a:xfrm>
              <a:off x="310295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1" name="Freeform 352"/>
            <p:cNvSpPr>
              <a:spLocks/>
            </p:cNvSpPr>
            <p:nvPr/>
          </p:nvSpPr>
          <p:spPr bwMode="auto">
            <a:xfrm>
              <a:off x="3106127" y="1945829"/>
              <a:ext cx="6350" cy="0"/>
            </a:xfrm>
            <a:custGeom>
              <a:avLst/>
              <a:gdLst>
                <a:gd name="T0" fmla="*/ 0 w 37"/>
                <a:gd name="T1" fmla="*/ 0 h 12"/>
                <a:gd name="T2" fmla="*/ 0 w 37"/>
                <a:gd name="T3" fmla="*/ 9 h 12"/>
                <a:gd name="T4" fmla="*/ 9 w 37"/>
                <a:gd name="T5" fmla="*/ 9 h 12"/>
                <a:gd name="T6" fmla="*/ 18 w 37"/>
                <a:gd name="T7" fmla="*/ 9 h 12"/>
                <a:gd name="T8" fmla="*/ 28 w 37"/>
                <a:gd name="T9" fmla="*/ 9 h 12"/>
                <a:gd name="T10" fmla="*/ 37 w 37"/>
                <a:gd name="T11" fmla="*/ 12 h 12"/>
                <a:gd name="T12" fmla="*/ 37 w 3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2">
                  <a:moveTo>
                    <a:pt x="0" y="0"/>
                  </a:moveTo>
                  <a:lnTo>
                    <a:pt x="0" y="9"/>
                  </a:lnTo>
                  <a:lnTo>
                    <a:pt x="9" y="9"/>
                  </a:lnTo>
                  <a:lnTo>
                    <a:pt x="18" y="9"/>
                  </a:lnTo>
                  <a:lnTo>
                    <a:pt x="28" y="9"/>
                  </a:lnTo>
                  <a:lnTo>
                    <a:pt x="37" y="12"/>
                  </a:lnTo>
                  <a:lnTo>
                    <a:pt x="3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2" name="Line 353"/>
            <p:cNvSpPr>
              <a:spLocks noChangeShapeType="1"/>
            </p:cNvSpPr>
            <p:nvPr/>
          </p:nvSpPr>
          <p:spPr bwMode="auto">
            <a:xfrm flipV="1">
              <a:off x="3117239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" name="Freeform 354"/>
            <p:cNvSpPr>
              <a:spLocks/>
            </p:cNvSpPr>
            <p:nvPr/>
          </p:nvSpPr>
          <p:spPr bwMode="auto">
            <a:xfrm flipV="1">
              <a:off x="3129939" y="1938032"/>
              <a:ext cx="11113" cy="7798"/>
            </a:xfrm>
            <a:custGeom>
              <a:avLst/>
              <a:gdLst>
                <a:gd name="T0" fmla="*/ 0 w 74"/>
                <a:gd name="T1" fmla="*/ 0 h 123"/>
                <a:gd name="T2" fmla="*/ 0 w 74"/>
                <a:gd name="T3" fmla="*/ 22 h 123"/>
                <a:gd name="T4" fmla="*/ 9 w 74"/>
                <a:gd name="T5" fmla="*/ 29 h 123"/>
                <a:gd name="T6" fmla="*/ 18 w 74"/>
                <a:gd name="T7" fmla="*/ 66 h 123"/>
                <a:gd name="T8" fmla="*/ 28 w 74"/>
                <a:gd name="T9" fmla="*/ 101 h 123"/>
                <a:gd name="T10" fmla="*/ 37 w 74"/>
                <a:gd name="T11" fmla="*/ 116 h 123"/>
                <a:gd name="T12" fmla="*/ 46 w 74"/>
                <a:gd name="T13" fmla="*/ 123 h 123"/>
                <a:gd name="T14" fmla="*/ 55 w 74"/>
                <a:gd name="T15" fmla="*/ 93 h 123"/>
                <a:gd name="T16" fmla="*/ 65 w 74"/>
                <a:gd name="T17" fmla="*/ 41 h 123"/>
                <a:gd name="T18" fmla="*/ 74 w 74"/>
                <a:gd name="T19" fmla="*/ 14 h 123"/>
                <a:gd name="T20" fmla="*/ 74 w 74"/>
                <a:gd name="T2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23">
                  <a:moveTo>
                    <a:pt x="0" y="0"/>
                  </a:moveTo>
                  <a:lnTo>
                    <a:pt x="0" y="22"/>
                  </a:lnTo>
                  <a:lnTo>
                    <a:pt x="9" y="29"/>
                  </a:lnTo>
                  <a:lnTo>
                    <a:pt x="18" y="66"/>
                  </a:lnTo>
                  <a:lnTo>
                    <a:pt x="28" y="101"/>
                  </a:lnTo>
                  <a:lnTo>
                    <a:pt x="37" y="116"/>
                  </a:lnTo>
                  <a:lnTo>
                    <a:pt x="46" y="123"/>
                  </a:lnTo>
                  <a:lnTo>
                    <a:pt x="55" y="93"/>
                  </a:lnTo>
                  <a:lnTo>
                    <a:pt x="65" y="41"/>
                  </a:lnTo>
                  <a:lnTo>
                    <a:pt x="74" y="14"/>
                  </a:lnTo>
                  <a:lnTo>
                    <a:pt x="7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4" name="Line 355"/>
            <p:cNvSpPr>
              <a:spLocks noChangeShapeType="1"/>
            </p:cNvSpPr>
            <p:nvPr/>
          </p:nvSpPr>
          <p:spPr bwMode="auto">
            <a:xfrm>
              <a:off x="314898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5" name="Freeform 356"/>
            <p:cNvSpPr>
              <a:spLocks/>
            </p:cNvSpPr>
            <p:nvPr/>
          </p:nvSpPr>
          <p:spPr bwMode="auto">
            <a:xfrm flipV="1">
              <a:off x="3155339" y="1880328"/>
              <a:ext cx="15875" cy="65502"/>
            </a:xfrm>
            <a:custGeom>
              <a:avLst/>
              <a:gdLst>
                <a:gd name="T0" fmla="*/ 0 w 102"/>
                <a:gd name="T1" fmla="*/ 0 h 935"/>
                <a:gd name="T2" fmla="*/ 0 w 102"/>
                <a:gd name="T3" fmla="*/ 9 h 935"/>
                <a:gd name="T4" fmla="*/ 10 w 102"/>
                <a:gd name="T5" fmla="*/ 39 h 935"/>
                <a:gd name="T6" fmla="*/ 19 w 102"/>
                <a:gd name="T7" fmla="*/ 123 h 935"/>
                <a:gd name="T8" fmla="*/ 28 w 102"/>
                <a:gd name="T9" fmla="*/ 254 h 935"/>
                <a:gd name="T10" fmla="*/ 37 w 102"/>
                <a:gd name="T11" fmla="*/ 486 h 935"/>
                <a:gd name="T12" fmla="*/ 47 w 102"/>
                <a:gd name="T13" fmla="*/ 760 h 935"/>
                <a:gd name="T14" fmla="*/ 56 w 102"/>
                <a:gd name="T15" fmla="*/ 920 h 935"/>
                <a:gd name="T16" fmla="*/ 65 w 102"/>
                <a:gd name="T17" fmla="*/ 935 h 935"/>
                <a:gd name="T18" fmla="*/ 74 w 102"/>
                <a:gd name="T19" fmla="*/ 733 h 935"/>
                <a:gd name="T20" fmla="*/ 84 w 102"/>
                <a:gd name="T21" fmla="*/ 370 h 935"/>
                <a:gd name="T22" fmla="*/ 93 w 102"/>
                <a:gd name="T23" fmla="*/ 106 h 935"/>
                <a:gd name="T24" fmla="*/ 102 w 102"/>
                <a:gd name="T25" fmla="*/ 34 h 935"/>
                <a:gd name="T26" fmla="*/ 102 w 102"/>
                <a:gd name="T27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" h="935">
                  <a:moveTo>
                    <a:pt x="0" y="0"/>
                  </a:moveTo>
                  <a:lnTo>
                    <a:pt x="0" y="9"/>
                  </a:lnTo>
                  <a:lnTo>
                    <a:pt x="10" y="39"/>
                  </a:lnTo>
                  <a:lnTo>
                    <a:pt x="19" y="123"/>
                  </a:lnTo>
                  <a:lnTo>
                    <a:pt x="28" y="254"/>
                  </a:lnTo>
                  <a:lnTo>
                    <a:pt x="37" y="486"/>
                  </a:lnTo>
                  <a:lnTo>
                    <a:pt x="47" y="760"/>
                  </a:lnTo>
                  <a:lnTo>
                    <a:pt x="56" y="920"/>
                  </a:lnTo>
                  <a:lnTo>
                    <a:pt x="65" y="935"/>
                  </a:lnTo>
                  <a:lnTo>
                    <a:pt x="74" y="733"/>
                  </a:lnTo>
                  <a:lnTo>
                    <a:pt x="84" y="370"/>
                  </a:lnTo>
                  <a:lnTo>
                    <a:pt x="93" y="106"/>
                  </a:lnTo>
                  <a:lnTo>
                    <a:pt x="102" y="34"/>
                  </a:lnTo>
                  <a:lnTo>
                    <a:pt x="10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6" name="Freeform 357"/>
            <p:cNvSpPr>
              <a:spLocks/>
            </p:cNvSpPr>
            <p:nvPr/>
          </p:nvSpPr>
          <p:spPr bwMode="auto">
            <a:xfrm flipV="1">
              <a:off x="3175977" y="1942710"/>
              <a:ext cx="4763" cy="3119"/>
            </a:xfrm>
            <a:custGeom>
              <a:avLst/>
              <a:gdLst>
                <a:gd name="T0" fmla="*/ 0 w 28"/>
                <a:gd name="T1" fmla="*/ 0 h 39"/>
                <a:gd name="T2" fmla="*/ 0 w 28"/>
                <a:gd name="T3" fmla="*/ 39 h 39"/>
                <a:gd name="T4" fmla="*/ 9 w 28"/>
                <a:gd name="T5" fmla="*/ 24 h 39"/>
                <a:gd name="T6" fmla="*/ 19 w 28"/>
                <a:gd name="T7" fmla="*/ 9 h 39"/>
                <a:gd name="T8" fmla="*/ 28 w 28"/>
                <a:gd name="T9" fmla="*/ 9 h 39"/>
                <a:gd name="T10" fmla="*/ 28 w 28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9">
                  <a:moveTo>
                    <a:pt x="0" y="0"/>
                  </a:moveTo>
                  <a:lnTo>
                    <a:pt x="0" y="39"/>
                  </a:lnTo>
                  <a:lnTo>
                    <a:pt x="9" y="24"/>
                  </a:lnTo>
                  <a:lnTo>
                    <a:pt x="19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7" name="Line 358"/>
            <p:cNvSpPr>
              <a:spLocks noChangeShapeType="1"/>
            </p:cNvSpPr>
            <p:nvPr/>
          </p:nvSpPr>
          <p:spPr bwMode="auto">
            <a:xfrm>
              <a:off x="330932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8" name="Line 359"/>
            <p:cNvSpPr>
              <a:spLocks noChangeShapeType="1"/>
            </p:cNvSpPr>
            <p:nvPr/>
          </p:nvSpPr>
          <p:spPr bwMode="auto">
            <a:xfrm>
              <a:off x="331408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9" name="Line 360"/>
            <p:cNvSpPr>
              <a:spLocks noChangeShapeType="1"/>
            </p:cNvSpPr>
            <p:nvPr/>
          </p:nvSpPr>
          <p:spPr bwMode="auto">
            <a:xfrm flipV="1">
              <a:off x="333472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0" name="Line 361"/>
            <p:cNvSpPr>
              <a:spLocks noChangeShapeType="1"/>
            </p:cNvSpPr>
            <p:nvPr/>
          </p:nvSpPr>
          <p:spPr bwMode="auto">
            <a:xfrm flipV="1">
              <a:off x="3353777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1" name="Freeform 362"/>
            <p:cNvSpPr>
              <a:spLocks/>
            </p:cNvSpPr>
            <p:nvPr/>
          </p:nvSpPr>
          <p:spPr bwMode="auto">
            <a:xfrm flipV="1">
              <a:off x="3356952" y="1933353"/>
              <a:ext cx="9525" cy="12476"/>
            </a:xfrm>
            <a:custGeom>
              <a:avLst/>
              <a:gdLst>
                <a:gd name="T0" fmla="*/ 0 w 65"/>
                <a:gd name="T1" fmla="*/ 0 h 177"/>
                <a:gd name="T2" fmla="*/ 0 w 65"/>
                <a:gd name="T3" fmla="*/ 41 h 177"/>
                <a:gd name="T4" fmla="*/ 9 w 65"/>
                <a:gd name="T5" fmla="*/ 74 h 177"/>
                <a:gd name="T6" fmla="*/ 19 w 65"/>
                <a:gd name="T7" fmla="*/ 101 h 177"/>
                <a:gd name="T8" fmla="*/ 28 w 65"/>
                <a:gd name="T9" fmla="*/ 148 h 177"/>
                <a:gd name="T10" fmla="*/ 37 w 65"/>
                <a:gd name="T11" fmla="*/ 177 h 177"/>
                <a:gd name="T12" fmla="*/ 46 w 65"/>
                <a:gd name="T13" fmla="*/ 165 h 177"/>
                <a:gd name="T14" fmla="*/ 56 w 65"/>
                <a:gd name="T15" fmla="*/ 113 h 177"/>
                <a:gd name="T16" fmla="*/ 65 w 65"/>
                <a:gd name="T17" fmla="*/ 51 h 177"/>
                <a:gd name="T18" fmla="*/ 65 w 65"/>
                <a:gd name="T1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77">
                  <a:moveTo>
                    <a:pt x="0" y="0"/>
                  </a:moveTo>
                  <a:lnTo>
                    <a:pt x="0" y="41"/>
                  </a:lnTo>
                  <a:lnTo>
                    <a:pt x="9" y="74"/>
                  </a:lnTo>
                  <a:lnTo>
                    <a:pt x="19" y="101"/>
                  </a:lnTo>
                  <a:lnTo>
                    <a:pt x="28" y="148"/>
                  </a:lnTo>
                  <a:lnTo>
                    <a:pt x="37" y="177"/>
                  </a:lnTo>
                  <a:lnTo>
                    <a:pt x="46" y="165"/>
                  </a:lnTo>
                  <a:lnTo>
                    <a:pt x="56" y="113"/>
                  </a:lnTo>
                  <a:lnTo>
                    <a:pt x="65" y="51"/>
                  </a:lnTo>
                  <a:lnTo>
                    <a:pt x="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2" name="Freeform 363"/>
            <p:cNvSpPr>
              <a:spLocks/>
            </p:cNvSpPr>
            <p:nvPr/>
          </p:nvSpPr>
          <p:spPr bwMode="auto">
            <a:xfrm flipV="1">
              <a:off x="3382352" y="1799231"/>
              <a:ext cx="14288" cy="146599"/>
            </a:xfrm>
            <a:custGeom>
              <a:avLst/>
              <a:gdLst>
                <a:gd name="T0" fmla="*/ 0 w 92"/>
                <a:gd name="T1" fmla="*/ 0 h 2081"/>
                <a:gd name="T2" fmla="*/ 0 w 92"/>
                <a:gd name="T3" fmla="*/ 41 h 2081"/>
                <a:gd name="T4" fmla="*/ 9 w 92"/>
                <a:gd name="T5" fmla="*/ 93 h 2081"/>
                <a:gd name="T6" fmla="*/ 18 w 92"/>
                <a:gd name="T7" fmla="*/ 338 h 2081"/>
                <a:gd name="T8" fmla="*/ 27 w 92"/>
                <a:gd name="T9" fmla="*/ 841 h 2081"/>
                <a:gd name="T10" fmla="*/ 37 w 92"/>
                <a:gd name="T11" fmla="*/ 1454 h 2081"/>
                <a:gd name="T12" fmla="*/ 46 w 92"/>
                <a:gd name="T13" fmla="*/ 1970 h 2081"/>
                <a:gd name="T14" fmla="*/ 55 w 92"/>
                <a:gd name="T15" fmla="*/ 2081 h 2081"/>
                <a:gd name="T16" fmla="*/ 64 w 92"/>
                <a:gd name="T17" fmla="*/ 1718 h 2081"/>
                <a:gd name="T18" fmla="*/ 74 w 92"/>
                <a:gd name="T19" fmla="*/ 1036 h 2081"/>
                <a:gd name="T20" fmla="*/ 83 w 92"/>
                <a:gd name="T21" fmla="*/ 355 h 2081"/>
                <a:gd name="T22" fmla="*/ 92 w 92"/>
                <a:gd name="T23" fmla="*/ 54 h 2081"/>
                <a:gd name="T24" fmla="*/ 92 w 92"/>
                <a:gd name="T25" fmla="*/ 0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2081">
                  <a:moveTo>
                    <a:pt x="0" y="0"/>
                  </a:moveTo>
                  <a:lnTo>
                    <a:pt x="0" y="41"/>
                  </a:lnTo>
                  <a:lnTo>
                    <a:pt x="9" y="93"/>
                  </a:lnTo>
                  <a:lnTo>
                    <a:pt x="18" y="338"/>
                  </a:lnTo>
                  <a:lnTo>
                    <a:pt x="27" y="841"/>
                  </a:lnTo>
                  <a:lnTo>
                    <a:pt x="37" y="1454"/>
                  </a:lnTo>
                  <a:lnTo>
                    <a:pt x="46" y="1970"/>
                  </a:lnTo>
                  <a:lnTo>
                    <a:pt x="55" y="2081"/>
                  </a:lnTo>
                  <a:lnTo>
                    <a:pt x="64" y="1718"/>
                  </a:lnTo>
                  <a:lnTo>
                    <a:pt x="74" y="1036"/>
                  </a:lnTo>
                  <a:lnTo>
                    <a:pt x="83" y="355"/>
                  </a:lnTo>
                  <a:lnTo>
                    <a:pt x="92" y="54"/>
                  </a:lnTo>
                  <a:lnTo>
                    <a:pt x="9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3" name="Line 364"/>
            <p:cNvSpPr>
              <a:spLocks noChangeShapeType="1"/>
            </p:cNvSpPr>
            <p:nvPr/>
          </p:nvSpPr>
          <p:spPr bwMode="auto">
            <a:xfrm flipV="1">
              <a:off x="3456964" y="1944270"/>
              <a:ext cx="0" cy="15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4" name="Line 365"/>
            <p:cNvSpPr>
              <a:spLocks noChangeShapeType="1"/>
            </p:cNvSpPr>
            <p:nvPr/>
          </p:nvSpPr>
          <p:spPr bwMode="auto">
            <a:xfrm>
              <a:off x="363317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5" name="Line 366"/>
            <p:cNvSpPr>
              <a:spLocks noChangeShapeType="1"/>
            </p:cNvSpPr>
            <p:nvPr/>
          </p:nvSpPr>
          <p:spPr bwMode="auto">
            <a:xfrm>
              <a:off x="375858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6" name="Line 367"/>
            <p:cNvSpPr>
              <a:spLocks noChangeShapeType="1"/>
            </p:cNvSpPr>
            <p:nvPr/>
          </p:nvSpPr>
          <p:spPr bwMode="auto">
            <a:xfrm>
              <a:off x="378081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7" name="Line 368"/>
            <p:cNvSpPr>
              <a:spLocks noChangeShapeType="1"/>
            </p:cNvSpPr>
            <p:nvPr/>
          </p:nvSpPr>
          <p:spPr bwMode="auto">
            <a:xfrm>
              <a:off x="386336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8" name="Line 369"/>
            <p:cNvSpPr>
              <a:spLocks noChangeShapeType="1"/>
            </p:cNvSpPr>
            <p:nvPr/>
          </p:nvSpPr>
          <p:spPr bwMode="auto">
            <a:xfrm>
              <a:off x="401100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9" name="Line 370"/>
            <p:cNvSpPr>
              <a:spLocks noChangeShapeType="1"/>
            </p:cNvSpPr>
            <p:nvPr/>
          </p:nvSpPr>
          <p:spPr bwMode="auto">
            <a:xfrm>
              <a:off x="4057039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0" name="Line 371"/>
            <p:cNvSpPr>
              <a:spLocks noChangeShapeType="1"/>
            </p:cNvSpPr>
            <p:nvPr/>
          </p:nvSpPr>
          <p:spPr bwMode="auto">
            <a:xfrm>
              <a:off x="420150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1" name="Freeform 372"/>
            <p:cNvSpPr>
              <a:spLocks/>
            </p:cNvSpPr>
            <p:nvPr/>
          </p:nvSpPr>
          <p:spPr bwMode="auto">
            <a:xfrm>
              <a:off x="4207852" y="1945829"/>
              <a:ext cx="1588" cy="0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9 h 9"/>
                <a:gd name="T4" fmla="*/ 9 w 9"/>
                <a:gd name="T5" fmla="*/ 9 h 9"/>
                <a:gd name="T6" fmla="*/ 9 w 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2" name="Line 373"/>
            <p:cNvSpPr>
              <a:spLocks noChangeShapeType="1"/>
            </p:cNvSpPr>
            <p:nvPr/>
          </p:nvSpPr>
          <p:spPr bwMode="auto">
            <a:xfrm>
              <a:off x="4282464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3" name="Line 374"/>
            <p:cNvSpPr>
              <a:spLocks noChangeShapeType="1"/>
            </p:cNvSpPr>
            <p:nvPr/>
          </p:nvSpPr>
          <p:spPr bwMode="auto">
            <a:xfrm>
              <a:off x="4379302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4" name="Line 375"/>
            <p:cNvSpPr>
              <a:spLocks noChangeShapeType="1"/>
            </p:cNvSpPr>
            <p:nvPr/>
          </p:nvSpPr>
          <p:spPr bwMode="auto">
            <a:xfrm>
              <a:off x="440787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5" name="Line 376"/>
            <p:cNvSpPr>
              <a:spLocks noChangeShapeType="1"/>
            </p:cNvSpPr>
            <p:nvPr/>
          </p:nvSpPr>
          <p:spPr bwMode="auto">
            <a:xfrm>
              <a:off x="4426927" y="1945829"/>
              <a:ext cx="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7" name="Rectangle 378"/>
            <p:cNvSpPr>
              <a:spLocks noChangeArrowheads="1"/>
            </p:cNvSpPr>
            <p:nvPr/>
          </p:nvSpPr>
          <p:spPr bwMode="auto">
            <a:xfrm>
              <a:off x="1059838" y="1322308"/>
              <a:ext cx="346249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143.1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8" name="Rectangle 379"/>
            <p:cNvSpPr>
              <a:spLocks noChangeArrowheads="1"/>
            </p:cNvSpPr>
            <p:nvPr/>
          </p:nvSpPr>
          <p:spPr bwMode="auto">
            <a:xfrm>
              <a:off x="1686724" y="1226258"/>
              <a:ext cx="346249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159.1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1" name="Rectangle 382"/>
            <p:cNvSpPr>
              <a:spLocks noChangeArrowheads="1"/>
            </p:cNvSpPr>
            <p:nvPr/>
          </p:nvSpPr>
          <p:spPr bwMode="auto">
            <a:xfrm>
              <a:off x="1865794" y="1418976"/>
              <a:ext cx="346249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171.1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2" name="Rectangle 383"/>
            <p:cNvSpPr>
              <a:spLocks noChangeArrowheads="1"/>
            </p:cNvSpPr>
            <p:nvPr/>
          </p:nvSpPr>
          <p:spPr bwMode="auto">
            <a:xfrm>
              <a:off x="3019425" y="1706195"/>
              <a:ext cx="346249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253.2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58" name="Straight Connector 557"/>
            <p:cNvCxnSpPr>
              <a:endCxn id="1762" idx="2"/>
            </p:cNvCxnSpPr>
            <p:nvPr/>
          </p:nvCxnSpPr>
          <p:spPr>
            <a:xfrm flipV="1">
              <a:off x="2190279" y="1054239"/>
              <a:ext cx="236993" cy="6697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Straight Connector 558"/>
            <p:cNvCxnSpPr/>
            <p:nvPr/>
          </p:nvCxnSpPr>
          <p:spPr>
            <a:xfrm flipH="1" flipV="1">
              <a:off x="1428750" y="1444868"/>
              <a:ext cx="173843" cy="14309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8" name="TextBox 2527"/>
            <p:cNvSpPr txBox="1"/>
            <p:nvPr/>
          </p:nvSpPr>
          <p:spPr>
            <a:xfrm>
              <a:off x="3235666" y="948684"/>
              <a:ext cx="1284327" cy="46166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Estrone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E1</a:t>
              </a:r>
            </a:p>
            <a:p>
              <a:pPr algn="ctr"/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[M-H]</a:t>
              </a:r>
              <a:r>
                <a:rPr lang="en-US" sz="12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m/z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269.2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41" name="TextBox 2540"/>
            <p:cNvSpPr txBox="1"/>
            <p:nvPr/>
          </p:nvSpPr>
          <p:spPr>
            <a:xfrm>
              <a:off x="-38100" y="-2932"/>
              <a:ext cx="415498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49" name="Rectangle 228"/>
            <p:cNvSpPr>
              <a:spLocks noChangeArrowheads="1"/>
            </p:cNvSpPr>
            <p:nvPr/>
          </p:nvSpPr>
          <p:spPr bwMode="auto">
            <a:xfrm rot="16200000">
              <a:off x="-762179" y="896801"/>
              <a:ext cx="1907931" cy="18466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Relative Abundance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67" name="TextBox 1766"/>
            <p:cNvSpPr txBox="1"/>
            <p:nvPr/>
          </p:nvSpPr>
          <p:spPr>
            <a:xfrm>
              <a:off x="697669" y="502920"/>
              <a:ext cx="792205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t-BR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m/z </a:t>
              </a:r>
              <a:r>
                <a:rPr lang="pt-B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145.1</a:t>
              </a:r>
            </a:p>
          </p:txBody>
        </p:sp>
      </p:grpSp>
      <p:sp>
        <p:nvSpPr>
          <p:cNvPr id="901" name="Line 12"/>
          <p:cNvSpPr>
            <a:spLocks noChangeShapeType="1"/>
          </p:cNvSpPr>
          <p:nvPr/>
        </p:nvSpPr>
        <p:spPr bwMode="auto">
          <a:xfrm>
            <a:off x="282575" y="4282636"/>
            <a:ext cx="42195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3" name="Line 14"/>
          <p:cNvSpPr>
            <a:spLocks noChangeShapeType="1"/>
          </p:cNvSpPr>
          <p:nvPr/>
        </p:nvSpPr>
        <p:spPr bwMode="auto">
          <a:xfrm>
            <a:off x="423863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4" name="Line 15"/>
          <p:cNvSpPr>
            <a:spLocks noChangeShapeType="1"/>
          </p:cNvSpPr>
          <p:nvPr/>
        </p:nvSpPr>
        <p:spPr bwMode="auto">
          <a:xfrm>
            <a:off x="563563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5" name="Line 16"/>
          <p:cNvSpPr>
            <a:spLocks noChangeShapeType="1"/>
          </p:cNvSpPr>
          <p:nvPr/>
        </p:nvSpPr>
        <p:spPr bwMode="auto">
          <a:xfrm>
            <a:off x="704850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6" name="Line 17"/>
          <p:cNvSpPr>
            <a:spLocks noChangeShapeType="1"/>
          </p:cNvSpPr>
          <p:nvPr/>
        </p:nvSpPr>
        <p:spPr bwMode="auto">
          <a:xfrm>
            <a:off x="846138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7" name="Line 18"/>
          <p:cNvSpPr>
            <a:spLocks noChangeShapeType="1"/>
          </p:cNvSpPr>
          <p:nvPr/>
        </p:nvSpPr>
        <p:spPr bwMode="auto">
          <a:xfrm>
            <a:off x="985838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8" name="Line 19"/>
          <p:cNvSpPr>
            <a:spLocks noChangeShapeType="1"/>
          </p:cNvSpPr>
          <p:nvPr/>
        </p:nvSpPr>
        <p:spPr bwMode="auto">
          <a:xfrm>
            <a:off x="1127125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9" name="Line 20"/>
          <p:cNvSpPr>
            <a:spLocks noChangeShapeType="1"/>
          </p:cNvSpPr>
          <p:nvPr/>
        </p:nvSpPr>
        <p:spPr bwMode="auto">
          <a:xfrm>
            <a:off x="1266825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0" name="Line 21"/>
          <p:cNvSpPr>
            <a:spLocks noChangeShapeType="1"/>
          </p:cNvSpPr>
          <p:nvPr/>
        </p:nvSpPr>
        <p:spPr bwMode="auto">
          <a:xfrm>
            <a:off x="1408113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1" name="Line 22"/>
          <p:cNvSpPr>
            <a:spLocks noChangeShapeType="1"/>
          </p:cNvSpPr>
          <p:nvPr/>
        </p:nvSpPr>
        <p:spPr bwMode="auto">
          <a:xfrm>
            <a:off x="1549400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2" name="Line 23"/>
          <p:cNvSpPr>
            <a:spLocks noChangeShapeType="1"/>
          </p:cNvSpPr>
          <p:nvPr/>
        </p:nvSpPr>
        <p:spPr bwMode="auto">
          <a:xfrm>
            <a:off x="1689100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3" name="Line 24"/>
          <p:cNvSpPr>
            <a:spLocks noChangeShapeType="1"/>
          </p:cNvSpPr>
          <p:nvPr/>
        </p:nvSpPr>
        <p:spPr bwMode="auto">
          <a:xfrm>
            <a:off x="1830388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4" name="Line 25"/>
          <p:cNvSpPr>
            <a:spLocks noChangeShapeType="1"/>
          </p:cNvSpPr>
          <p:nvPr/>
        </p:nvSpPr>
        <p:spPr bwMode="auto">
          <a:xfrm>
            <a:off x="1970088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5" name="Line 26"/>
          <p:cNvSpPr>
            <a:spLocks noChangeShapeType="1"/>
          </p:cNvSpPr>
          <p:nvPr/>
        </p:nvSpPr>
        <p:spPr bwMode="auto">
          <a:xfrm>
            <a:off x="2111375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6" name="Line 27"/>
          <p:cNvSpPr>
            <a:spLocks noChangeShapeType="1"/>
          </p:cNvSpPr>
          <p:nvPr/>
        </p:nvSpPr>
        <p:spPr bwMode="auto">
          <a:xfrm>
            <a:off x="2251075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7" name="Line 28"/>
          <p:cNvSpPr>
            <a:spLocks noChangeShapeType="1"/>
          </p:cNvSpPr>
          <p:nvPr/>
        </p:nvSpPr>
        <p:spPr bwMode="auto">
          <a:xfrm>
            <a:off x="2392363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8" name="Line 29"/>
          <p:cNvSpPr>
            <a:spLocks noChangeShapeType="1"/>
          </p:cNvSpPr>
          <p:nvPr/>
        </p:nvSpPr>
        <p:spPr bwMode="auto">
          <a:xfrm>
            <a:off x="2533650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9" name="Line 30"/>
          <p:cNvSpPr>
            <a:spLocks noChangeShapeType="1"/>
          </p:cNvSpPr>
          <p:nvPr/>
        </p:nvSpPr>
        <p:spPr bwMode="auto">
          <a:xfrm>
            <a:off x="2673350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0" name="Line 31"/>
          <p:cNvSpPr>
            <a:spLocks noChangeShapeType="1"/>
          </p:cNvSpPr>
          <p:nvPr/>
        </p:nvSpPr>
        <p:spPr bwMode="auto">
          <a:xfrm>
            <a:off x="2814638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" name="Line 32"/>
          <p:cNvSpPr>
            <a:spLocks noChangeShapeType="1"/>
          </p:cNvSpPr>
          <p:nvPr/>
        </p:nvSpPr>
        <p:spPr bwMode="auto">
          <a:xfrm>
            <a:off x="2954338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" name="Line 33"/>
          <p:cNvSpPr>
            <a:spLocks noChangeShapeType="1"/>
          </p:cNvSpPr>
          <p:nvPr/>
        </p:nvSpPr>
        <p:spPr bwMode="auto">
          <a:xfrm>
            <a:off x="3095625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3" name="Line 34"/>
          <p:cNvSpPr>
            <a:spLocks noChangeShapeType="1"/>
          </p:cNvSpPr>
          <p:nvPr/>
        </p:nvSpPr>
        <p:spPr bwMode="auto">
          <a:xfrm>
            <a:off x="3235325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4" name="Line 35"/>
          <p:cNvSpPr>
            <a:spLocks noChangeShapeType="1"/>
          </p:cNvSpPr>
          <p:nvPr/>
        </p:nvSpPr>
        <p:spPr bwMode="auto">
          <a:xfrm>
            <a:off x="3376613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5" name="Line 36"/>
          <p:cNvSpPr>
            <a:spLocks noChangeShapeType="1"/>
          </p:cNvSpPr>
          <p:nvPr/>
        </p:nvSpPr>
        <p:spPr bwMode="auto">
          <a:xfrm>
            <a:off x="3516313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6" name="Line 37"/>
          <p:cNvSpPr>
            <a:spLocks noChangeShapeType="1"/>
          </p:cNvSpPr>
          <p:nvPr/>
        </p:nvSpPr>
        <p:spPr bwMode="auto">
          <a:xfrm>
            <a:off x="3657600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7" name="Line 38"/>
          <p:cNvSpPr>
            <a:spLocks noChangeShapeType="1"/>
          </p:cNvSpPr>
          <p:nvPr/>
        </p:nvSpPr>
        <p:spPr bwMode="auto">
          <a:xfrm>
            <a:off x="3798888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8" name="Line 39"/>
          <p:cNvSpPr>
            <a:spLocks noChangeShapeType="1"/>
          </p:cNvSpPr>
          <p:nvPr/>
        </p:nvSpPr>
        <p:spPr bwMode="auto">
          <a:xfrm>
            <a:off x="3938588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9" name="Line 40"/>
          <p:cNvSpPr>
            <a:spLocks noChangeShapeType="1"/>
          </p:cNvSpPr>
          <p:nvPr/>
        </p:nvSpPr>
        <p:spPr bwMode="auto">
          <a:xfrm>
            <a:off x="4079875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0" name="Line 41"/>
          <p:cNvSpPr>
            <a:spLocks noChangeShapeType="1"/>
          </p:cNvSpPr>
          <p:nvPr/>
        </p:nvSpPr>
        <p:spPr bwMode="auto">
          <a:xfrm>
            <a:off x="4219575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1" name="Line 42"/>
          <p:cNvSpPr>
            <a:spLocks noChangeShapeType="1"/>
          </p:cNvSpPr>
          <p:nvPr/>
        </p:nvSpPr>
        <p:spPr bwMode="auto">
          <a:xfrm>
            <a:off x="4360863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2" name="Line 43"/>
          <p:cNvSpPr>
            <a:spLocks noChangeShapeType="1"/>
          </p:cNvSpPr>
          <p:nvPr/>
        </p:nvSpPr>
        <p:spPr bwMode="auto">
          <a:xfrm>
            <a:off x="4502150" y="42826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3" name="Line 44"/>
          <p:cNvSpPr>
            <a:spLocks noChangeShapeType="1"/>
          </p:cNvSpPr>
          <p:nvPr/>
        </p:nvSpPr>
        <p:spPr bwMode="auto">
          <a:xfrm>
            <a:off x="423863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4" name="Line 45"/>
          <p:cNvSpPr>
            <a:spLocks noChangeShapeType="1"/>
          </p:cNvSpPr>
          <p:nvPr/>
        </p:nvSpPr>
        <p:spPr bwMode="auto">
          <a:xfrm>
            <a:off x="704850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5" name="Line 46"/>
          <p:cNvSpPr>
            <a:spLocks noChangeShapeType="1"/>
          </p:cNvSpPr>
          <p:nvPr/>
        </p:nvSpPr>
        <p:spPr bwMode="auto">
          <a:xfrm>
            <a:off x="985838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6" name="Line 47"/>
          <p:cNvSpPr>
            <a:spLocks noChangeShapeType="1"/>
          </p:cNvSpPr>
          <p:nvPr/>
        </p:nvSpPr>
        <p:spPr bwMode="auto">
          <a:xfrm>
            <a:off x="1266825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7" name="Line 48"/>
          <p:cNvSpPr>
            <a:spLocks noChangeShapeType="1"/>
          </p:cNvSpPr>
          <p:nvPr/>
        </p:nvSpPr>
        <p:spPr bwMode="auto">
          <a:xfrm>
            <a:off x="1549400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8" name="Line 49"/>
          <p:cNvSpPr>
            <a:spLocks noChangeShapeType="1"/>
          </p:cNvSpPr>
          <p:nvPr/>
        </p:nvSpPr>
        <p:spPr bwMode="auto">
          <a:xfrm>
            <a:off x="1830388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9" name="Line 50"/>
          <p:cNvSpPr>
            <a:spLocks noChangeShapeType="1"/>
          </p:cNvSpPr>
          <p:nvPr/>
        </p:nvSpPr>
        <p:spPr bwMode="auto">
          <a:xfrm>
            <a:off x="2111375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0" name="Line 51"/>
          <p:cNvSpPr>
            <a:spLocks noChangeShapeType="1"/>
          </p:cNvSpPr>
          <p:nvPr/>
        </p:nvSpPr>
        <p:spPr bwMode="auto">
          <a:xfrm>
            <a:off x="2392363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1" name="Line 52"/>
          <p:cNvSpPr>
            <a:spLocks noChangeShapeType="1"/>
          </p:cNvSpPr>
          <p:nvPr/>
        </p:nvSpPr>
        <p:spPr bwMode="auto">
          <a:xfrm>
            <a:off x="2673350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2" name="Line 53"/>
          <p:cNvSpPr>
            <a:spLocks noChangeShapeType="1"/>
          </p:cNvSpPr>
          <p:nvPr/>
        </p:nvSpPr>
        <p:spPr bwMode="auto">
          <a:xfrm>
            <a:off x="2954338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3" name="Line 54"/>
          <p:cNvSpPr>
            <a:spLocks noChangeShapeType="1"/>
          </p:cNvSpPr>
          <p:nvPr/>
        </p:nvSpPr>
        <p:spPr bwMode="auto">
          <a:xfrm>
            <a:off x="3235325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4" name="Line 55"/>
          <p:cNvSpPr>
            <a:spLocks noChangeShapeType="1"/>
          </p:cNvSpPr>
          <p:nvPr/>
        </p:nvSpPr>
        <p:spPr bwMode="auto">
          <a:xfrm>
            <a:off x="3516313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5" name="Line 56"/>
          <p:cNvSpPr>
            <a:spLocks noChangeShapeType="1"/>
          </p:cNvSpPr>
          <p:nvPr/>
        </p:nvSpPr>
        <p:spPr bwMode="auto">
          <a:xfrm>
            <a:off x="3798888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6" name="Line 57"/>
          <p:cNvSpPr>
            <a:spLocks noChangeShapeType="1"/>
          </p:cNvSpPr>
          <p:nvPr/>
        </p:nvSpPr>
        <p:spPr bwMode="auto">
          <a:xfrm>
            <a:off x="4079875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7" name="Line 58"/>
          <p:cNvSpPr>
            <a:spLocks noChangeShapeType="1"/>
          </p:cNvSpPr>
          <p:nvPr/>
        </p:nvSpPr>
        <p:spPr bwMode="auto">
          <a:xfrm>
            <a:off x="4360863" y="4282636"/>
            <a:ext cx="0" cy="13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8" name="Rectangle 61"/>
          <p:cNvSpPr>
            <a:spLocks noChangeArrowheads="1"/>
          </p:cNvSpPr>
          <p:nvPr/>
        </p:nvSpPr>
        <p:spPr bwMode="auto">
          <a:xfrm>
            <a:off x="895350" y="4296137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9" name="Rectangle 66"/>
          <p:cNvSpPr>
            <a:spLocks noChangeArrowheads="1"/>
          </p:cNvSpPr>
          <p:nvPr/>
        </p:nvSpPr>
        <p:spPr bwMode="auto">
          <a:xfrm>
            <a:off x="2301875" y="4296137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0" name="Rectangle 71"/>
          <p:cNvSpPr>
            <a:spLocks noChangeArrowheads="1"/>
          </p:cNvSpPr>
          <p:nvPr/>
        </p:nvSpPr>
        <p:spPr bwMode="auto">
          <a:xfrm>
            <a:off x="3708400" y="4296137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1" name="Rectangle 74"/>
          <p:cNvSpPr>
            <a:spLocks noChangeArrowheads="1"/>
          </p:cNvSpPr>
          <p:nvPr/>
        </p:nvSpPr>
        <p:spPr bwMode="auto">
          <a:xfrm>
            <a:off x="2225675" y="4420730"/>
            <a:ext cx="222818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m/z</a:t>
            </a:r>
            <a:endParaRPr kumimoji="0" lang="en-US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2" name="Line 75"/>
          <p:cNvSpPr>
            <a:spLocks noChangeShapeType="1"/>
          </p:cNvSpPr>
          <p:nvPr/>
        </p:nvSpPr>
        <p:spPr bwMode="auto">
          <a:xfrm flipV="1">
            <a:off x="282575" y="2280137"/>
            <a:ext cx="0" cy="2002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1" name="Line 104"/>
          <p:cNvSpPr>
            <a:spLocks noChangeShapeType="1"/>
          </p:cNvSpPr>
          <p:nvPr/>
        </p:nvSpPr>
        <p:spPr bwMode="auto">
          <a:xfrm flipH="1">
            <a:off x="274638" y="2317636"/>
            <a:ext cx="7937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6" name="Line 119"/>
          <p:cNvSpPr>
            <a:spLocks noChangeShapeType="1"/>
          </p:cNvSpPr>
          <p:nvPr/>
        </p:nvSpPr>
        <p:spPr bwMode="auto">
          <a:xfrm flipH="1">
            <a:off x="266700" y="2317636"/>
            <a:ext cx="158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3" name="Line 143"/>
          <p:cNvSpPr>
            <a:spLocks noChangeShapeType="1"/>
          </p:cNvSpPr>
          <p:nvPr/>
        </p:nvSpPr>
        <p:spPr bwMode="auto">
          <a:xfrm flipV="1">
            <a:off x="40481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4" name="Freeform 144"/>
          <p:cNvSpPr>
            <a:spLocks/>
          </p:cNvSpPr>
          <p:nvPr/>
        </p:nvSpPr>
        <p:spPr bwMode="auto">
          <a:xfrm flipV="1">
            <a:off x="409575" y="4275137"/>
            <a:ext cx="3175" cy="7500"/>
          </a:xfrm>
          <a:custGeom>
            <a:avLst/>
            <a:gdLst>
              <a:gd name="T0" fmla="*/ 0 w 18"/>
              <a:gd name="T1" fmla="*/ 0 h 95"/>
              <a:gd name="T2" fmla="*/ 0 w 18"/>
              <a:gd name="T3" fmla="*/ 31 h 95"/>
              <a:gd name="T4" fmla="*/ 9 w 18"/>
              <a:gd name="T5" fmla="*/ 95 h 95"/>
              <a:gd name="T6" fmla="*/ 18 w 18"/>
              <a:gd name="T7" fmla="*/ 63 h 95"/>
              <a:gd name="T8" fmla="*/ 18 w 18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95">
                <a:moveTo>
                  <a:pt x="0" y="0"/>
                </a:moveTo>
                <a:lnTo>
                  <a:pt x="0" y="31"/>
                </a:lnTo>
                <a:lnTo>
                  <a:pt x="9" y="95"/>
                </a:lnTo>
                <a:lnTo>
                  <a:pt x="18" y="63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5" name="Line 145"/>
          <p:cNvSpPr>
            <a:spLocks noChangeShapeType="1"/>
          </p:cNvSpPr>
          <p:nvPr/>
        </p:nvSpPr>
        <p:spPr bwMode="auto">
          <a:xfrm flipV="1">
            <a:off x="423863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6" name="Line 146"/>
          <p:cNvSpPr>
            <a:spLocks noChangeShapeType="1"/>
          </p:cNvSpPr>
          <p:nvPr/>
        </p:nvSpPr>
        <p:spPr bwMode="auto">
          <a:xfrm flipV="1">
            <a:off x="4381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7" name="Line 147"/>
          <p:cNvSpPr>
            <a:spLocks noChangeShapeType="1"/>
          </p:cNvSpPr>
          <p:nvPr/>
        </p:nvSpPr>
        <p:spPr bwMode="auto">
          <a:xfrm flipV="1">
            <a:off x="4746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8" name="Freeform 148"/>
          <p:cNvSpPr>
            <a:spLocks/>
          </p:cNvSpPr>
          <p:nvPr/>
        </p:nvSpPr>
        <p:spPr bwMode="auto">
          <a:xfrm flipV="1">
            <a:off x="490538" y="4279636"/>
            <a:ext cx="3175" cy="3000"/>
          </a:xfrm>
          <a:custGeom>
            <a:avLst/>
            <a:gdLst>
              <a:gd name="T0" fmla="*/ 0 w 19"/>
              <a:gd name="T1" fmla="*/ 0 h 31"/>
              <a:gd name="T2" fmla="*/ 0 w 19"/>
              <a:gd name="T3" fmla="*/ 31 h 31"/>
              <a:gd name="T4" fmla="*/ 10 w 19"/>
              <a:gd name="T5" fmla="*/ 31 h 31"/>
              <a:gd name="T6" fmla="*/ 19 w 19"/>
              <a:gd name="T7" fmla="*/ 31 h 31"/>
              <a:gd name="T8" fmla="*/ 19 w 19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1">
                <a:moveTo>
                  <a:pt x="0" y="0"/>
                </a:moveTo>
                <a:lnTo>
                  <a:pt x="0" y="31"/>
                </a:lnTo>
                <a:lnTo>
                  <a:pt x="10" y="31"/>
                </a:lnTo>
                <a:lnTo>
                  <a:pt x="19" y="31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9" name="Line 149"/>
          <p:cNvSpPr>
            <a:spLocks noChangeShapeType="1"/>
          </p:cNvSpPr>
          <p:nvPr/>
        </p:nvSpPr>
        <p:spPr bwMode="auto">
          <a:xfrm flipV="1">
            <a:off x="496888" y="4273636"/>
            <a:ext cx="0" cy="9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0" name="Line 150"/>
          <p:cNvSpPr>
            <a:spLocks noChangeShapeType="1"/>
          </p:cNvSpPr>
          <p:nvPr/>
        </p:nvSpPr>
        <p:spPr bwMode="auto">
          <a:xfrm flipV="1">
            <a:off x="500063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1" name="Line 151"/>
          <p:cNvSpPr>
            <a:spLocks noChangeShapeType="1"/>
          </p:cNvSpPr>
          <p:nvPr/>
        </p:nvSpPr>
        <p:spPr bwMode="auto">
          <a:xfrm flipV="1">
            <a:off x="5032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2" name="Line 152"/>
          <p:cNvSpPr>
            <a:spLocks noChangeShapeType="1"/>
          </p:cNvSpPr>
          <p:nvPr/>
        </p:nvSpPr>
        <p:spPr bwMode="auto">
          <a:xfrm flipV="1">
            <a:off x="5207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3" name="Line 153"/>
          <p:cNvSpPr>
            <a:spLocks noChangeShapeType="1"/>
          </p:cNvSpPr>
          <p:nvPr/>
        </p:nvSpPr>
        <p:spPr bwMode="auto">
          <a:xfrm flipV="1">
            <a:off x="5270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4" name="Freeform 154"/>
          <p:cNvSpPr>
            <a:spLocks/>
          </p:cNvSpPr>
          <p:nvPr/>
        </p:nvSpPr>
        <p:spPr bwMode="auto">
          <a:xfrm flipV="1">
            <a:off x="547688" y="4279636"/>
            <a:ext cx="1587" cy="3000"/>
          </a:xfrm>
          <a:custGeom>
            <a:avLst/>
            <a:gdLst>
              <a:gd name="T0" fmla="*/ 0 w 10"/>
              <a:gd name="T1" fmla="*/ 0 h 31"/>
              <a:gd name="T2" fmla="*/ 0 w 10"/>
              <a:gd name="T3" fmla="*/ 31 h 31"/>
              <a:gd name="T4" fmla="*/ 10 w 10"/>
              <a:gd name="T5" fmla="*/ 31 h 31"/>
              <a:gd name="T6" fmla="*/ 10 w 10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31">
                <a:moveTo>
                  <a:pt x="0" y="0"/>
                </a:moveTo>
                <a:lnTo>
                  <a:pt x="0" y="31"/>
                </a:lnTo>
                <a:lnTo>
                  <a:pt x="10" y="31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5" name="Freeform 155"/>
          <p:cNvSpPr>
            <a:spLocks/>
          </p:cNvSpPr>
          <p:nvPr/>
        </p:nvSpPr>
        <p:spPr bwMode="auto">
          <a:xfrm flipV="1">
            <a:off x="554038" y="4278137"/>
            <a:ext cx="1587" cy="4500"/>
          </a:xfrm>
          <a:custGeom>
            <a:avLst/>
            <a:gdLst>
              <a:gd name="T0" fmla="*/ 0 w 9"/>
              <a:gd name="T1" fmla="*/ 0 h 63"/>
              <a:gd name="T2" fmla="*/ 0 w 9"/>
              <a:gd name="T3" fmla="*/ 31 h 63"/>
              <a:gd name="T4" fmla="*/ 9 w 9"/>
              <a:gd name="T5" fmla="*/ 63 h 63"/>
              <a:gd name="T6" fmla="*/ 9 w 9"/>
              <a:gd name="T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3">
                <a:moveTo>
                  <a:pt x="0" y="0"/>
                </a:moveTo>
                <a:lnTo>
                  <a:pt x="0" y="31"/>
                </a:lnTo>
                <a:lnTo>
                  <a:pt x="9" y="6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6" name="Freeform 156"/>
          <p:cNvSpPr>
            <a:spLocks/>
          </p:cNvSpPr>
          <p:nvPr/>
        </p:nvSpPr>
        <p:spPr bwMode="auto">
          <a:xfrm flipV="1">
            <a:off x="577850" y="4275137"/>
            <a:ext cx="3175" cy="7500"/>
          </a:xfrm>
          <a:custGeom>
            <a:avLst/>
            <a:gdLst>
              <a:gd name="T0" fmla="*/ 0 w 27"/>
              <a:gd name="T1" fmla="*/ 0 h 95"/>
              <a:gd name="T2" fmla="*/ 0 w 27"/>
              <a:gd name="T3" fmla="*/ 95 h 95"/>
              <a:gd name="T4" fmla="*/ 9 w 27"/>
              <a:gd name="T5" fmla="*/ 63 h 95"/>
              <a:gd name="T6" fmla="*/ 18 w 27"/>
              <a:gd name="T7" fmla="*/ 63 h 95"/>
              <a:gd name="T8" fmla="*/ 27 w 27"/>
              <a:gd name="T9" fmla="*/ 63 h 95"/>
              <a:gd name="T10" fmla="*/ 27 w 27"/>
              <a:gd name="T1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95">
                <a:moveTo>
                  <a:pt x="0" y="0"/>
                </a:moveTo>
                <a:lnTo>
                  <a:pt x="0" y="95"/>
                </a:lnTo>
                <a:lnTo>
                  <a:pt x="9" y="63"/>
                </a:lnTo>
                <a:lnTo>
                  <a:pt x="18" y="63"/>
                </a:lnTo>
                <a:lnTo>
                  <a:pt x="27" y="63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7" name="Line 157"/>
          <p:cNvSpPr>
            <a:spLocks noChangeShapeType="1"/>
          </p:cNvSpPr>
          <p:nvPr/>
        </p:nvSpPr>
        <p:spPr bwMode="auto">
          <a:xfrm flipV="1">
            <a:off x="58578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8" name="Line 158"/>
          <p:cNvSpPr>
            <a:spLocks noChangeShapeType="1"/>
          </p:cNvSpPr>
          <p:nvPr/>
        </p:nvSpPr>
        <p:spPr bwMode="auto">
          <a:xfrm flipV="1">
            <a:off x="6032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9" name="Line 159"/>
          <p:cNvSpPr>
            <a:spLocks noChangeShapeType="1"/>
          </p:cNvSpPr>
          <p:nvPr/>
        </p:nvSpPr>
        <p:spPr bwMode="auto">
          <a:xfrm flipV="1">
            <a:off x="606425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0" name="Line 160"/>
          <p:cNvSpPr>
            <a:spLocks noChangeShapeType="1"/>
          </p:cNvSpPr>
          <p:nvPr/>
        </p:nvSpPr>
        <p:spPr bwMode="auto">
          <a:xfrm flipV="1">
            <a:off x="6096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1" name="Freeform 161"/>
          <p:cNvSpPr>
            <a:spLocks/>
          </p:cNvSpPr>
          <p:nvPr/>
        </p:nvSpPr>
        <p:spPr bwMode="auto">
          <a:xfrm flipV="1">
            <a:off x="657225" y="4279636"/>
            <a:ext cx="1587" cy="3000"/>
          </a:xfrm>
          <a:custGeom>
            <a:avLst/>
            <a:gdLst>
              <a:gd name="T0" fmla="*/ 0 w 9"/>
              <a:gd name="T1" fmla="*/ 0 h 31"/>
              <a:gd name="T2" fmla="*/ 0 w 9"/>
              <a:gd name="T3" fmla="*/ 31 h 31"/>
              <a:gd name="T4" fmla="*/ 9 w 9"/>
              <a:gd name="T5" fmla="*/ 31 h 31"/>
              <a:gd name="T6" fmla="*/ 9 w 9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2" name="Freeform 162"/>
          <p:cNvSpPr>
            <a:spLocks/>
          </p:cNvSpPr>
          <p:nvPr/>
        </p:nvSpPr>
        <p:spPr bwMode="auto">
          <a:xfrm flipV="1">
            <a:off x="661988" y="4278137"/>
            <a:ext cx="1587" cy="4500"/>
          </a:xfrm>
          <a:custGeom>
            <a:avLst/>
            <a:gdLst>
              <a:gd name="T0" fmla="*/ 0 w 10"/>
              <a:gd name="T1" fmla="*/ 0 h 63"/>
              <a:gd name="T2" fmla="*/ 0 w 10"/>
              <a:gd name="T3" fmla="*/ 63 h 63"/>
              <a:gd name="T4" fmla="*/ 10 w 10"/>
              <a:gd name="T5" fmla="*/ 63 h 63"/>
              <a:gd name="T6" fmla="*/ 10 w 10"/>
              <a:gd name="T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63">
                <a:moveTo>
                  <a:pt x="0" y="0"/>
                </a:moveTo>
                <a:lnTo>
                  <a:pt x="0" y="63"/>
                </a:lnTo>
                <a:lnTo>
                  <a:pt x="10" y="63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3" name="Line 163"/>
          <p:cNvSpPr>
            <a:spLocks noChangeShapeType="1"/>
          </p:cNvSpPr>
          <p:nvPr/>
        </p:nvSpPr>
        <p:spPr bwMode="auto">
          <a:xfrm flipV="1">
            <a:off x="665163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" name="Line 164"/>
          <p:cNvSpPr>
            <a:spLocks noChangeShapeType="1"/>
          </p:cNvSpPr>
          <p:nvPr/>
        </p:nvSpPr>
        <p:spPr bwMode="auto">
          <a:xfrm flipV="1">
            <a:off x="6858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" name="Line 165"/>
          <p:cNvSpPr>
            <a:spLocks noChangeShapeType="1"/>
          </p:cNvSpPr>
          <p:nvPr/>
        </p:nvSpPr>
        <p:spPr bwMode="auto">
          <a:xfrm flipV="1">
            <a:off x="688975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Line 166"/>
          <p:cNvSpPr>
            <a:spLocks noChangeShapeType="1"/>
          </p:cNvSpPr>
          <p:nvPr/>
        </p:nvSpPr>
        <p:spPr bwMode="auto">
          <a:xfrm flipV="1">
            <a:off x="693738" y="4273636"/>
            <a:ext cx="0" cy="9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" name="Line 167"/>
          <p:cNvSpPr>
            <a:spLocks noChangeShapeType="1"/>
          </p:cNvSpPr>
          <p:nvPr/>
        </p:nvSpPr>
        <p:spPr bwMode="auto">
          <a:xfrm flipV="1">
            <a:off x="7016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8" name="Line 168"/>
          <p:cNvSpPr>
            <a:spLocks noChangeShapeType="1"/>
          </p:cNvSpPr>
          <p:nvPr/>
        </p:nvSpPr>
        <p:spPr bwMode="auto">
          <a:xfrm flipV="1">
            <a:off x="7112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9" name="Freeform 169"/>
          <p:cNvSpPr>
            <a:spLocks/>
          </p:cNvSpPr>
          <p:nvPr/>
        </p:nvSpPr>
        <p:spPr bwMode="auto">
          <a:xfrm flipV="1">
            <a:off x="717550" y="4275137"/>
            <a:ext cx="1587" cy="7500"/>
          </a:xfrm>
          <a:custGeom>
            <a:avLst/>
            <a:gdLst>
              <a:gd name="T0" fmla="*/ 0 w 10"/>
              <a:gd name="T1" fmla="*/ 0 h 95"/>
              <a:gd name="T2" fmla="*/ 0 w 10"/>
              <a:gd name="T3" fmla="*/ 95 h 95"/>
              <a:gd name="T4" fmla="*/ 10 w 10"/>
              <a:gd name="T5" fmla="*/ 31 h 95"/>
              <a:gd name="T6" fmla="*/ 10 w 10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95">
                <a:moveTo>
                  <a:pt x="0" y="0"/>
                </a:moveTo>
                <a:lnTo>
                  <a:pt x="0" y="95"/>
                </a:lnTo>
                <a:lnTo>
                  <a:pt x="10" y="31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0" name="Line 170"/>
          <p:cNvSpPr>
            <a:spLocks noChangeShapeType="1"/>
          </p:cNvSpPr>
          <p:nvPr/>
        </p:nvSpPr>
        <p:spPr bwMode="auto">
          <a:xfrm flipV="1">
            <a:off x="72231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1" name="Line 171"/>
          <p:cNvSpPr>
            <a:spLocks noChangeShapeType="1"/>
          </p:cNvSpPr>
          <p:nvPr/>
        </p:nvSpPr>
        <p:spPr bwMode="auto">
          <a:xfrm flipV="1">
            <a:off x="727075" y="4273636"/>
            <a:ext cx="0" cy="9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2" name="Line 172"/>
          <p:cNvSpPr>
            <a:spLocks noChangeShapeType="1"/>
          </p:cNvSpPr>
          <p:nvPr/>
        </p:nvSpPr>
        <p:spPr bwMode="auto">
          <a:xfrm flipV="1">
            <a:off x="744538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3" name="Freeform 173"/>
          <p:cNvSpPr>
            <a:spLocks/>
          </p:cNvSpPr>
          <p:nvPr/>
        </p:nvSpPr>
        <p:spPr bwMode="auto">
          <a:xfrm flipV="1">
            <a:off x="747713" y="4270636"/>
            <a:ext cx="1587" cy="12000"/>
          </a:xfrm>
          <a:custGeom>
            <a:avLst/>
            <a:gdLst>
              <a:gd name="T0" fmla="*/ 0 w 9"/>
              <a:gd name="T1" fmla="*/ 0 h 159"/>
              <a:gd name="T2" fmla="*/ 0 w 9"/>
              <a:gd name="T3" fmla="*/ 127 h 159"/>
              <a:gd name="T4" fmla="*/ 9 w 9"/>
              <a:gd name="T5" fmla="*/ 159 h 159"/>
              <a:gd name="T6" fmla="*/ 9 w 9"/>
              <a:gd name="T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59">
                <a:moveTo>
                  <a:pt x="0" y="0"/>
                </a:moveTo>
                <a:lnTo>
                  <a:pt x="0" y="127"/>
                </a:lnTo>
                <a:lnTo>
                  <a:pt x="9" y="15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4" name="Freeform 174"/>
          <p:cNvSpPr>
            <a:spLocks/>
          </p:cNvSpPr>
          <p:nvPr/>
        </p:nvSpPr>
        <p:spPr bwMode="auto">
          <a:xfrm flipV="1">
            <a:off x="750888" y="4275137"/>
            <a:ext cx="1587" cy="7500"/>
          </a:xfrm>
          <a:custGeom>
            <a:avLst/>
            <a:gdLst>
              <a:gd name="T0" fmla="*/ 0 w 10"/>
              <a:gd name="T1" fmla="*/ 0 h 95"/>
              <a:gd name="T2" fmla="*/ 0 w 10"/>
              <a:gd name="T3" fmla="*/ 95 h 95"/>
              <a:gd name="T4" fmla="*/ 10 w 10"/>
              <a:gd name="T5" fmla="*/ 31 h 95"/>
              <a:gd name="T6" fmla="*/ 10 w 10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95">
                <a:moveTo>
                  <a:pt x="0" y="0"/>
                </a:moveTo>
                <a:lnTo>
                  <a:pt x="0" y="95"/>
                </a:lnTo>
                <a:lnTo>
                  <a:pt x="10" y="31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5" name="Line 175"/>
          <p:cNvSpPr>
            <a:spLocks noChangeShapeType="1"/>
          </p:cNvSpPr>
          <p:nvPr/>
        </p:nvSpPr>
        <p:spPr bwMode="auto">
          <a:xfrm flipV="1">
            <a:off x="776288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6" name="Line 176"/>
          <p:cNvSpPr>
            <a:spLocks noChangeShapeType="1"/>
          </p:cNvSpPr>
          <p:nvPr/>
        </p:nvSpPr>
        <p:spPr bwMode="auto">
          <a:xfrm flipV="1">
            <a:off x="7810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7" name="Line 177"/>
          <p:cNvSpPr>
            <a:spLocks noChangeShapeType="1"/>
          </p:cNvSpPr>
          <p:nvPr/>
        </p:nvSpPr>
        <p:spPr bwMode="auto">
          <a:xfrm flipV="1">
            <a:off x="7874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8" name="Freeform 178"/>
          <p:cNvSpPr>
            <a:spLocks/>
          </p:cNvSpPr>
          <p:nvPr/>
        </p:nvSpPr>
        <p:spPr bwMode="auto">
          <a:xfrm flipV="1">
            <a:off x="804863" y="4275137"/>
            <a:ext cx="1587" cy="7500"/>
          </a:xfrm>
          <a:custGeom>
            <a:avLst/>
            <a:gdLst>
              <a:gd name="T0" fmla="*/ 0 w 9"/>
              <a:gd name="T1" fmla="*/ 0 h 95"/>
              <a:gd name="T2" fmla="*/ 0 w 9"/>
              <a:gd name="T3" fmla="*/ 63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9" name="Line 179"/>
          <p:cNvSpPr>
            <a:spLocks noChangeShapeType="1"/>
          </p:cNvSpPr>
          <p:nvPr/>
        </p:nvSpPr>
        <p:spPr bwMode="auto">
          <a:xfrm flipV="1">
            <a:off x="82232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0" name="Freeform 180"/>
          <p:cNvSpPr>
            <a:spLocks/>
          </p:cNvSpPr>
          <p:nvPr/>
        </p:nvSpPr>
        <p:spPr bwMode="auto">
          <a:xfrm flipV="1">
            <a:off x="828675" y="4279636"/>
            <a:ext cx="1587" cy="3000"/>
          </a:xfrm>
          <a:custGeom>
            <a:avLst/>
            <a:gdLst>
              <a:gd name="T0" fmla="*/ 0 w 9"/>
              <a:gd name="T1" fmla="*/ 0 h 31"/>
              <a:gd name="T2" fmla="*/ 0 w 9"/>
              <a:gd name="T3" fmla="*/ 31 h 31"/>
              <a:gd name="T4" fmla="*/ 9 w 9"/>
              <a:gd name="T5" fmla="*/ 31 h 31"/>
              <a:gd name="T6" fmla="*/ 9 w 9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1" name="Line 181"/>
          <p:cNvSpPr>
            <a:spLocks noChangeShapeType="1"/>
          </p:cNvSpPr>
          <p:nvPr/>
        </p:nvSpPr>
        <p:spPr bwMode="auto">
          <a:xfrm flipV="1">
            <a:off x="83661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2" name="Freeform 182"/>
          <p:cNvSpPr>
            <a:spLocks/>
          </p:cNvSpPr>
          <p:nvPr/>
        </p:nvSpPr>
        <p:spPr bwMode="auto">
          <a:xfrm flipV="1">
            <a:off x="860425" y="4279636"/>
            <a:ext cx="1587" cy="3000"/>
          </a:xfrm>
          <a:custGeom>
            <a:avLst/>
            <a:gdLst>
              <a:gd name="T0" fmla="*/ 0 w 18"/>
              <a:gd name="T1" fmla="*/ 0 h 31"/>
              <a:gd name="T2" fmla="*/ 0 w 18"/>
              <a:gd name="T3" fmla="*/ 31 h 31"/>
              <a:gd name="T4" fmla="*/ 9 w 18"/>
              <a:gd name="T5" fmla="*/ 31 h 31"/>
              <a:gd name="T6" fmla="*/ 18 w 18"/>
              <a:gd name="T7" fmla="*/ 31 h 31"/>
              <a:gd name="T8" fmla="*/ 18 w 18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18" y="31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3" name="Freeform 183"/>
          <p:cNvSpPr>
            <a:spLocks/>
          </p:cNvSpPr>
          <p:nvPr/>
        </p:nvSpPr>
        <p:spPr bwMode="auto">
          <a:xfrm flipV="1">
            <a:off x="871538" y="4275137"/>
            <a:ext cx="6350" cy="7500"/>
          </a:xfrm>
          <a:custGeom>
            <a:avLst/>
            <a:gdLst>
              <a:gd name="T0" fmla="*/ 0 w 46"/>
              <a:gd name="T1" fmla="*/ 0 h 95"/>
              <a:gd name="T2" fmla="*/ 0 w 46"/>
              <a:gd name="T3" fmla="*/ 63 h 95"/>
              <a:gd name="T4" fmla="*/ 9 w 46"/>
              <a:gd name="T5" fmla="*/ 31 h 95"/>
              <a:gd name="T6" fmla="*/ 18 w 46"/>
              <a:gd name="T7" fmla="*/ 95 h 95"/>
              <a:gd name="T8" fmla="*/ 27 w 46"/>
              <a:gd name="T9" fmla="*/ 63 h 95"/>
              <a:gd name="T10" fmla="*/ 37 w 46"/>
              <a:gd name="T11" fmla="*/ 31 h 95"/>
              <a:gd name="T12" fmla="*/ 46 w 46"/>
              <a:gd name="T13" fmla="*/ 63 h 95"/>
              <a:gd name="T14" fmla="*/ 46 w 46"/>
              <a:gd name="T1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95">
                <a:moveTo>
                  <a:pt x="0" y="0"/>
                </a:moveTo>
                <a:lnTo>
                  <a:pt x="0" y="63"/>
                </a:lnTo>
                <a:lnTo>
                  <a:pt x="9" y="31"/>
                </a:lnTo>
                <a:lnTo>
                  <a:pt x="18" y="95"/>
                </a:lnTo>
                <a:lnTo>
                  <a:pt x="27" y="63"/>
                </a:lnTo>
                <a:lnTo>
                  <a:pt x="37" y="31"/>
                </a:lnTo>
                <a:lnTo>
                  <a:pt x="46" y="63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4" name="Freeform 184"/>
          <p:cNvSpPr>
            <a:spLocks/>
          </p:cNvSpPr>
          <p:nvPr/>
        </p:nvSpPr>
        <p:spPr bwMode="auto">
          <a:xfrm flipV="1">
            <a:off x="885825" y="4278137"/>
            <a:ext cx="4762" cy="4500"/>
          </a:xfrm>
          <a:custGeom>
            <a:avLst/>
            <a:gdLst>
              <a:gd name="T0" fmla="*/ 0 w 28"/>
              <a:gd name="T1" fmla="*/ 0 h 63"/>
              <a:gd name="T2" fmla="*/ 0 w 28"/>
              <a:gd name="T3" fmla="*/ 31 h 63"/>
              <a:gd name="T4" fmla="*/ 10 w 28"/>
              <a:gd name="T5" fmla="*/ 31 h 63"/>
              <a:gd name="T6" fmla="*/ 19 w 28"/>
              <a:gd name="T7" fmla="*/ 63 h 63"/>
              <a:gd name="T8" fmla="*/ 28 w 28"/>
              <a:gd name="T9" fmla="*/ 31 h 63"/>
              <a:gd name="T10" fmla="*/ 28 w 28"/>
              <a:gd name="T11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63">
                <a:moveTo>
                  <a:pt x="0" y="0"/>
                </a:moveTo>
                <a:lnTo>
                  <a:pt x="0" y="31"/>
                </a:lnTo>
                <a:lnTo>
                  <a:pt x="10" y="31"/>
                </a:lnTo>
                <a:lnTo>
                  <a:pt x="19" y="63"/>
                </a:lnTo>
                <a:lnTo>
                  <a:pt x="28" y="31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5" name="Line 185"/>
          <p:cNvSpPr>
            <a:spLocks noChangeShapeType="1"/>
          </p:cNvSpPr>
          <p:nvPr/>
        </p:nvSpPr>
        <p:spPr bwMode="auto">
          <a:xfrm flipV="1">
            <a:off x="90011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6" name="Line 186"/>
          <p:cNvSpPr>
            <a:spLocks noChangeShapeType="1"/>
          </p:cNvSpPr>
          <p:nvPr/>
        </p:nvSpPr>
        <p:spPr bwMode="auto">
          <a:xfrm flipV="1">
            <a:off x="904875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7" name="Freeform 187"/>
          <p:cNvSpPr>
            <a:spLocks/>
          </p:cNvSpPr>
          <p:nvPr/>
        </p:nvSpPr>
        <p:spPr bwMode="auto">
          <a:xfrm flipV="1">
            <a:off x="911225" y="4246636"/>
            <a:ext cx="11112" cy="36000"/>
          </a:xfrm>
          <a:custGeom>
            <a:avLst/>
            <a:gdLst>
              <a:gd name="T0" fmla="*/ 0 w 65"/>
              <a:gd name="T1" fmla="*/ 0 h 478"/>
              <a:gd name="T2" fmla="*/ 0 w 65"/>
              <a:gd name="T3" fmla="*/ 31 h 478"/>
              <a:gd name="T4" fmla="*/ 9 w 65"/>
              <a:gd name="T5" fmla="*/ 255 h 478"/>
              <a:gd name="T6" fmla="*/ 18 w 65"/>
              <a:gd name="T7" fmla="*/ 191 h 478"/>
              <a:gd name="T8" fmla="*/ 28 w 65"/>
              <a:gd name="T9" fmla="*/ 319 h 478"/>
              <a:gd name="T10" fmla="*/ 37 w 65"/>
              <a:gd name="T11" fmla="*/ 382 h 478"/>
              <a:gd name="T12" fmla="*/ 46 w 65"/>
              <a:gd name="T13" fmla="*/ 478 h 478"/>
              <a:gd name="T14" fmla="*/ 55 w 65"/>
              <a:gd name="T15" fmla="*/ 191 h 478"/>
              <a:gd name="T16" fmla="*/ 65 w 65"/>
              <a:gd name="T17" fmla="*/ 63 h 478"/>
              <a:gd name="T18" fmla="*/ 65 w 65"/>
              <a:gd name="T19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478">
                <a:moveTo>
                  <a:pt x="0" y="0"/>
                </a:moveTo>
                <a:lnTo>
                  <a:pt x="0" y="31"/>
                </a:lnTo>
                <a:lnTo>
                  <a:pt x="9" y="255"/>
                </a:lnTo>
                <a:lnTo>
                  <a:pt x="18" y="191"/>
                </a:lnTo>
                <a:lnTo>
                  <a:pt x="28" y="319"/>
                </a:lnTo>
                <a:lnTo>
                  <a:pt x="37" y="382"/>
                </a:lnTo>
                <a:lnTo>
                  <a:pt x="46" y="478"/>
                </a:lnTo>
                <a:lnTo>
                  <a:pt x="55" y="191"/>
                </a:lnTo>
                <a:lnTo>
                  <a:pt x="65" y="63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" name="Line 188"/>
          <p:cNvSpPr>
            <a:spLocks noChangeShapeType="1"/>
          </p:cNvSpPr>
          <p:nvPr/>
        </p:nvSpPr>
        <p:spPr bwMode="auto">
          <a:xfrm flipV="1">
            <a:off x="9302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9" name="Line 189"/>
          <p:cNvSpPr>
            <a:spLocks noChangeShapeType="1"/>
          </p:cNvSpPr>
          <p:nvPr/>
        </p:nvSpPr>
        <p:spPr bwMode="auto">
          <a:xfrm flipV="1">
            <a:off x="9334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0" name="Freeform 190"/>
          <p:cNvSpPr>
            <a:spLocks/>
          </p:cNvSpPr>
          <p:nvPr/>
        </p:nvSpPr>
        <p:spPr bwMode="auto">
          <a:xfrm flipV="1">
            <a:off x="941388" y="4275137"/>
            <a:ext cx="1587" cy="7500"/>
          </a:xfrm>
          <a:custGeom>
            <a:avLst/>
            <a:gdLst>
              <a:gd name="T0" fmla="*/ 0 w 9"/>
              <a:gd name="T1" fmla="*/ 0 h 95"/>
              <a:gd name="T2" fmla="*/ 0 w 9"/>
              <a:gd name="T3" fmla="*/ 63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1" name="Line 191"/>
          <p:cNvSpPr>
            <a:spLocks noChangeShapeType="1"/>
          </p:cNvSpPr>
          <p:nvPr/>
        </p:nvSpPr>
        <p:spPr bwMode="auto">
          <a:xfrm flipV="1">
            <a:off x="946150" y="4273636"/>
            <a:ext cx="0" cy="9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2" name="Freeform 192"/>
          <p:cNvSpPr>
            <a:spLocks/>
          </p:cNvSpPr>
          <p:nvPr/>
        </p:nvSpPr>
        <p:spPr bwMode="auto">
          <a:xfrm flipV="1">
            <a:off x="969963" y="4273636"/>
            <a:ext cx="6350" cy="9000"/>
          </a:xfrm>
          <a:custGeom>
            <a:avLst/>
            <a:gdLst>
              <a:gd name="T0" fmla="*/ 0 w 37"/>
              <a:gd name="T1" fmla="*/ 0 h 127"/>
              <a:gd name="T2" fmla="*/ 0 w 37"/>
              <a:gd name="T3" fmla="*/ 95 h 127"/>
              <a:gd name="T4" fmla="*/ 10 w 37"/>
              <a:gd name="T5" fmla="*/ 31 h 127"/>
              <a:gd name="T6" fmla="*/ 19 w 37"/>
              <a:gd name="T7" fmla="*/ 63 h 127"/>
              <a:gd name="T8" fmla="*/ 28 w 37"/>
              <a:gd name="T9" fmla="*/ 127 h 127"/>
              <a:gd name="T10" fmla="*/ 37 w 37"/>
              <a:gd name="T11" fmla="*/ 63 h 127"/>
              <a:gd name="T12" fmla="*/ 37 w 37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27">
                <a:moveTo>
                  <a:pt x="0" y="0"/>
                </a:moveTo>
                <a:lnTo>
                  <a:pt x="0" y="95"/>
                </a:lnTo>
                <a:lnTo>
                  <a:pt x="10" y="31"/>
                </a:lnTo>
                <a:lnTo>
                  <a:pt x="19" y="63"/>
                </a:lnTo>
                <a:lnTo>
                  <a:pt x="28" y="127"/>
                </a:lnTo>
                <a:lnTo>
                  <a:pt x="37" y="63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3" name="Line 193"/>
          <p:cNvSpPr>
            <a:spLocks noChangeShapeType="1"/>
          </p:cNvSpPr>
          <p:nvPr/>
        </p:nvSpPr>
        <p:spPr bwMode="auto">
          <a:xfrm flipV="1">
            <a:off x="9985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4" name="Line 194"/>
          <p:cNvSpPr>
            <a:spLocks noChangeShapeType="1"/>
          </p:cNvSpPr>
          <p:nvPr/>
        </p:nvSpPr>
        <p:spPr bwMode="auto">
          <a:xfrm flipV="1">
            <a:off x="10080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5" name="Freeform 195"/>
          <p:cNvSpPr>
            <a:spLocks/>
          </p:cNvSpPr>
          <p:nvPr/>
        </p:nvSpPr>
        <p:spPr bwMode="auto">
          <a:xfrm flipV="1">
            <a:off x="1016000" y="4278137"/>
            <a:ext cx="1587" cy="4500"/>
          </a:xfrm>
          <a:custGeom>
            <a:avLst/>
            <a:gdLst>
              <a:gd name="T0" fmla="*/ 0 w 9"/>
              <a:gd name="T1" fmla="*/ 0 h 63"/>
              <a:gd name="T2" fmla="*/ 0 w 9"/>
              <a:gd name="T3" fmla="*/ 31 h 63"/>
              <a:gd name="T4" fmla="*/ 9 w 9"/>
              <a:gd name="T5" fmla="*/ 63 h 63"/>
              <a:gd name="T6" fmla="*/ 9 w 9"/>
              <a:gd name="T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3">
                <a:moveTo>
                  <a:pt x="0" y="0"/>
                </a:moveTo>
                <a:lnTo>
                  <a:pt x="0" y="31"/>
                </a:lnTo>
                <a:lnTo>
                  <a:pt x="9" y="6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6" name="Line 196"/>
          <p:cNvSpPr>
            <a:spLocks noChangeShapeType="1"/>
          </p:cNvSpPr>
          <p:nvPr/>
        </p:nvSpPr>
        <p:spPr bwMode="auto">
          <a:xfrm flipV="1">
            <a:off x="1019175" y="4275137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7" name="Freeform 197"/>
          <p:cNvSpPr>
            <a:spLocks/>
          </p:cNvSpPr>
          <p:nvPr/>
        </p:nvSpPr>
        <p:spPr bwMode="auto">
          <a:xfrm flipV="1">
            <a:off x="1023938" y="4278137"/>
            <a:ext cx="1587" cy="4500"/>
          </a:xfrm>
          <a:custGeom>
            <a:avLst/>
            <a:gdLst>
              <a:gd name="T0" fmla="*/ 0 w 9"/>
              <a:gd name="T1" fmla="*/ 0 h 63"/>
              <a:gd name="T2" fmla="*/ 0 w 9"/>
              <a:gd name="T3" fmla="*/ 63 h 63"/>
              <a:gd name="T4" fmla="*/ 9 w 9"/>
              <a:gd name="T5" fmla="*/ 63 h 63"/>
              <a:gd name="T6" fmla="*/ 9 w 9"/>
              <a:gd name="T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3">
                <a:moveTo>
                  <a:pt x="0" y="0"/>
                </a:moveTo>
                <a:lnTo>
                  <a:pt x="0" y="63"/>
                </a:lnTo>
                <a:lnTo>
                  <a:pt x="9" y="6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8" name="Freeform 198"/>
          <p:cNvSpPr>
            <a:spLocks/>
          </p:cNvSpPr>
          <p:nvPr/>
        </p:nvSpPr>
        <p:spPr bwMode="auto">
          <a:xfrm flipV="1">
            <a:off x="1028700" y="4266137"/>
            <a:ext cx="3175" cy="16500"/>
          </a:xfrm>
          <a:custGeom>
            <a:avLst/>
            <a:gdLst>
              <a:gd name="T0" fmla="*/ 0 w 19"/>
              <a:gd name="T1" fmla="*/ 0 h 223"/>
              <a:gd name="T2" fmla="*/ 0 w 19"/>
              <a:gd name="T3" fmla="*/ 63 h 223"/>
              <a:gd name="T4" fmla="*/ 10 w 19"/>
              <a:gd name="T5" fmla="*/ 223 h 223"/>
              <a:gd name="T6" fmla="*/ 19 w 19"/>
              <a:gd name="T7" fmla="*/ 127 h 223"/>
              <a:gd name="T8" fmla="*/ 19 w 19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23">
                <a:moveTo>
                  <a:pt x="0" y="0"/>
                </a:moveTo>
                <a:lnTo>
                  <a:pt x="0" y="63"/>
                </a:lnTo>
                <a:lnTo>
                  <a:pt x="10" y="223"/>
                </a:lnTo>
                <a:lnTo>
                  <a:pt x="19" y="127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9" name="Line 199"/>
          <p:cNvSpPr>
            <a:spLocks noChangeShapeType="1"/>
          </p:cNvSpPr>
          <p:nvPr/>
        </p:nvSpPr>
        <p:spPr bwMode="auto">
          <a:xfrm flipV="1">
            <a:off x="1033463" y="4278137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0" name="Line 200"/>
          <p:cNvSpPr>
            <a:spLocks noChangeShapeType="1"/>
          </p:cNvSpPr>
          <p:nvPr/>
        </p:nvSpPr>
        <p:spPr bwMode="auto">
          <a:xfrm flipV="1">
            <a:off x="10572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1" name="Freeform 201"/>
          <p:cNvSpPr>
            <a:spLocks/>
          </p:cNvSpPr>
          <p:nvPr/>
        </p:nvSpPr>
        <p:spPr bwMode="auto">
          <a:xfrm flipV="1">
            <a:off x="1066800" y="4215137"/>
            <a:ext cx="9525" cy="67500"/>
          </a:xfrm>
          <a:custGeom>
            <a:avLst/>
            <a:gdLst>
              <a:gd name="T0" fmla="*/ 0 w 65"/>
              <a:gd name="T1" fmla="*/ 0 h 893"/>
              <a:gd name="T2" fmla="*/ 0 w 65"/>
              <a:gd name="T3" fmla="*/ 255 h 893"/>
              <a:gd name="T4" fmla="*/ 9 w 65"/>
              <a:gd name="T5" fmla="*/ 542 h 893"/>
              <a:gd name="T6" fmla="*/ 19 w 65"/>
              <a:gd name="T7" fmla="*/ 574 h 893"/>
              <a:gd name="T8" fmla="*/ 28 w 65"/>
              <a:gd name="T9" fmla="*/ 893 h 893"/>
              <a:gd name="T10" fmla="*/ 37 w 65"/>
              <a:gd name="T11" fmla="*/ 733 h 893"/>
              <a:gd name="T12" fmla="*/ 46 w 65"/>
              <a:gd name="T13" fmla="*/ 574 h 893"/>
              <a:gd name="T14" fmla="*/ 56 w 65"/>
              <a:gd name="T15" fmla="*/ 95 h 893"/>
              <a:gd name="T16" fmla="*/ 65 w 65"/>
              <a:gd name="T17" fmla="*/ 63 h 893"/>
              <a:gd name="T18" fmla="*/ 65 w 65"/>
              <a:gd name="T19" fmla="*/ 0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893">
                <a:moveTo>
                  <a:pt x="0" y="0"/>
                </a:moveTo>
                <a:lnTo>
                  <a:pt x="0" y="255"/>
                </a:lnTo>
                <a:lnTo>
                  <a:pt x="9" y="542"/>
                </a:lnTo>
                <a:lnTo>
                  <a:pt x="19" y="574"/>
                </a:lnTo>
                <a:lnTo>
                  <a:pt x="28" y="893"/>
                </a:lnTo>
                <a:lnTo>
                  <a:pt x="37" y="733"/>
                </a:lnTo>
                <a:lnTo>
                  <a:pt x="46" y="574"/>
                </a:lnTo>
                <a:lnTo>
                  <a:pt x="56" y="95"/>
                </a:lnTo>
                <a:lnTo>
                  <a:pt x="65" y="63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2" name="Freeform 202"/>
          <p:cNvSpPr>
            <a:spLocks/>
          </p:cNvSpPr>
          <p:nvPr/>
        </p:nvSpPr>
        <p:spPr bwMode="auto">
          <a:xfrm flipV="1">
            <a:off x="1079500" y="4234636"/>
            <a:ext cx="11112" cy="48000"/>
          </a:xfrm>
          <a:custGeom>
            <a:avLst/>
            <a:gdLst>
              <a:gd name="T0" fmla="*/ 0 w 74"/>
              <a:gd name="T1" fmla="*/ 0 h 638"/>
              <a:gd name="T2" fmla="*/ 0 w 74"/>
              <a:gd name="T3" fmla="*/ 63 h 638"/>
              <a:gd name="T4" fmla="*/ 10 w 74"/>
              <a:gd name="T5" fmla="*/ 31 h 638"/>
              <a:gd name="T6" fmla="*/ 19 w 74"/>
              <a:gd name="T7" fmla="*/ 63 h 638"/>
              <a:gd name="T8" fmla="*/ 28 w 74"/>
              <a:gd name="T9" fmla="*/ 446 h 638"/>
              <a:gd name="T10" fmla="*/ 37 w 74"/>
              <a:gd name="T11" fmla="*/ 287 h 638"/>
              <a:gd name="T12" fmla="*/ 47 w 74"/>
              <a:gd name="T13" fmla="*/ 638 h 638"/>
              <a:gd name="T14" fmla="*/ 56 w 74"/>
              <a:gd name="T15" fmla="*/ 191 h 638"/>
              <a:gd name="T16" fmla="*/ 65 w 74"/>
              <a:gd name="T17" fmla="*/ 159 h 638"/>
              <a:gd name="T18" fmla="*/ 74 w 74"/>
              <a:gd name="T19" fmla="*/ 191 h 638"/>
              <a:gd name="T20" fmla="*/ 74 w 74"/>
              <a:gd name="T21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38">
                <a:moveTo>
                  <a:pt x="0" y="0"/>
                </a:moveTo>
                <a:lnTo>
                  <a:pt x="0" y="63"/>
                </a:lnTo>
                <a:lnTo>
                  <a:pt x="10" y="31"/>
                </a:lnTo>
                <a:lnTo>
                  <a:pt x="19" y="63"/>
                </a:lnTo>
                <a:lnTo>
                  <a:pt x="28" y="446"/>
                </a:lnTo>
                <a:lnTo>
                  <a:pt x="37" y="287"/>
                </a:lnTo>
                <a:lnTo>
                  <a:pt x="47" y="638"/>
                </a:lnTo>
                <a:lnTo>
                  <a:pt x="56" y="191"/>
                </a:lnTo>
                <a:lnTo>
                  <a:pt x="65" y="159"/>
                </a:lnTo>
                <a:lnTo>
                  <a:pt x="74" y="191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3" name="Line 203"/>
          <p:cNvSpPr>
            <a:spLocks noChangeShapeType="1"/>
          </p:cNvSpPr>
          <p:nvPr/>
        </p:nvSpPr>
        <p:spPr bwMode="auto">
          <a:xfrm flipV="1">
            <a:off x="10953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4" name="Freeform 204"/>
          <p:cNvSpPr>
            <a:spLocks/>
          </p:cNvSpPr>
          <p:nvPr/>
        </p:nvSpPr>
        <p:spPr bwMode="auto">
          <a:xfrm flipV="1">
            <a:off x="1106488" y="4278137"/>
            <a:ext cx="1587" cy="4500"/>
          </a:xfrm>
          <a:custGeom>
            <a:avLst/>
            <a:gdLst>
              <a:gd name="T0" fmla="*/ 0 w 10"/>
              <a:gd name="T1" fmla="*/ 0 h 63"/>
              <a:gd name="T2" fmla="*/ 0 w 10"/>
              <a:gd name="T3" fmla="*/ 63 h 63"/>
              <a:gd name="T4" fmla="*/ 10 w 10"/>
              <a:gd name="T5" fmla="*/ 63 h 63"/>
              <a:gd name="T6" fmla="*/ 10 w 10"/>
              <a:gd name="T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63">
                <a:moveTo>
                  <a:pt x="0" y="0"/>
                </a:moveTo>
                <a:lnTo>
                  <a:pt x="0" y="63"/>
                </a:lnTo>
                <a:lnTo>
                  <a:pt x="10" y="63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5" name="Freeform 206"/>
          <p:cNvSpPr>
            <a:spLocks/>
          </p:cNvSpPr>
          <p:nvPr/>
        </p:nvSpPr>
        <p:spPr bwMode="auto">
          <a:xfrm flipV="1">
            <a:off x="1111250" y="4270636"/>
            <a:ext cx="6350" cy="12000"/>
          </a:xfrm>
          <a:custGeom>
            <a:avLst/>
            <a:gdLst>
              <a:gd name="T0" fmla="*/ 0 w 37"/>
              <a:gd name="T1" fmla="*/ 0 h 159"/>
              <a:gd name="T2" fmla="*/ 0 w 37"/>
              <a:gd name="T3" fmla="*/ 31 h 159"/>
              <a:gd name="T4" fmla="*/ 9 w 37"/>
              <a:gd name="T5" fmla="*/ 127 h 159"/>
              <a:gd name="T6" fmla="*/ 19 w 37"/>
              <a:gd name="T7" fmla="*/ 63 h 159"/>
              <a:gd name="T8" fmla="*/ 28 w 37"/>
              <a:gd name="T9" fmla="*/ 159 h 159"/>
              <a:gd name="T10" fmla="*/ 37 w 37"/>
              <a:gd name="T11" fmla="*/ 95 h 159"/>
              <a:gd name="T12" fmla="*/ 37 w 37"/>
              <a:gd name="T13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59">
                <a:moveTo>
                  <a:pt x="0" y="0"/>
                </a:moveTo>
                <a:lnTo>
                  <a:pt x="0" y="31"/>
                </a:lnTo>
                <a:lnTo>
                  <a:pt x="9" y="127"/>
                </a:lnTo>
                <a:lnTo>
                  <a:pt x="19" y="63"/>
                </a:lnTo>
                <a:lnTo>
                  <a:pt x="28" y="159"/>
                </a:lnTo>
                <a:lnTo>
                  <a:pt x="37" y="95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6" name="Line 207"/>
          <p:cNvSpPr>
            <a:spLocks noChangeShapeType="1"/>
          </p:cNvSpPr>
          <p:nvPr/>
        </p:nvSpPr>
        <p:spPr bwMode="auto">
          <a:xfrm flipV="1">
            <a:off x="11223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7" name="Line 208"/>
          <p:cNvSpPr>
            <a:spLocks noChangeShapeType="1"/>
          </p:cNvSpPr>
          <p:nvPr/>
        </p:nvSpPr>
        <p:spPr bwMode="auto">
          <a:xfrm flipV="1">
            <a:off x="11842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8" name="Line 209"/>
          <p:cNvSpPr>
            <a:spLocks noChangeShapeType="1"/>
          </p:cNvSpPr>
          <p:nvPr/>
        </p:nvSpPr>
        <p:spPr bwMode="auto">
          <a:xfrm flipV="1">
            <a:off x="11874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9" name="Freeform 210"/>
          <p:cNvSpPr>
            <a:spLocks/>
          </p:cNvSpPr>
          <p:nvPr/>
        </p:nvSpPr>
        <p:spPr bwMode="auto">
          <a:xfrm flipV="1">
            <a:off x="1193800" y="4251136"/>
            <a:ext cx="7937" cy="31500"/>
          </a:xfrm>
          <a:custGeom>
            <a:avLst/>
            <a:gdLst>
              <a:gd name="T0" fmla="*/ 0 w 46"/>
              <a:gd name="T1" fmla="*/ 0 h 414"/>
              <a:gd name="T2" fmla="*/ 0 w 46"/>
              <a:gd name="T3" fmla="*/ 95 h 414"/>
              <a:gd name="T4" fmla="*/ 9 w 46"/>
              <a:gd name="T5" fmla="*/ 191 h 414"/>
              <a:gd name="T6" fmla="*/ 18 w 46"/>
              <a:gd name="T7" fmla="*/ 255 h 414"/>
              <a:gd name="T8" fmla="*/ 28 w 46"/>
              <a:gd name="T9" fmla="*/ 414 h 414"/>
              <a:gd name="T10" fmla="*/ 37 w 46"/>
              <a:gd name="T11" fmla="*/ 159 h 414"/>
              <a:gd name="T12" fmla="*/ 46 w 46"/>
              <a:gd name="T13" fmla="*/ 191 h 414"/>
              <a:gd name="T14" fmla="*/ 46 w 46"/>
              <a:gd name="T15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14">
                <a:moveTo>
                  <a:pt x="0" y="0"/>
                </a:moveTo>
                <a:lnTo>
                  <a:pt x="0" y="95"/>
                </a:lnTo>
                <a:lnTo>
                  <a:pt x="9" y="191"/>
                </a:lnTo>
                <a:lnTo>
                  <a:pt x="18" y="255"/>
                </a:lnTo>
                <a:lnTo>
                  <a:pt x="28" y="414"/>
                </a:lnTo>
                <a:lnTo>
                  <a:pt x="37" y="159"/>
                </a:lnTo>
                <a:lnTo>
                  <a:pt x="46" y="191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0" name="Freeform 211"/>
          <p:cNvSpPr>
            <a:spLocks/>
          </p:cNvSpPr>
          <p:nvPr/>
        </p:nvSpPr>
        <p:spPr bwMode="auto">
          <a:xfrm flipV="1">
            <a:off x="1220788" y="4267636"/>
            <a:ext cx="4762" cy="15000"/>
          </a:xfrm>
          <a:custGeom>
            <a:avLst/>
            <a:gdLst>
              <a:gd name="T0" fmla="*/ 0 w 27"/>
              <a:gd name="T1" fmla="*/ 0 h 191"/>
              <a:gd name="T2" fmla="*/ 0 w 27"/>
              <a:gd name="T3" fmla="*/ 31 h 191"/>
              <a:gd name="T4" fmla="*/ 9 w 27"/>
              <a:gd name="T5" fmla="*/ 63 h 191"/>
              <a:gd name="T6" fmla="*/ 18 w 27"/>
              <a:gd name="T7" fmla="*/ 31 h 191"/>
              <a:gd name="T8" fmla="*/ 27 w 27"/>
              <a:gd name="T9" fmla="*/ 191 h 191"/>
              <a:gd name="T10" fmla="*/ 27 w 27"/>
              <a:gd name="T11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91">
                <a:moveTo>
                  <a:pt x="0" y="0"/>
                </a:moveTo>
                <a:lnTo>
                  <a:pt x="0" y="31"/>
                </a:lnTo>
                <a:lnTo>
                  <a:pt x="9" y="63"/>
                </a:lnTo>
                <a:lnTo>
                  <a:pt x="18" y="31"/>
                </a:lnTo>
                <a:lnTo>
                  <a:pt x="27" y="191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1" name="Line 212"/>
          <p:cNvSpPr>
            <a:spLocks noChangeShapeType="1"/>
          </p:cNvSpPr>
          <p:nvPr/>
        </p:nvSpPr>
        <p:spPr bwMode="auto">
          <a:xfrm flipV="1">
            <a:off x="122872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2" name="Line 213"/>
          <p:cNvSpPr>
            <a:spLocks noChangeShapeType="1"/>
          </p:cNvSpPr>
          <p:nvPr/>
        </p:nvSpPr>
        <p:spPr bwMode="auto">
          <a:xfrm flipV="1">
            <a:off x="12382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3" name="Freeform 214"/>
          <p:cNvSpPr>
            <a:spLocks/>
          </p:cNvSpPr>
          <p:nvPr/>
        </p:nvSpPr>
        <p:spPr bwMode="auto">
          <a:xfrm flipV="1">
            <a:off x="1246188" y="4047136"/>
            <a:ext cx="12700" cy="235500"/>
          </a:xfrm>
          <a:custGeom>
            <a:avLst/>
            <a:gdLst>
              <a:gd name="T0" fmla="*/ 0 w 83"/>
              <a:gd name="T1" fmla="*/ 0 h 3094"/>
              <a:gd name="T2" fmla="*/ 0 w 83"/>
              <a:gd name="T3" fmla="*/ 127 h 3094"/>
              <a:gd name="T4" fmla="*/ 9 w 83"/>
              <a:gd name="T5" fmla="*/ 159 h 3094"/>
              <a:gd name="T6" fmla="*/ 19 w 83"/>
              <a:gd name="T7" fmla="*/ 701 h 3094"/>
              <a:gd name="T8" fmla="*/ 28 w 83"/>
              <a:gd name="T9" fmla="*/ 1850 h 3094"/>
              <a:gd name="T10" fmla="*/ 37 w 83"/>
              <a:gd name="T11" fmla="*/ 2361 h 3094"/>
              <a:gd name="T12" fmla="*/ 46 w 83"/>
              <a:gd name="T13" fmla="*/ 3094 h 3094"/>
              <a:gd name="T14" fmla="*/ 56 w 83"/>
              <a:gd name="T15" fmla="*/ 2552 h 3094"/>
              <a:gd name="T16" fmla="*/ 65 w 83"/>
              <a:gd name="T17" fmla="*/ 1531 h 3094"/>
              <a:gd name="T18" fmla="*/ 74 w 83"/>
              <a:gd name="T19" fmla="*/ 1084 h 3094"/>
              <a:gd name="T20" fmla="*/ 83 w 83"/>
              <a:gd name="T21" fmla="*/ 255 h 3094"/>
              <a:gd name="T22" fmla="*/ 83 w 83"/>
              <a:gd name="T23" fmla="*/ 0 h 3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3094">
                <a:moveTo>
                  <a:pt x="0" y="0"/>
                </a:moveTo>
                <a:lnTo>
                  <a:pt x="0" y="127"/>
                </a:lnTo>
                <a:lnTo>
                  <a:pt x="9" y="159"/>
                </a:lnTo>
                <a:lnTo>
                  <a:pt x="19" y="701"/>
                </a:lnTo>
                <a:lnTo>
                  <a:pt x="28" y="1850"/>
                </a:lnTo>
                <a:lnTo>
                  <a:pt x="37" y="2361"/>
                </a:lnTo>
                <a:lnTo>
                  <a:pt x="46" y="3094"/>
                </a:lnTo>
                <a:lnTo>
                  <a:pt x="56" y="2552"/>
                </a:lnTo>
                <a:lnTo>
                  <a:pt x="65" y="1531"/>
                </a:lnTo>
                <a:lnTo>
                  <a:pt x="74" y="1084"/>
                </a:lnTo>
                <a:lnTo>
                  <a:pt x="83" y="255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4" name="Freeform 215"/>
          <p:cNvSpPr>
            <a:spLocks/>
          </p:cNvSpPr>
          <p:nvPr/>
        </p:nvSpPr>
        <p:spPr bwMode="auto">
          <a:xfrm flipV="1">
            <a:off x="1262063" y="4239136"/>
            <a:ext cx="9525" cy="43500"/>
          </a:xfrm>
          <a:custGeom>
            <a:avLst/>
            <a:gdLst>
              <a:gd name="T0" fmla="*/ 0 w 65"/>
              <a:gd name="T1" fmla="*/ 0 h 574"/>
              <a:gd name="T2" fmla="*/ 0 w 65"/>
              <a:gd name="T3" fmla="*/ 31 h 574"/>
              <a:gd name="T4" fmla="*/ 9 w 65"/>
              <a:gd name="T5" fmla="*/ 159 h 574"/>
              <a:gd name="T6" fmla="*/ 18 w 65"/>
              <a:gd name="T7" fmla="*/ 63 h 574"/>
              <a:gd name="T8" fmla="*/ 28 w 65"/>
              <a:gd name="T9" fmla="*/ 446 h 574"/>
              <a:gd name="T10" fmla="*/ 37 w 65"/>
              <a:gd name="T11" fmla="*/ 574 h 574"/>
              <a:gd name="T12" fmla="*/ 46 w 65"/>
              <a:gd name="T13" fmla="*/ 191 h 574"/>
              <a:gd name="T14" fmla="*/ 55 w 65"/>
              <a:gd name="T15" fmla="*/ 350 h 574"/>
              <a:gd name="T16" fmla="*/ 65 w 65"/>
              <a:gd name="T17" fmla="*/ 63 h 574"/>
              <a:gd name="T18" fmla="*/ 65 w 65"/>
              <a:gd name="T19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574">
                <a:moveTo>
                  <a:pt x="0" y="0"/>
                </a:moveTo>
                <a:lnTo>
                  <a:pt x="0" y="31"/>
                </a:lnTo>
                <a:lnTo>
                  <a:pt x="9" y="159"/>
                </a:lnTo>
                <a:lnTo>
                  <a:pt x="18" y="63"/>
                </a:lnTo>
                <a:lnTo>
                  <a:pt x="28" y="446"/>
                </a:lnTo>
                <a:lnTo>
                  <a:pt x="37" y="574"/>
                </a:lnTo>
                <a:lnTo>
                  <a:pt x="46" y="191"/>
                </a:lnTo>
                <a:lnTo>
                  <a:pt x="55" y="350"/>
                </a:lnTo>
                <a:lnTo>
                  <a:pt x="65" y="63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5" name="Freeform 216"/>
          <p:cNvSpPr>
            <a:spLocks/>
          </p:cNvSpPr>
          <p:nvPr/>
        </p:nvSpPr>
        <p:spPr bwMode="auto">
          <a:xfrm flipV="1">
            <a:off x="1277938" y="4239136"/>
            <a:ext cx="9525" cy="43500"/>
          </a:xfrm>
          <a:custGeom>
            <a:avLst/>
            <a:gdLst>
              <a:gd name="T0" fmla="*/ 0 w 64"/>
              <a:gd name="T1" fmla="*/ 0 h 574"/>
              <a:gd name="T2" fmla="*/ 0 w 64"/>
              <a:gd name="T3" fmla="*/ 63 h 574"/>
              <a:gd name="T4" fmla="*/ 9 w 64"/>
              <a:gd name="T5" fmla="*/ 255 h 574"/>
              <a:gd name="T6" fmla="*/ 18 w 64"/>
              <a:gd name="T7" fmla="*/ 574 h 574"/>
              <a:gd name="T8" fmla="*/ 27 w 64"/>
              <a:gd name="T9" fmla="*/ 319 h 574"/>
              <a:gd name="T10" fmla="*/ 37 w 64"/>
              <a:gd name="T11" fmla="*/ 574 h 574"/>
              <a:gd name="T12" fmla="*/ 46 w 64"/>
              <a:gd name="T13" fmla="*/ 574 h 574"/>
              <a:gd name="T14" fmla="*/ 55 w 64"/>
              <a:gd name="T15" fmla="*/ 350 h 574"/>
              <a:gd name="T16" fmla="*/ 64 w 64"/>
              <a:gd name="T17" fmla="*/ 223 h 574"/>
              <a:gd name="T18" fmla="*/ 64 w 64"/>
              <a:gd name="T19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574">
                <a:moveTo>
                  <a:pt x="0" y="0"/>
                </a:moveTo>
                <a:lnTo>
                  <a:pt x="0" y="63"/>
                </a:lnTo>
                <a:lnTo>
                  <a:pt x="9" y="255"/>
                </a:lnTo>
                <a:lnTo>
                  <a:pt x="18" y="574"/>
                </a:lnTo>
                <a:lnTo>
                  <a:pt x="27" y="319"/>
                </a:lnTo>
                <a:lnTo>
                  <a:pt x="37" y="574"/>
                </a:lnTo>
                <a:lnTo>
                  <a:pt x="46" y="574"/>
                </a:lnTo>
                <a:lnTo>
                  <a:pt x="55" y="350"/>
                </a:lnTo>
                <a:lnTo>
                  <a:pt x="64" y="223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6" name="Freeform 217"/>
          <p:cNvSpPr>
            <a:spLocks/>
          </p:cNvSpPr>
          <p:nvPr/>
        </p:nvSpPr>
        <p:spPr bwMode="auto">
          <a:xfrm flipV="1">
            <a:off x="1304925" y="4242136"/>
            <a:ext cx="9525" cy="40500"/>
          </a:xfrm>
          <a:custGeom>
            <a:avLst/>
            <a:gdLst>
              <a:gd name="T0" fmla="*/ 0 w 64"/>
              <a:gd name="T1" fmla="*/ 0 h 542"/>
              <a:gd name="T2" fmla="*/ 0 w 64"/>
              <a:gd name="T3" fmla="*/ 95 h 542"/>
              <a:gd name="T4" fmla="*/ 9 w 64"/>
              <a:gd name="T5" fmla="*/ 287 h 542"/>
              <a:gd name="T6" fmla="*/ 18 w 64"/>
              <a:gd name="T7" fmla="*/ 478 h 542"/>
              <a:gd name="T8" fmla="*/ 27 w 64"/>
              <a:gd name="T9" fmla="*/ 319 h 542"/>
              <a:gd name="T10" fmla="*/ 37 w 64"/>
              <a:gd name="T11" fmla="*/ 287 h 542"/>
              <a:gd name="T12" fmla="*/ 46 w 64"/>
              <a:gd name="T13" fmla="*/ 542 h 542"/>
              <a:gd name="T14" fmla="*/ 55 w 64"/>
              <a:gd name="T15" fmla="*/ 223 h 542"/>
              <a:gd name="T16" fmla="*/ 64 w 64"/>
              <a:gd name="T17" fmla="*/ 159 h 542"/>
              <a:gd name="T18" fmla="*/ 64 w 64"/>
              <a:gd name="T19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542">
                <a:moveTo>
                  <a:pt x="0" y="0"/>
                </a:moveTo>
                <a:lnTo>
                  <a:pt x="0" y="95"/>
                </a:lnTo>
                <a:lnTo>
                  <a:pt x="9" y="287"/>
                </a:lnTo>
                <a:lnTo>
                  <a:pt x="18" y="478"/>
                </a:lnTo>
                <a:lnTo>
                  <a:pt x="27" y="319"/>
                </a:lnTo>
                <a:lnTo>
                  <a:pt x="37" y="287"/>
                </a:lnTo>
                <a:lnTo>
                  <a:pt x="46" y="542"/>
                </a:lnTo>
                <a:lnTo>
                  <a:pt x="55" y="223"/>
                </a:lnTo>
                <a:lnTo>
                  <a:pt x="64" y="159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7" name="Freeform 218"/>
          <p:cNvSpPr>
            <a:spLocks/>
          </p:cNvSpPr>
          <p:nvPr/>
        </p:nvSpPr>
        <p:spPr bwMode="auto">
          <a:xfrm flipV="1">
            <a:off x="1335088" y="4275136"/>
            <a:ext cx="3175" cy="7500"/>
          </a:xfrm>
          <a:custGeom>
            <a:avLst/>
            <a:gdLst>
              <a:gd name="T0" fmla="*/ 0 w 18"/>
              <a:gd name="T1" fmla="*/ 0 h 95"/>
              <a:gd name="T2" fmla="*/ 0 w 18"/>
              <a:gd name="T3" fmla="*/ 63 h 95"/>
              <a:gd name="T4" fmla="*/ 9 w 18"/>
              <a:gd name="T5" fmla="*/ 63 h 95"/>
              <a:gd name="T6" fmla="*/ 18 w 18"/>
              <a:gd name="T7" fmla="*/ 95 h 95"/>
              <a:gd name="T8" fmla="*/ 18 w 18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95">
                <a:moveTo>
                  <a:pt x="0" y="0"/>
                </a:moveTo>
                <a:lnTo>
                  <a:pt x="0" y="63"/>
                </a:lnTo>
                <a:lnTo>
                  <a:pt x="9" y="63"/>
                </a:lnTo>
                <a:lnTo>
                  <a:pt x="18" y="95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8" name="Line 219"/>
          <p:cNvSpPr>
            <a:spLocks noChangeShapeType="1"/>
          </p:cNvSpPr>
          <p:nvPr/>
        </p:nvSpPr>
        <p:spPr bwMode="auto">
          <a:xfrm flipV="1">
            <a:off x="1339850" y="4273636"/>
            <a:ext cx="0" cy="9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9" name="Freeform 220"/>
          <p:cNvSpPr>
            <a:spLocks/>
          </p:cNvSpPr>
          <p:nvPr/>
        </p:nvSpPr>
        <p:spPr bwMode="auto">
          <a:xfrm flipV="1">
            <a:off x="1347788" y="4279636"/>
            <a:ext cx="1587" cy="3000"/>
          </a:xfrm>
          <a:custGeom>
            <a:avLst/>
            <a:gdLst>
              <a:gd name="T0" fmla="*/ 0 w 9"/>
              <a:gd name="T1" fmla="*/ 0 h 31"/>
              <a:gd name="T2" fmla="*/ 0 w 9"/>
              <a:gd name="T3" fmla="*/ 31 h 31"/>
              <a:gd name="T4" fmla="*/ 9 w 9"/>
              <a:gd name="T5" fmla="*/ 31 h 31"/>
              <a:gd name="T6" fmla="*/ 9 w 9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0" name="Freeform 221"/>
          <p:cNvSpPr>
            <a:spLocks/>
          </p:cNvSpPr>
          <p:nvPr/>
        </p:nvSpPr>
        <p:spPr bwMode="auto">
          <a:xfrm flipV="1">
            <a:off x="1352550" y="4278136"/>
            <a:ext cx="1587" cy="4500"/>
          </a:xfrm>
          <a:custGeom>
            <a:avLst/>
            <a:gdLst>
              <a:gd name="T0" fmla="*/ 0 w 9"/>
              <a:gd name="T1" fmla="*/ 0 h 63"/>
              <a:gd name="T2" fmla="*/ 0 w 9"/>
              <a:gd name="T3" fmla="*/ 63 h 63"/>
              <a:gd name="T4" fmla="*/ 9 w 9"/>
              <a:gd name="T5" fmla="*/ 31 h 63"/>
              <a:gd name="T6" fmla="*/ 9 w 9"/>
              <a:gd name="T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3">
                <a:moveTo>
                  <a:pt x="0" y="0"/>
                </a:moveTo>
                <a:lnTo>
                  <a:pt x="0" y="63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1" name="Line 222"/>
          <p:cNvSpPr>
            <a:spLocks noChangeShapeType="1"/>
          </p:cNvSpPr>
          <p:nvPr/>
        </p:nvSpPr>
        <p:spPr bwMode="auto">
          <a:xfrm flipV="1">
            <a:off x="1366838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2" name="Line 223"/>
          <p:cNvSpPr>
            <a:spLocks noChangeShapeType="1"/>
          </p:cNvSpPr>
          <p:nvPr/>
        </p:nvSpPr>
        <p:spPr bwMode="auto">
          <a:xfrm flipV="1">
            <a:off x="1381125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3" name="Freeform 224"/>
          <p:cNvSpPr>
            <a:spLocks/>
          </p:cNvSpPr>
          <p:nvPr/>
        </p:nvSpPr>
        <p:spPr bwMode="auto">
          <a:xfrm flipV="1">
            <a:off x="1393825" y="4279636"/>
            <a:ext cx="1587" cy="3000"/>
          </a:xfrm>
          <a:custGeom>
            <a:avLst/>
            <a:gdLst>
              <a:gd name="T0" fmla="*/ 0 w 9"/>
              <a:gd name="T1" fmla="*/ 0 h 31"/>
              <a:gd name="T2" fmla="*/ 0 w 9"/>
              <a:gd name="T3" fmla="*/ 31 h 31"/>
              <a:gd name="T4" fmla="*/ 9 w 9"/>
              <a:gd name="T5" fmla="*/ 31 h 31"/>
              <a:gd name="T6" fmla="*/ 9 w 9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4" name="Line 225"/>
          <p:cNvSpPr>
            <a:spLocks noChangeShapeType="1"/>
          </p:cNvSpPr>
          <p:nvPr/>
        </p:nvSpPr>
        <p:spPr bwMode="auto">
          <a:xfrm flipV="1">
            <a:off x="139858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" name="Freeform 226"/>
          <p:cNvSpPr>
            <a:spLocks/>
          </p:cNvSpPr>
          <p:nvPr/>
        </p:nvSpPr>
        <p:spPr bwMode="auto">
          <a:xfrm flipV="1">
            <a:off x="1401763" y="4156636"/>
            <a:ext cx="11112" cy="126000"/>
          </a:xfrm>
          <a:custGeom>
            <a:avLst/>
            <a:gdLst>
              <a:gd name="T0" fmla="*/ 0 w 64"/>
              <a:gd name="T1" fmla="*/ 0 h 1659"/>
              <a:gd name="T2" fmla="*/ 0 w 64"/>
              <a:gd name="T3" fmla="*/ 127 h 1659"/>
              <a:gd name="T4" fmla="*/ 9 w 64"/>
              <a:gd name="T5" fmla="*/ 638 h 1659"/>
              <a:gd name="T6" fmla="*/ 18 w 64"/>
              <a:gd name="T7" fmla="*/ 797 h 1659"/>
              <a:gd name="T8" fmla="*/ 27 w 64"/>
              <a:gd name="T9" fmla="*/ 1052 h 1659"/>
              <a:gd name="T10" fmla="*/ 37 w 64"/>
              <a:gd name="T11" fmla="*/ 1659 h 1659"/>
              <a:gd name="T12" fmla="*/ 46 w 64"/>
              <a:gd name="T13" fmla="*/ 1340 h 1659"/>
              <a:gd name="T14" fmla="*/ 55 w 64"/>
              <a:gd name="T15" fmla="*/ 989 h 1659"/>
              <a:gd name="T16" fmla="*/ 64 w 64"/>
              <a:gd name="T17" fmla="*/ 701 h 1659"/>
              <a:gd name="T18" fmla="*/ 64 w 64"/>
              <a:gd name="T19" fmla="*/ 0 h 1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1659">
                <a:moveTo>
                  <a:pt x="0" y="0"/>
                </a:moveTo>
                <a:lnTo>
                  <a:pt x="0" y="127"/>
                </a:lnTo>
                <a:lnTo>
                  <a:pt x="9" y="638"/>
                </a:lnTo>
                <a:lnTo>
                  <a:pt x="18" y="797"/>
                </a:lnTo>
                <a:lnTo>
                  <a:pt x="27" y="1052"/>
                </a:lnTo>
                <a:lnTo>
                  <a:pt x="37" y="1659"/>
                </a:lnTo>
                <a:lnTo>
                  <a:pt x="46" y="1340"/>
                </a:lnTo>
                <a:lnTo>
                  <a:pt x="55" y="989"/>
                </a:lnTo>
                <a:lnTo>
                  <a:pt x="64" y="701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6" name="Freeform 227"/>
          <p:cNvSpPr>
            <a:spLocks/>
          </p:cNvSpPr>
          <p:nvPr/>
        </p:nvSpPr>
        <p:spPr bwMode="auto">
          <a:xfrm flipV="1">
            <a:off x="1416050" y="4128136"/>
            <a:ext cx="11112" cy="154500"/>
          </a:xfrm>
          <a:custGeom>
            <a:avLst/>
            <a:gdLst>
              <a:gd name="T0" fmla="*/ 0 w 74"/>
              <a:gd name="T1" fmla="*/ 0 h 2041"/>
              <a:gd name="T2" fmla="*/ 0 w 74"/>
              <a:gd name="T3" fmla="*/ 319 h 2041"/>
              <a:gd name="T4" fmla="*/ 9 w 74"/>
              <a:gd name="T5" fmla="*/ 478 h 2041"/>
              <a:gd name="T6" fmla="*/ 19 w 74"/>
              <a:gd name="T7" fmla="*/ 1659 h 2041"/>
              <a:gd name="T8" fmla="*/ 28 w 74"/>
              <a:gd name="T9" fmla="*/ 829 h 2041"/>
              <a:gd name="T10" fmla="*/ 37 w 74"/>
              <a:gd name="T11" fmla="*/ 2041 h 2041"/>
              <a:gd name="T12" fmla="*/ 46 w 74"/>
              <a:gd name="T13" fmla="*/ 1818 h 2041"/>
              <a:gd name="T14" fmla="*/ 56 w 74"/>
              <a:gd name="T15" fmla="*/ 2041 h 2041"/>
              <a:gd name="T16" fmla="*/ 65 w 74"/>
              <a:gd name="T17" fmla="*/ 701 h 2041"/>
              <a:gd name="T18" fmla="*/ 74 w 74"/>
              <a:gd name="T19" fmla="*/ 191 h 2041"/>
              <a:gd name="T20" fmla="*/ 74 w 74"/>
              <a:gd name="T21" fmla="*/ 0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2041">
                <a:moveTo>
                  <a:pt x="0" y="0"/>
                </a:moveTo>
                <a:lnTo>
                  <a:pt x="0" y="319"/>
                </a:lnTo>
                <a:lnTo>
                  <a:pt x="9" y="478"/>
                </a:lnTo>
                <a:lnTo>
                  <a:pt x="19" y="1659"/>
                </a:lnTo>
                <a:lnTo>
                  <a:pt x="28" y="829"/>
                </a:lnTo>
                <a:lnTo>
                  <a:pt x="37" y="2041"/>
                </a:lnTo>
                <a:lnTo>
                  <a:pt x="46" y="1818"/>
                </a:lnTo>
                <a:lnTo>
                  <a:pt x="56" y="2041"/>
                </a:lnTo>
                <a:lnTo>
                  <a:pt x="65" y="701"/>
                </a:lnTo>
                <a:lnTo>
                  <a:pt x="74" y="191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7" name="Line 228"/>
          <p:cNvSpPr>
            <a:spLocks noChangeShapeType="1"/>
          </p:cNvSpPr>
          <p:nvPr/>
        </p:nvSpPr>
        <p:spPr bwMode="auto">
          <a:xfrm flipV="1">
            <a:off x="14303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8" name="Line 229"/>
          <p:cNvSpPr>
            <a:spLocks noChangeShapeType="1"/>
          </p:cNvSpPr>
          <p:nvPr/>
        </p:nvSpPr>
        <p:spPr bwMode="auto">
          <a:xfrm flipV="1">
            <a:off x="1435100" y="42751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9" name="Freeform 230"/>
          <p:cNvSpPr>
            <a:spLocks/>
          </p:cNvSpPr>
          <p:nvPr/>
        </p:nvSpPr>
        <p:spPr bwMode="auto">
          <a:xfrm flipV="1">
            <a:off x="1444625" y="4144636"/>
            <a:ext cx="11112" cy="138000"/>
          </a:xfrm>
          <a:custGeom>
            <a:avLst/>
            <a:gdLst>
              <a:gd name="T0" fmla="*/ 0 w 74"/>
              <a:gd name="T1" fmla="*/ 0 h 1818"/>
              <a:gd name="T2" fmla="*/ 0 w 74"/>
              <a:gd name="T3" fmla="*/ 95 h 1818"/>
              <a:gd name="T4" fmla="*/ 9 w 74"/>
              <a:gd name="T5" fmla="*/ 414 h 1818"/>
              <a:gd name="T6" fmla="*/ 19 w 74"/>
              <a:gd name="T7" fmla="*/ 638 h 1818"/>
              <a:gd name="T8" fmla="*/ 28 w 74"/>
              <a:gd name="T9" fmla="*/ 1371 h 1818"/>
              <a:gd name="T10" fmla="*/ 37 w 74"/>
              <a:gd name="T11" fmla="*/ 1818 h 1818"/>
              <a:gd name="T12" fmla="*/ 46 w 74"/>
              <a:gd name="T13" fmla="*/ 1435 h 1818"/>
              <a:gd name="T14" fmla="*/ 56 w 74"/>
              <a:gd name="T15" fmla="*/ 1020 h 1818"/>
              <a:gd name="T16" fmla="*/ 65 w 74"/>
              <a:gd name="T17" fmla="*/ 893 h 1818"/>
              <a:gd name="T18" fmla="*/ 74 w 74"/>
              <a:gd name="T19" fmla="*/ 63 h 1818"/>
              <a:gd name="T20" fmla="*/ 74 w 74"/>
              <a:gd name="T21" fmla="*/ 0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818">
                <a:moveTo>
                  <a:pt x="0" y="0"/>
                </a:moveTo>
                <a:lnTo>
                  <a:pt x="0" y="95"/>
                </a:lnTo>
                <a:lnTo>
                  <a:pt x="9" y="414"/>
                </a:lnTo>
                <a:lnTo>
                  <a:pt x="19" y="638"/>
                </a:lnTo>
                <a:lnTo>
                  <a:pt x="28" y="1371"/>
                </a:lnTo>
                <a:lnTo>
                  <a:pt x="37" y="1818"/>
                </a:lnTo>
                <a:lnTo>
                  <a:pt x="46" y="1435"/>
                </a:lnTo>
                <a:lnTo>
                  <a:pt x="56" y="1020"/>
                </a:lnTo>
                <a:lnTo>
                  <a:pt x="65" y="893"/>
                </a:lnTo>
                <a:lnTo>
                  <a:pt x="74" y="63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0" name="Line 231"/>
          <p:cNvSpPr>
            <a:spLocks noChangeShapeType="1"/>
          </p:cNvSpPr>
          <p:nvPr/>
        </p:nvSpPr>
        <p:spPr bwMode="auto">
          <a:xfrm flipV="1">
            <a:off x="1470025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1" name="Freeform 232"/>
          <p:cNvSpPr>
            <a:spLocks/>
          </p:cNvSpPr>
          <p:nvPr/>
        </p:nvSpPr>
        <p:spPr bwMode="auto">
          <a:xfrm flipV="1">
            <a:off x="1474788" y="4267636"/>
            <a:ext cx="3175" cy="15000"/>
          </a:xfrm>
          <a:custGeom>
            <a:avLst/>
            <a:gdLst>
              <a:gd name="T0" fmla="*/ 0 w 18"/>
              <a:gd name="T1" fmla="*/ 0 h 191"/>
              <a:gd name="T2" fmla="*/ 0 w 18"/>
              <a:gd name="T3" fmla="*/ 63 h 191"/>
              <a:gd name="T4" fmla="*/ 9 w 18"/>
              <a:gd name="T5" fmla="*/ 31 h 191"/>
              <a:gd name="T6" fmla="*/ 18 w 18"/>
              <a:gd name="T7" fmla="*/ 191 h 191"/>
              <a:gd name="T8" fmla="*/ 18 w 18"/>
              <a:gd name="T9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1">
                <a:moveTo>
                  <a:pt x="0" y="0"/>
                </a:moveTo>
                <a:lnTo>
                  <a:pt x="0" y="63"/>
                </a:lnTo>
                <a:lnTo>
                  <a:pt x="9" y="31"/>
                </a:lnTo>
                <a:lnTo>
                  <a:pt x="18" y="191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2" name="Line 233"/>
          <p:cNvSpPr>
            <a:spLocks noChangeShapeType="1"/>
          </p:cNvSpPr>
          <p:nvPr/>
        </p:nvSpPr>
        <p:spPr bwMode="auto">
          <a:xfrm flipV="1">
            <a:off x="15065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3" name="Freeform 234"/>
          <p:cNvSpPr>
            <a:spLocks/>
          </p:cNvSpPr>
          <p:nvPr/>
        </p:nvSpPr>
        <p:spPr bwMode="auto">
          <a:xfrm flipV="1">
            <a:off x="1517650" y="4278136"/>
            <a:ext cx="4762" cy="4500"/>
          </a:xfrm>
          <a:custGeom>
            <a:avLst/>
            <a:gdLst>
              <a:gd name="T0" fmla="*/ 0 w 28"/>
              <a:gd name="T1" fmla="*/ 0 h 63"/>
              <a:gd name="T2" fmla="*/ 0 w 28"/>
              <a:gd name="T3" fmla="*/ 31 h 63"/>
              <a:gd name="T4" fmla="*/ 9 w 28"/>
              <a:gd name="T5" fmla="*/ 63 h 63"/>
              <a:gd name="T6" fmla="*/ 19 w 28"/>
              <a:gd name="T7" fmla="*/ 31 h 63"/>
              <a:gd name="T8" fmla="*/ 28 w 28"/>
              <a:gd name="T9" fmla="*/ 63 h 63"/>
              <a:gd name="T10" fmla="*/ 28 w 28"/>
              <a:gd name="T11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63">
                <a:moveTo>
                  <a:pt x="0" y="0"/>
                </a:moveTo>
                <a:lnTo>
                  <a:pt x="0" y="31"/>
                </a:lnTo>
                <a:lnTo>
                  <a:pt x="9" y="63"/>
                </a:lnTo>
                <a:lnTo>
                  <a:pt x="19" y="31"/>
                </a:lnTo>
                <a:lnTo>
                  <a:pt x="28" y="63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4" name="Line 235"/>
          <p:cNvSpPr>
            <a:spLocks noChangeShapeType="1"/>
          </p:cNvSpPr>
          <p:nvPr/>
        </p:nvSpPr>
        <p:spPr bwMode="auto">
          <a:xfrm flipV="1">
            <a:off x="15446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5" name="Freeform 236"/>
          <p:cNvSpPr>
            <a:spLocks/>
          </p:cNvSpPr>
          <p:nvPr/>
        </p:nvSpPr>
        <p:spPr bwMode="auto">
          <a:xfrm flipV="1">
            <a:off x="1558925" y="4270636"/>
            <a:ext cx="1587" cy="12000"/>
          </a:xfrm>
          <a:custGeom>
            <a:avLst/>
            <a:gdLst>
              <a:gd name="T0" fmla="*/ 0 w 19"/>
              <a:gd name="T1" fmla="*/ 0 h 159"/>
              <a:gd name="T2" fmla="*/ 0 w 19"/>
              <a:gd name="T3" fmla="*/ 31 h 159"/>
              <a:gd name="T4" fmla="*/ 10 w 19"/>
              <a:gd name="T5" fmla="*/ 95 h 159"/>
              <a:gd name="T6" fmla="*/ 19 w 19"/>
              <a:gd name="T7" fmla="*/ 159 h 159"/>
              <a:gd name="T8" fmla="*/ 19 w 1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59">
                <a:moveTo>
                  <a:pt x="0" y="0"/>
                </a:moveTo>
                <a:lnTo>
                  <a:pt x="0" y="31"/>
                </a:lnTo>
                <a:lnTo>
                  <a:pt x="10" y="95"/>
                </a:lnTo>
                <a:lnTo>
                  <a:pt x="19" y="159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6" name="Freeform 237"/>
          <p:cNvSpPr>
            <a:spLocks/>
          </p:cNvSpPr>
          <p:nvPr/>
        </p:nvSpPr>
        <p:spPr bwMode="auto">
          <a:xfrm flipV="1">
            <a:off x="1565275" y="4266136"/>
            <a:ext cx="1587" cy="16500"/>
          </a:xfrm>
          <a:custGeom>
            <a:avLst/>
            <a:gdLst>
              <a:gd name="T0" fmla="*/ 0 w 9"/>
              <a:gd name="T1" fmla="*/ 0 h 223"/>
              <a:gd name="T2" fmla="*/ 0 w 9"/>
              <a:gd name="T3" fmla="*/ 223 h 223"/>
              <a:gd name="T4" fmla="*/ 9 w 9"/>
              <a:gd name="T5" fmla="*/ 127 h 223"/>
              <a:gd name="T6" fmla="*/ 9 w 9"/>
              <a:gd name="T7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23">
                <a:moveTo>
                  <a:pt x="0" y="0"/>
                </a:moveTo>
                <a:lnTo>
                  <a:pt x="0" y="223"/>
                </a:lnTo>
                <a:lnTo>
                  <a:pt x="9" y="12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7" name="Freeform 238"/>
          <p:cNvSpPr>
            <a:spLocks/>
          </p:cNvSpPr>
          <p:nvPr/>
        </p:nvSpPr>
        <p:spPr bwMode="auto">
          <a:xfrm flipV="1">
            <a:off x="1573213" y="4275136"/>
            <a:ext cx="1587" cy="7500"/>
          </a:xfrm>
          <a:custGeom>
            <a:avLst/>
            <a:gdLst>
              <a:gd name="T0" fmla="*/ 0 w 9"/>
              <a:gd name="T1" fmla="*/ 0 h 95"/>
              <a:gd name="T2" fmla="*/ 0 w 9"/>
              <a:gd name="T3" fmla="*/ 31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31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8" name="Line 239"/>
          <p:cNvSpPr>
            <a:spLocks noChangeShapeType="1"/>
          </p:cNvSpPr>
          <p:nvPr/>
        </p:nvSpPr>
        <p:spPr bwMode="auto">
          <a:xfrm flipV="1">
            <a:off x="1579563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9" name="Freeform 240"/>
          <p:cNvSpPr>
            <a:spLocks/>
          </p:cNvSpPr>
          <p:nvPr/>
        </p:nvSpPr>
        <p:spPr bwMode="auto">
          <a:xfrm flipV="1">
            <a:off x="1584325" y="3691636"/>
            <a:ext cx="12700" cy="591000"/>
          </a:xfrm>
          <a:custGeom>
            <a:avLst/>
            <a:gdLst>
              <a:gd name="T0" fmla="*/ 0 w 83"/>
              <a:gd name="T1" fmla="*/ 0 h 7784"/>
              <a:gd name="T2" fmla="*/ 0 w 83"/>
              <a:gd name="T3" fmla="*/ 31 h 7784"/>
              <a:gd name="T4" fmla="*/ 9 w 83"/>
              <a:gd name="T5" fmla="*/ 733 h 7784"/>
              <a:gd name="T6" fmla="*/ 18 w 83"/>
              <a:gd name="T7" fmla="*/ 2041 h 7784"/>
              <a:gd name="T8" fmla="*/ 28 w 83"/>
              <a:gd name="T9" fmla="*/ 4945 h 7784"/>
              <a:gd name="T10" fmla="*/ 37 w 83"/>
              <a:gd name="T11" fmla="*/ 5966 h 7784"/>
              <a:gd name="T12" fmla="*/ 46 w 83"/>
              <a:gd name="T13" fmla="*/ 7784 h 7784"/>
              <a:gd name="T14" fmla="*/ 55 w 83"/>
              <a:gd name="T15" fmla="*/ 7242 h 7784"/>
              <a:gd name="T16" fmla="*/ 65 w 83"/>
              <a:gd name="T17" fmla="*/ 6795 h 7784"/>
              <a:gd name="T18" fmla="*/ 74 w 83"/>
              <a:gd name="T19" fmla="*/ 2616 h 7784"/>
              <a:gd name="T20" fmla="*/ 83 w 83"/>
              <a:gd name="T21" fmla="*/ 95 h 7784"/>
              <a:gd name="T22" fmla="*/ 83 w 83"/>
              <a:gd name="T23" fmla="*/ 0 h 7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7784">
                <a:moveTo>
                  <a:pt x="0" y="0"/>
                </a:moveTo>
                <a:lnTo>
                  <a:pt x="0" y="31"/>
                </a:lnTo>
                <a:lnTo>
                  <a:pt x="9" y="733"/>
                </a:lnTo>
                <a:lnTo>
                  <a:pt x="18" y="2041"/>
                </a:lnTo>
                <a:lnTo>
                  <a:pt x="28" y="4945"/>
                </a:lnTo>
                <a:lnTo>
                  <a:pt x="37" y="5966"/>
                </a:lnTo>
                <a:lnTo>
                  <a:pt x="46" y="7784"/>
                </a:lnTo>
                <a:lnTo>
                  <a:pt x="55" y="7242"/>
                </a:lnTo>
                <a:lnTo>
                  <a:pt x="65" y="6795"/>
                </a:lnTo>
                <a:lnTo>
                  <a:pt x="74" y="2616"/>
                </a:lnTo>
                <a:lnTo>
                  <a:pt x="83" y="95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0" name="Freeform 241"/>
          <p:cNvSpPr>
            <a:spLocks/>
          </p:cNvSpPr>
          <p:nvPr/>
        </p:nvSpPr>
        <p:spPr bwMode="auto">
          <a:xfrm flipV="1">
            <a:off x="1600200" y="2629636"/>
            <a:ext cx="38100" cy="1653000"/>
          </a:xfrm>
          <a:custGeom>
            <a:avLst/>
            <a:gdLst>
              <a:gd name="T0" fmla="*/ 0 w 250"/>
              <a:gd name="T1" fmla="*/ 0 h 21791"/>
              <a:gd name="T2" fmla="*/ 0 w 250"/>
              <a:gd name="T3" fmla="*/ 255 h 21791"/>
              <a:gd name="T4" fmla="*/ 9 w 250"/>
              <a:gd name="T5" fmla="*/ 159 h 21791"/>
              <a:gd name="T6" fmla="*/ 18 w 250"/>
              <a:gd name="T7" fmla="*/ 127 h 21791"/>
              <a:gd name="T8" fmla="*/ 28 w 250"/>
              <a:gd name="T9" fmla="*/ 319 h 21791"/>
              <a:gd name="T10" fmla="*/ 37 w 250"/>
              <a:gd name="T11" fmla="*/ 350 h 21791"/>
              <a:gd name="T12" fmla="*/ 46 w 250"/>
              <a:gd name="T13" fmla="*/ 127 h 21791"/>
              <a:gd name="T14" fmla="*/ 55 w 250"/>
              <a:gd name="T15" fmla="*/ 63 h 21791"/>
              <a:gd name="T16" fmla="*/ 65 w 250"/>
              <a:gd name="T17" fmla="*/ 31 h 21791"/>
              <a:gd name="T18" fmla="*/ 74 w 250"/>
              <a:gd name="T19" fmla="*/ 31 h 21791"/>
              <a:gd name="T20" fmla="*/ 83 w 250"/>
              <a:gd name="T21" fmla="*/ 1531 h 21791"/>
              <a:gd name="T22" fmla="*/ 92 w 250"/>
              <a:gd name="T23" fmla="*/ 5870 h 21791"/>
              <a:gd name="T24" fmla="*/ 102 w 250"/>
              <a:gd name="T25" fmla="*/ 10592 h 21791"/>
              <a:gd name="T26" fmla="*/ 111 w 250"/>
              <a:gd name="T27" fmla="*/ 17420 h 21791"/>
              <a:gd name="T28" fmla="*/ 120 w 250"/>
              <a:gd name="T29" fmla="*/ 19015 h 21791"/>
              <a:gd name="T30" fmla="*/ 129 w 250"/>
              <a:gd name="T31" fmla="*/ 21791 h 21791"/>
              <a:gd name="T32" fmla="*/ 139 w 250"/>
              <a:gd name="T33" fmla="*/ 17739 h 21791"/>
              <a:gd name="T34" fmla="*/ 148 w 250"/>
              <a:gd name="T35" fmla="*/ 9444 h 21791"/>
              <a:gd name="T36" fmla="*/ 157 w 250"/>
              <a:gd name="T37" fmla="*/ 1850 h 21791"/>
              <a:gd name="T38" fmla="*/ 166 w 250"/>
              <a:gd name="T39" fmla="*/ 127 h 21791"/>
              <a:gd name="T40" fmla="*/ 176 w 250"/>
              <a:gd name="T41" fmla="*/ 159 h 21791"/>
              <a:gd name="T42" fmla="*/ 185 w 250"/>
              <a:gd name="T43" fmla="*/ 861 h 21791"/>
              <a:gd name="T44" fmla="*/ 194 w 250"/>
              <a:gd name="T45" fmla="*/ 1435 h 21791"/>
              <a:gd name="T46" fmla="*/ 203 w 250"/>
              <a:gd name="T47" fmla="*/ 2552 h 21791"/>
              <a:gd name="T48" fmla="*/ 213 w 250"/>
              <a:gd name="T49" fmla="*/ 3318 h 21791"/>
              <a:gd name="T50" fmla="*/ 222 w 250"/>
              <a:gd name="T51" fmla="*/ 3222 h 21791"/>
              <a:gd name="T52" fmla="*/ 231 w 250"/>
              <a:gd name="T53" fmla="*/ 2169 h 21791"/>
              <a:gd name="T54" fmla="*/ 240 w 250"/>
              <a:gd name="T55" fmla="*/ 1531 h 21791"/>
              <a:gd name="T56" fmla="*/ 250 w 250"/>
              <a:gd name="T57" fmla="*/ 223 h 21791"/>
              <a:gd name="T58" fmla="*/ 250 w 250"/>
              <a:gd name="T59" fmla="*/ 0 h 2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0" h="21791">
                <a:moveTo>
                  <a:pt x="0" y="0"/>
                </a:moveTo>
                <a:lnTo>
                  <a:pt x="0" y="255"/>
                </a:lnTo>
                <a:lnTo>
                  <a:pt x="9" y="159"/>
                </a:lnTo>
                <a:lnTo>
                  <a:pt x="18" y="127"/>
                </a:lnTo>
                <a:lnTo>
                  <a:pt x="28" y="319"/>
                </a:lnTo>
                <a:lnTo>
                  <a:pt x="37" y="350"/>
                </a:lnTo>
                <a:lnTo>
                  <a:pt x="46" y="127"/>
                </a:lnTo>
                <a:lnTo>
                  <a:pt x="55" y="63"/>
                </a:lnTo>
                <a:lnTo>
                  <a:pt x="65" y="31"/>
                </a:lnTo>
                <a:lnTo>
                  <a:pt x="74" y="31"/>
                </a:lnTo>
                <a:lnTo>
                  <a:pt x="83" y="1531"/>
                </a:lnTo>
                <a:lnTo>
                  <a:pt x="92" y="5870"/>
                </a:lnTo>
                <a:lnTo>
                  <a:pt x="102" y="10592"/>
                </a:lnTo>
                <a:lnTo>
                  <a:pt x="111" y="17420"/>
                </a:lnTo>
                <a:lnTo>
                  <a:pt x="120" y="19015"/>
                </a:lnTo>
                <a:lnTo>
                  <a:pt x="129" y="21791"/>
                </a:lnTo>
                <a:lnTo>
                  <a:pt x="139" y="17739"/>
                </a:lnTo>
                <a:lnTo>
                  <a:pt x="148" y="9444"/>
                </a:lnTo>
                <a:lnTo>
                  <a:pt x="157" y="1850"/>
                </a:lnTo>
                <a:lnTo>
                  <a:pt x="166" y="127"/>
                </a:lnTo>
                <a:lnTo>
                  <a:pt x="176" y="159"/>
                </a:lnTo>
                <a:lnTo>
                  <a:pt x="185" y="861"/>
                </a:lnTo>
                <a:lnTo>
                  <a:pt x="194" y="1435"/>
                </a:lnTo>
                <a:lnTo>
                  <a:pt x="203" y="2552"/>
                </a:lnTo>
                <a:lnTo>
                  <a:pt x="213" y="3318"/>
                </a:lnTo>
                <a:lnTo>
                  <a:pt x="222" y="3222"/>
                </a:lnTo>
                <a:lnTo>
                  <a:pt x="231" y="2169"/>
                </a:lnTo>
                <a:lnTo>
                  <a:pt x="240" y="1531"/>
                </a:lnTo>
                <a:lnTo>
                  <a:pt x="250" y="223"/>
                </a:lnTo>
                <a:lnTo>
                  <a:pt x="25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1" name="Freeform 242"/>
          <p:cNvSpPr>
            <a:spLocks/>
          </p:cNvSpPr>
          <p:nvPr/>
        </p:nvSpPr>
        <p:spPr bwMode="auto">
          <a:xfrm flipV="1">
            <a:off x="1643063" y="4255636"/>
            <a:ext cx="7937" cy="27000"/>
          </a:xfrm>
          <a:custGeom>
            <a:avLst/>
            <a:gdLst>
              <a:gd name="T0" fmla="*/ 0 w 56"/>
              <a:gd name="T1" fmla="*/ 0 h 350"/>
              <a:gd name="T2" fmla="*/ 0 w 56"/>
              <a:gd name="T3" fmla="*/ 127 h 350"/>
              <a:gd name="T4" fmla="*/ 10 w 56"/>
              <a:gd name="T5" fmla="*/ 319 h 350"/>
              <a:gd name="T6" fmla="*/ 19 w 56"/>
              <a:gd name="T7" fmla="*/ 223 h 350"/>
              <a:gd name="T8" fmla="*/ 28 w 56"/>
              <a:gd name="T9" fmla="*/ 127 h 350"/>
              <a:gd name="T10" fmla="*/ 37 w 56"/>
              <a:gd name="T11" fmla="*/ 159 h 350"/>
              <a:gd name="T12" fmla="*/ 47 w 56"/>
              <a:gd name="T13" fmla="*/ 350 h 350"/>
              <a:gd name="T14" fmla="*/ 56 w 56"/>
              <a:gd name="T15" fmla="*/ 223 h 350"/>
              <a:gd name="T16" fmla="*/ 56 w 56"/>
              <a:gd name="T17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350">
                <a:moveTo>
                  <a:pt x="0" y="0"/>
                </a:moveTo>
                <a:lnTo>
                  <a:pt x="0" y="127"/>
                </a:lnTo>
                <a:lnTo>
                  <a:pt x="10" y="319"/>
                </a:lnTo>
                <a:lnTo>
                  <a:pt x="19" y="223"/>
                </a:lnTo>
                <a:lnTo>
                  <a:pt x="28" y="127"/>
                </a:lnTo>
                <a:lnTo>
                  <a:pt x="37" y="159"/>
                </a:lnTo>
                <a:lnTo>
                  <a:pt x="47" y="350"/>
                </a:lnTo>
                <a:lnTo>
                  <a:pt x="56" y="223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2" name="Line 243"/>
          <p:cNvSpPr>
            <a:spLocks noChangeShapeType="1"/>
          </p:cNvSpPr>
          <p:nvPr/>
        </p:nvSpPr>
        <p:spPr bwMode="auto">
          <a:xfrm flipV="1">
            <a:off x="1654175" y="42751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3" name="Line 244"/>
          <p:cNvSpPr>
            <a:spLocks noChangeShapeType="1"/>
          </p:cNvSpPr>
          <p:nvPr/>
        </p:nvSpPr>
        <p:spPr bwMode="auto">
          <a:xfrm flipV="1">
            <a:off x="166528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4" name="Freeform 245"/>
          <p:cNvSpPr>
            <a:spLocks/>
          </p:cNvSpPr>
          <p:nvPr/>
        </p:nvSpPr>
        <p:spPr bwMode="auto">
          <a:xfrm flipV="1">
            <a:off x="1676400" y="4279636"/>
            <a:ext cx="1587" cy="3000"/>
          </a:xfrm>
          <a:custGeom>
            <a:avLst/>
            <a:gdLst>
              <a:gd name="T0" fmla="*/ 0 w 10"/>
              <a:gd name="T1" fmla="*/ 0 h 31"/>
              <a:gd name="T2" fmla="*/ 0 w 10"/>
              <a:gd name="T3" fmla="*/ 31 h 31"/>
              <a:gd name="T4" fmla="*/ 10 w 10"/>
              <a:gd name="T5" fmla="*/ 31 h 31"/>
              <a:gd name="T6" fmla="*/ 10 w 10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31">
                <a:moveTo>
                  <a:pt x="0" y="0"/>
                </a:moveTo>
                <a:lnTo>
                  <a:pt x="0" y="31"/>
                </a:lnTo>
                <a:lnTo>
                  <a:pt x="10" y="31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5" name="Freeform 246"/>
          <p:cNvSpPr>
            <a:spLocks/>
          </p:cNvSpPr>
          <p:nvPr/>
        </p:nvSpPr>
        <p:spPr bwMode="auto">
          <a:xfrm flipV="1">
            <a:off x="1704975" y="4273636"/>
            <a:ext cx="3175" cy="9000"/>
          </a:xfrm>
          <a:custGeom>
            <a:avLst/>
            <a:gdLst>
              <a:gd name="T0" fmla="*/ 0 w 19"/>
              <a:gd name="T1" fmla="*/ 0 h 127"/>
              <a:gd name="T2" fmla="*/ 0 w 19"/>
              <a:gd name="T3" fmla="*/ 31 h 127"/>
              <a:gd name="T4" fmla="*/ 9 w 19"/>
              <a:gd name="T5" fmla="*/ 127 h 127"/>
              <a:gd name="T6" fmla="*/ 19 w 19"/>
              <a:gd name="T7" fmla="*/ 31 h 127"/>
              <a:gd name="T8" fmla="*/ 19 w 19"/>
              <a:gd name="T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7">
                <a:moveTo>
                  <a:pt x="0" y="0"/>
                </a:moveTo>
                <a:lnTo>
                  <a:pt x="0" y="31"/>
                </a:lnTo>
                <a:lnTo>
                  <a:pt x="9" y="127"/>
                </a:lnTo>
                <a:lnTo>
                  <a:pt x="19" y="31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6" name="Line 247"/>
          <p:cNvSpPr>
            <a:spLocks noChangeShapeType="1"/>
          </p:cNvSpPr>
          <p:nvPr/>
        </p:nvSpPr>
        <p:spPr bwMode="auto">
          <a:xfrm flipV="1">
            <a:off x="17335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7" name="Freeform 248"/>
          <p:cNvSpPr>
            <a:spLocks/>
          </p:cNvSpPr>
          <p:nvPr/>
        </p:nvSpPr>
        <p:spPr bwMode="auto">
          <a:xfrm flipV="1">
            <a:off x="1754188" y="4275136"/>
            <a:ext cx="1587" cy="7500"/>
          </a:xfrm>
          <a:custGeom>
            <a:avLst/>
            <a:gdLst>
              <a:gd name="T0" fmla="*/ 0 w 9"/>
              <a:gd name="T1" fmla="*/ 0 h 95"/>
              <a:gd name="T2" fmla="*/ 0 w 9"/>
              <a:gd name="T3" fmla="*/ 63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8" name="Freeform 249"/>
          <p:cNvSpPr>
            <a:spLocks/>
          </p:cNvSpPr>
          <p:nvPr/>
        </p:nvSpPr>
        <p:spPr bwMode="auto">
          <a:xfrm flipV="1">
            <a:off x="1760538" y="4270636"/>
            <a:ext cx="3175" cy="12000"/>
          </a:xfrm>
          <a:custGeom>
            <a:avLst/>
            <a:gdLst>
              <a:gd name="T0" fmla="*/ 0 w 19"/>
              <a:gd name="T1" fmla="*/ 0 h 159"/>
              <a:gd name="T2" fmla="*/ 0 w 19"/>
              <a:gd name="T3" fmla="*/ 159 h 159"/>
              <a:gd name="T4" fmla="*/ 9 w 19"/>
              <a:gd name="T5" fmla="*/ 95 h 159"/>
              <a:gd name="T6" fmla="*/ 19 w 19"/>
              <a:gd name="T7" fmla="*/ 63 h 159"/>
              <a:gd name="T8" fmla="*/ 19 w 19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59">
                <a:moveTo>
                  <a:pt x="0" y="0"/>
                </a:moveTo>
                <a:lnTo>
                  <a:pt x="0" y="159"/>
                </a:lnTo>
                <a:lnTo>
                  <a:pt x="9" y="95"/>
                </a:lnTo>
                <a:lnTo>
                  <a:pt x="19" y="63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9" name="Freeform 250"/>
          <p:cNvSpPr>
            <a:spLocks/>
          </p:cNvSpPr>
          <p:nvPr/>
        </p:nvSpPr>
        <p:spPr bwMode="auto">
          <a:xfrm flipV="1">
            <a:off x="1768475" y="3960136"/>
            <a:ext cx="39687" cy="322500"/>
          </a:xfrm>
          <a:custGeom>
            <a:avLst/>
            <a:gdLst>
              <a:gd name="T0" fmla="*/ 0 w 269"/>
              <a:gd name="T1" fmla="*/ 0 h 4243"/>
              <a:gd name="T2" fmla="*/ 0 w 269"/>
              <a:gd name="T3" fmla="*/ 63 h 4243"/>
              <a:gd name="T4" fmla="*/ 10 w 269"/>
              <a:gd name="T5" fmla="*/ 319 h 4243"/>
              <a:gd name="T6" fmla="*/ 19 w 269"/>
              <a:gd name="T7" fmla="*/ 638 h 4243"/>
              <a:gd name="T8" fmla="*/ 28 w 269"/>
              <a:gd name="T9" fmla="*/ 606 h 4243"/>
              <a:gd name="T10" fmla="*/ 37 w 269"/>
              <a:gd name="T11" fmla="*/ 1148 h 4243"/>
              <a:gd name="T12" fmla="*/ 47 w 269"/>
              <a:gd name="T13" fmla="*/ 1371 h 4243"/>
              <a:gd name="T14" fmla="*/ 56 w 269"/>
              <a:gd name="T15" fmla="*/ 765 h 4243"/>
              <a:gd name="T16" fmla="*/ 65 w 269"/>
              <a:gd name="T17" fmla="*/ 95 h 4243"/>
              <a:gd name="T18" fmla="*/ 74 w 269"/>
              <a:gd name="T19" fmla="*/ 63 h 4243"/>
              <a:gd name="T20" fmla="*/ 84 w 269"/>
              <a:gd name="T21" fmla="*/ 95 h 4243"/>
              <a:gd name="T22" fmla="*/ 93 w 269"/>
              <a:gd name="T23" fmla="*/ 255 h 4243"/>
              <a:gd name="T24" fmla="*/ 102 w 269"/>
              <a:gd name="T25" fmla="*/ 478 h 4243"/>
              <a:gd name="T26" fmla="*/ 111 w 269"/>
              <a:gd name="T27" fmla="*/ 989 h 4243"/>
              <a:gd name="T28" fmla="*/ 121 w 269"/>
              <a:gd name="T29" fmla="*/ 1754 h 4243"/>
              <a:gd name="T30" fmla="*/ 130 w 269"/>
              <a:gd name="T31" fmla="*/ 2361 h 4243"/>
              <a:gd name="T32" fmla="*/ 139 w 269"/>
              <a:gd name="T33" fmla="*/ 2424 h 4243"/>
              <a:gd name="T34" fmla="*/ 148 w 269"/>
              <a:gd name="T35" fmla="*/ 1946 h 4243"/>
              <a:gd name="T36" fmla="*/ 158 w 269"/>
              <a:gd name="T37" fmla="*/ 957 h 4243"/>
              <a:gd name="T38" fmla="*/ 167 w 269"/>
              <a:gd name="T39" fmla="*/ 127 h 4243"/>
              <a:gd name="T40" fmla="*/ 176 w 269"/>
              <a:gd name="T41" fmla="*/ 31 h 4243"/>
              <a:gd name="T42" fmla="*/ 185 w 269"/>
              <a:gd name="T43" fmla="*/ 191 h 4243"/>
              <a:gd name="T44" fmla="*/ 195 w 269"/>
              <a:gd name="T45" fmla="*/ 1116 h 4243"/>
              <a:gd name="T46" fmla="*/ 204 w 269"/>
              <a:gd name="T47" fmla="*/ 2488 h 4243"/>
              <a:gd name="T48" fmla="*/ 213 w 269"/>
              <a:gd name="T49" fmla="*/ 3062 h 4243"/>
              <a:gd name="T50" fmla="*/ 222 w 269"/>
              <a:gd name="T51" fmla="*/ 4243 h 4243"/>
              <a:gd name="T52" fmla="*/ 232 w 269"/>
              <a:gd name="T53" fmla="*/ 4243 h 4243"/>
              <a:gd name="T54" fmla="*/ 241 w 269"/>
              <a:gd name="T55" fmla="*/ 3796 h 4243"/>
              <a:gd name="T56" fmla="*/ 250 w 269"/>
              <a:gd name="T57" fmla="*/ 2105 h 4243"/>
              <a:gd name="T58" fmla="*/ 259 w 269"/>
              <a:gd name="T59" fmla="*/ 382 h 4243"/>
              <a:gd name="T60" fmla="*/ 269 w 269"/>
              <a:gd name="T61" fmla="*/ 31 h 4243"/>
              <a:gd name="T62" fmla="*/ 269 w 269"/>
              <a:gd name="T63" fmla="*/ 0 h 4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9" h="4243">
                <a:moveTo>
                  <a:pt x="0" y="0"/>
                </a:moveTo>
                <a:lnTo>
                  <a:pt x="0" y="63"/>
                </a:lnTo>
                <a:lnTo>
                  <a:pt x="10" y="319"/>
                </a:lnTo>
                <a:lnTo>
                  <a:pt x="19" y="638"/>
                </a:lnTo>
                <a:lnTo>
                  <a:pt x="28" y="606"/>
                </a:lnTo>
                <a:lnTo>
                  <a:pt x="37" y="1148"/>
                </a:lnTo>
                <a:lnTo>
                  <a:pt x="47" y="1371"/>
                </a:lnTo>
                <a:lnTo>
                  <a:pt x="56" y="765"/>
                </a:lnTo>
                <a:lnTo>
                  <a:pt x="65" y="95"/>
                </a:lnTo>
                <a:lnTo>
                  <a:pt x="74" y="63"/>
                </a:lnTo>
                <a:lnTo>
                  <a:pt x="84" y="95"/>
                </a:lnTo>
                <a:lnTo>
                  <a:pt x="93" y="255"/>
                </a:lnTo>
                <a:lnTo>
                  <a:pt x="102" y="478"/>
                </a:lnTo>
                <a:lnTo>
                  <a:pt x="111" y="989"/>
                </a:lnTo>
                <a:lnTo>
                  <a:pt x="121" y="1754"/>
                </a:lnTo>
                <a:lnTo>
                  <a:pt x="130" y="2361"/>
                </a:lnTo>
                <a:lnTo>
                  <a:pt x="139" y="2424"/>
                </a:lnTo>
                <a:lnTo>
                  <a:pt x="148" y="1946"/>
                </a:lnTo>
                <a:lnTo>
                  <a:pt x="158" y="957"/>
                </a:lnTo>
                <a:lnTo>
                  <a:pt x="167" y="127"/>
                </a:lnTo>
                <a:lnTo>
                  <a:pt x="176" y="31"/>
                </a:lnTo>
                <a:lnTo>
                  <a:pt x="185" y="191"/>
                </a:lnTo>
                <a:lnTo>
                  <a:pt x="195" y="1116"/>
                </a:lnTo>
                <a:lnTo>
                  <a:pt x="204" y="2488"/>
                </a:lnTo>
                <a:lnTo>
                  <a:pt x="213" y="3062"/>
                </a:lnTo>
                <a:lnTo>
                  <a:pt x="222" y="4243"/>
                </a:lnTo>
                <a:lnTo>
                  <a:pt x="232" y="4243"/>
                </a:lnTo>
                <a:lnTo>
                  <a:pt x="241" y="3796"/>
                </a:lnTo>
                <a:lnTo>
                  <a:pt x="250" y="2105"/>
                </a:lnTo>
                <a:lnTo>
                  <a:pt x="259" y="382"/>
                </a:lnTo>
                <a:lnTo>
                  <a:pt x="269" y="31"/>
                </a:lnTo>
                <a:lnTo>
                  <a:pt x="26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0" name="Freeform 251"/>
          <p:cNvSpPr>
            <a:spLocks/>
          </p:cNvSpPr>
          <p:nvPr/>
        </p:nvSpPr>
        <p:spPr bwMode="auto">
          <a:xfrm flipV="1">
            <a:off x="1811338" y="4171636"/>
            <a:ext cx="9525" cy="111000"/>
          </a:xfrm>
          <a:custGeom>
            <a:avLst/>
            <a:gdLst>
              <a:gd name="T0" fmla="*/ 0 w 65"/>
              <a:gd name="T1" fmla="*/ 0 h 1467"/>
              <a:gd name="T2" fmla="*/ 0 w 65"/>
              <a:gd name="T3" fmla="*/ 319 h 1467"/>
              <a:gd name="T4" fmla="*/ 9 w 65"/>
              <a:gd name="T5" fmla="*/ 606 h 1467"/>
              <a:gd name="T6" fmla="*/ 19 w 65"/>
              <a:gd name="T7" fmla="*/ 1212 h 1467"/>
              <a:gd name="T8" fmla="*/ 28 w 65"/>
              <a:gd name="T9" fmla="*/ 1467 h 1467"/>
              <a:gd name="T10" fmla="*/ 37 w 65"/>
              <a:gd name="T11" fmla="*/ 1403 h 1467"/>
              <a:gd name="T12" fmla="*/ 46 w 65"/>
              <a:gd name="T13" fmla="*/ 1467 h 1467"/>
              <a:gd name="T14" fmla="*/ 56 w 65"/>
              <a:gd name="T15" fmla="*/ 638 h 1467"/>
              <a:gd name="T16" fmla="*/ 65 w 65"/>
              <a:gd name="T17" fmla="*/ 95 h 1467"/>
              <a:gd name="T18" fmla="*/ 65 w 65"/>
              <a:gd name="T19" fmla="*/ 0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1467">
                <a:moveTo>
                  <a:pt x="0" y="0"/>
                </a:moveTo>
                <a:lnTo>
                  <a:pt x="0" y="319"/>
                </a:lnTo>
                <a:lnTo>
                  <a:pt x="9" y="606"/>
                </a:lnTo>
                <a:lnTo>
                  <a:pt x="19" y="1212"/>
                </a:lnTo>
                <a:lnTo>
                  <a:pt x="28" y="1467"/>
                </a:lnTo>
                <a:lnTo>
                  <a:pt x="37" y="1403"/>
                </a:lnTo>
                <a:lnTo>
                  <a:pt x="46" y="1467"/>
                </a:lnTo>
                <a:lnTo>
                  <a:pt x="56" y="638"/>
                </a:lnTo>
                <a:lnTo>
                  <a:pt x="65" y="95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1" name="Freeform 252"/>
          <p:cNvSpPr>
            <a:spLocks/>
          </p:cNvSpPr>
          <p:nvPr/>
        </p:nvSpPr>
        <p:spPr bwMode="auto">
          <a:xfrm flipV="1">
            <a:off x="1831975" y="4275136"/>
            <a:ext cx="1587" cy="7500"/>
          </a:xfrm>
          <a:custGeom>
            <a:avLst/>
            <a:gdLst>
              <a:gd name="T0" fmla="*/ 0 w 9"/>
              <a:gd name="T1" fmla="*/ 0 h 95"/>
              <a:gd name="T2" fmla="*/ 0 w 9"/>
              <a:gd name="T3" fmla="*/ 95 h 95"/>
              <a:gd name="T4" fmla="*/ 9 w 9"/>
              <a:gd name="T5" fmla="*/ 31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95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2" name="Line 253"/>
          <p:cNvSpPr>
            <a:spLocks noChangeShapeType="1"/>
          </p:cNvSpPr>
          <p:nvPr/>
        </p:nvSpPr>
        <p:spPr bwMode="auto">
          <a:xfrm flipV="1">
            <a:off x="18446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3" name="Line 254"/>
          <p:cNvSpPr>
            <a:spLocks noChangeShapeType="1"/>
          </p:cNvSpPr>
          <p:nvPr/>
        </p:nvSpPr>
        <p:spPr bwMode="auto">
          <a:xfrm flipV="1">
            <a:off x="186848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4" name="Line 255"/>
          <p:cNvSpPr>
            <a:spLocks noChangeShapeType="1"/>
          </p:cNvSpPr>
          <p:nvPr/>
        </p:nvSpPr>
        <p:spPr bwMode="auto">
          <a:xfrm flipV="1">
            <a:off x="1901825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5" name="Freeform 256"/>
          <p:cNvSpPr>
            <a:spLocks/>
          </p:cNvSpPr>
          <p:nvPr/>
        </p:nvSpPr>
        <p:spPr bwMode="auto">
          <a:xfrm flipV="1">
            <a:off x="1925638" y="4275136"/>
            <a:ext cx="6350" cy="7500"/>
          </a:xfrm>
          <a:custGeom>
            <a:avLst/>
            <a:gdLst>
              <a:gd name="T0" fmla="*/ 0 w 47"/>
              <a:gd name="T1" fmla="*/ 0 h 95"/>
              <a:gd name="T2" fmla="*/ 0 w 47"/>
              <a:gd name="T3" fmla="*/ 95 h 95"/>
              <a:gd name="T4" fmla="*/ 10 w 47"/>
              <a:gd name="T5" fmla="*/ 31 h 95"/>
              <a:gd name="T6" fmla="*/ 19 w 47"/>
              <a:gd name="T7" fmla="*/ 31 h 95"/>
              <a:gd name="T8" fmla="*/ 28 w 47"/>
              <a:gd name="T9" fmla="*/ 31 h 95"/>
              <a:gd name="T10" fmla="*/ 37 w 47"/>
              <a:gd name="T11" fmla="*/ 95 h 95"/>
              <a:gd name="T12" fmla="*/ 47 w 47"/>
              <a:gd name="T13" fmla="*/ 31 h 95"/>
              <a:gd name="T14" fmla="*/ 47 w 47"/>
              <a:gd name="T1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95">
                <a:moveTo>
                  <a:pt x="0" y="0"/>
                </a:moveTo>
                <a:lnTo>
                  <a:pt x="0" y="95"/>
                </a:lnTo>
                <a:lnTo>
                  <a:pt x="10" y="31"/>
                </a:lnTo>
                <a:lnTo>
                  <a:pt x="19" y="31"/>
                </a:lnTo>
                <a:lnTo>
                  <a:pt x="28" y="31"/>
                </a:lnTo>
                <a:lnTo>
                  <a:pt x="37" y="95"/>
                </a:lnTo>
                <a:lnTo>
                  <a:pt x="47" y="31"/>
                </a:lnTo>
                <a:lnTo>
                  <a:pt x="4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6" name="Line 257"/>
          <p:cNvSpPr>
            <a:spLocks noChangeShapeType="1"/>
          </p:cNvSpPr>
          <p:nvPr/>
        </p:nvSpPr>
        <p:spPr bwMode="auto">
          <a:xfrm flipV="1">
            <a:off x="1941513" y="4273636"/>
            <a:ext cx="0" cy="9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7" name="Freeform 258"/>
          <p:cNvSpPr>
            <a:spLocks/>
          </p:cNvSpPr>
          <p:nvPr/>
        </p:nvSpPr>
        <p:spPr bwMode="auto">
          <a:xfrm flipV="1">
            <a:off x="1943100" y="4270636"/>
            <a:ext cx="1587" cy="12000"/>
          </a:xfrm>
          <a:custGeom>
            <a:avLst/>
            <a:gdLst>
              <a:gd name="T0" fmla="*/ 0 w 9"/>
              <a:gd name="T1" fmla="*/ 0 h 159"/>
              <a:gd name="T2" fmla="*/ 0 w 9"/>
              <a:gd name="T3" fmla="*/ 63 h 159"/>
              <a:gd name="T4" fmla="*/ 9 w 9"/>
              <a:gd name="T5" fmla="*/ 159 h 159"/>
              <a:gd name="T6" fmla="*/ 9 w 9"/>
              <a:gd name="T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59">
                <a:moveTo>
                  <a:pt x="0" y="0"/>
                </a:moveTo>
                <a:lnTo>
                  <a:pt x="0" y="63"/>
                </a:lnTo>
                <a:lnTo>
                  <a:pt x="9" y="15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8" name="Freeform 259"/>
          <p:cNvSpPr>
            <a:spLocks/>
          </p:cNvSpPr>
          <p:nvPr/>
        </p:nvSpPr>
        <p:spPr bwMode="auto">
          <a:xfrm flipV="1">
            <a:off x="1949450" y="3960136"/>
            <a:ext cx="12700" cy="322500"/>
          </a:xfrm>
          <a:custGeom>
            <a:avLst/>
            <a:gdLst>
              <a:gd name="T0" fmla="*/ 0 w 83"/>
              <a:gd name="T1" fmla="*/ 0 h 4243"/>
              <a:gd name="T2" fmla="*/ 0 w 83"/>
              <a:gd name="T3" fmla="*/ 63 h 4243"/>
              <a:gd name="T4" fmla="*/ 9 w 83"/>
              <a:gd name="T5" fmla="*/ 446 h 4243"/>
              <a:gd name="T6" fmla="*/ 18 w 83"/>
              <a:gd name="T7" fmla="*/ 1212 h 4243"/>
              <a:gd name="T8" fmla="*/ 27 w 83"/>
              <a:gd name="T9" fmla="*/ 2297 h 4243"/>
              <a:gd name="T10" fmla="*/ 37 w 83"/>
              <a:gd name="T11" fmla="*/ 3413 h 4243"/>
              <a:gd name="T12" fmla="*/ 46 w 83"/>
              <a:gd name="T13" fmla="*/ 4243 h 4243"/>
              <a:gd name="T14" fmla="*/ 55 w 83"/>
              <a:gd name="T15" fmla="*/ 3318 h 4243"/>
              <a:gd name="T16" fmla="*/ 64 w 83"/>
              <a:gd name="T17" fmla="*/ 2839 h 4243"/>
              <a:gd name="T18" fmla="*/ 74 w 83"/>
              <a:gd name="T19" fmla="*/ 1818 h 4243"/>
              <a:gd name="T20" fmla="*/ 83 w 83"/>
              <a:gd name="T21" fmla="*/ 255 h 4243"/>
              <a:gd name="T22" fmla="*/ 83 w 83"/>
              <a:gd name="T23" fmla="*/ 0 h 4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4243">
                <a:moveTo>
                  <a:pt x="0" y="0"/>
                </a:moveTo>
                <a:lnTo>
                  <a:pt x="0" y="63"/>
                </a:lnTo>
                <a:lnTo>
                  <a:pt x="9" y="446"/>
                </a:lnTo>
                <a:lnTo>
                  <a:pt x="18" y="1212"/>
                </a:lnTo>
                <a:lnTo>
                  <a:pt x="27" y="2297"/>
                </a:lnTo>
                <a:lnTo>
                  <a:pt x="37" y="3413"/>
                </a:lnTo>
                <a:lnTo>
                  <a:pt x="46" y="4243"/>
                </a:lnTo>
                <a:lnTo>
                  <a:pt x="55" y="3318"/>
                </a:lnTo>
                <a:lnTo>
                  <a:pt x="64" y="2839"/>
                </a:lnTo>
                <a:lnTo>
                  <a:pt x="74" y="1818"/>
                </a:lnTo>
                <a:lnTo>
                  <a:pt x="83" y="255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9" name="Freeform 260"/>
          <p:cNvSpPr>
            <a:spLocks/>
          </p:cNvSpPr>
          <p:nvPr/>
        </p:nvSpPr>
        <p:spPr bwMode="auto">
          <a:xfrm flipV="1">
            <a:off x="1966913" y="4230136"/>
            <a:ext cx="7937" cy="52500"/>
          </a:xfrm>
          <a:custGeom>
            <a:avLst/>
            <a:gdLst>
              <a:gd name="T0" fmla="*/ 0 w 55"/>
              <a:gd name="T1" fmla="*/ 0 h 701"/>
              <a:gd name="T2" fmla="*/ 0 w 55"/>
              <a:gd name="T3" fmla="*/ 63 h 701"/>
              <a:gd name="T4" fmla="*/ 9 w 55"/>
              <a:gd name="T5" fmla="*/ 95 h 701"/>
              <a:gd name="T6" fmla="*/ 18 w 55"/>
              <a:gd name="T7" fmla="*/ 542 h 701"/>
              <a:gd name="T8" fmla="*/ 27 w 55"/>
              <a:gd name="T9" fmla="*/ 542 h 701"/>
              <a:gd name="T10" fmla="*/ 37 w 55"/>
              <a:gd name="T11" fmla="*/ 701 h 701"/>
              <a:gd name="T12" fmla="*/ 46 w 55"/>
              <a:gd name="T13" fmla="*/ 287 h 701"/>
              <a:gd name="T14" fmla="*/ 55 w 55"/>
              <a:gd name="T15" fmla="*/ 159 h 701"/>
              <a:gd name="T16" fmla="*/ 55 w 55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701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18" y="542"/>
                </a:lnTo>
                <a:lnTo>
                  <a:pt x="27" y="542"/>
                </a:lnTo>
                <a:lnTo>
                  <a:pt x="37" y="701"/>
                </a:lnTo>
                <a:lnTo>
                  <a:pt x="46" y="287"/>
                </a:lnTo>
                <a:lnTo>
                  <a:pt x="55" y="159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0" name="Freeform 261"/>
          <p:cNvSpPr>
            <a:spLocks/>
          </p:cNvSpPr>
          <p:nvPr/>
        </p:nvSpPr>
        <p:spPr bwMode="auto">
          <a:xfrm flipV="1">
            <a:off x="1978025" y="3859636"/>
            <a:ext cx="12700" cy="423000"/>
          </a:xfrm>
          <a:custGeom>
            <a:avLst/>
            <a:gdLst>
              <a:gd name="T0" fmla="*/ 0 w 83"/>
              <a:gd name="T1" fmla="*/ 0 h 5583"/>
              <a:gd name="T2" fmla="*/ 0 w 83"/>
              <a:gd name="T3" fmla="*/ 63 h 5583"/>
              <a:gd name="T4" fmla="*/ 9 w 83"/>
              <a:gd name="T5" fmla="*/ 127 h 5583"/>
              <a:gd name="T6" fmla="*/ 18 w 83"/>
              <a:gd name="T7" fmla="*/ 1212 h 5583"/>
              <a:gd name="T8" fmla="*/ 27 w 83"/>
              <a:gd name="T9" fmla="*/ 2616 h 5583"/>
              <a:gd name="T10" fmla="*/ 37 w 83"/>
              <a:gd name="T11" fmla="*/ 5232 h 5583"/>
              <a:gd name="T12" fmla="*/ 46 w 83"/>
              <a:gd name="T13" fmla="*/ 5104 h 5583"/>
              <a:gd name="T14" fmla="*/ 55 w 83"/>
              <a:gd name="T15" fmla="*/ 5583 h 5583"/>
              <a:gd name="T16" fmla="*/ 64 w 83"/>
              <a:gd name="T17" fmla="*/ 4977 h 5583"/>
              <a:gd name="T18" fmla="*/ 74 w 83"/>
              <a:gd name="T19" fmla="*/ 2201 h 5583"/>
              <a:gd name="T20" fmla="*/ 83 w 83"/>
              <a:gd name="T21" fmla="*/ 223 h 5583"/>
              <a:gd name="T22" fmla="*/ 83 w 83"/>
              <a:gd name="T23" fmla="*/ 0 h 5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5583">
                <a:moveTo>
                  <a:pt x="0" y="0"/>
                </a:moveTo>
                <a:lnTo>
                  <a:pt x="0" y="63"/>
                </a:lnTo>
                <a:lnTo>
                  <a:pt x="9" y="127"/>
                </a:lnTo>
                <a:lnTo>
                  <a:pt x="18" y="1212"/>
                </a:lnTo>
                <a:lnTo>
                  <a:pt x="27" y="2616"/>
                </a:lnTo>
                <a:lnTo>
                  <a:pt x="37" y="5232"/>
                </a:lnTo>
                <a:lnTo>
                  <a:pt x="46" y="5104"/>
                </a:lnTo>
                <a:lnTo>
                  <a:pt x="55" y="5583"/>
                </a:lnTo>
                <a:lnTo>
                  <a:pt x="64" y="4977"/>
                </a:lnTo>
                <a:lnTo>
                  <a:pt x="74" y="2201"/>
                </a:lnTo>
                <a:lnTo>
                  <a:pt x="83" y="223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1" name="Freeform 262"/>
          <p:cNvSpPr>
            <a:spLocks/>
          </p:cNvSpPr>
          <p:nvPr/>
        </p:nvSpPr>
        <p:spPr bwMode="auto">
          <a:xfrm flipV="1">
            <a:off x="1993900" y="4273636"/>
            <a:ext cx="6350" cy="9000"/>
          </a:xfrm>
          <a:custGeom>
            <a:avLst/>
            <a:gdLst>
              <a:gd name="T0" fmla="*/ 0 w 37"/>
              <a:gd name="T1" fmla="*/ 0 h 127"/>
              <a:gd name="T2" fmla="*/ 0 w 37"/>
              <a:gd name="T3" fmla="*/ 95 h 127"/>
              <a:gd name="T4" fmla="*/ 9 w 37"/>
              <a:gd name="T5" fmla="*/ 63 h 127"/>
              <a:gd name="T6" fmla="*/ 18 w 37"/>
              <a:gd name="T7" fmla="*/ 31 h 127"/>
              <a:gd name="T8" fmla="*/ 27 w 37"/>
              <a:gd name="T9" fmla="*/ 127 h 127"/>
              <a:gd name="T10" fmla="*/ 37 w 37"/>
              <a:gd name="T11" fmla="*/ 95 h 127"/>
              <a:gd name="T12" fmla="*/ 37 w 37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27">
                <a:moveTo>
                  <a:pt x="0" y="0"/>
                </a:moveTo>
                <a:lnTo>
                  <a:pt x="0" y="95"/>
                </a:lnTo>
                <a:lnTo>
                  <a:pt x="9" y="63"/>
                </a:lnTo>
                <a:lnTo>
                  <a:pt x="18" y="31"/>
                </a:lnTo>
                <a:lnTo>
                  <a:pt x="27" y="127"/>
                </a:lnTo>
                <a:lnTo>
                  <a:pt x="37" y="95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2" name="Freeform 263"/>
          <p:cNvSpPr>
            <a:spLocks/>
          </p:cNvSpPr>
          <p:nvPr/>
        </p:nvSpPr>
        <p:spPr bwMode="auto">
          <a:xfrm flipV="1">
            <a:off x="2011363" y="4243636"/>
            <a:ext cx="6350" cy="39000"/>
          </a:xfrm>
          <a:custGeom>
            <a:avLst/>
            <a:gdLst>
              <a:gd name="T0" fmla="*/ 0 w 46"/>
              <a:gd name="T1" fmla="*/ 0 h 510"/>
              <a:gd name="T2" fmla="*/ 0 w 46"/>
              <a:gd name="T3" fmla="*/ 223 h 510"/>
              <a:gd name="T4" fmla="*/ 9 w 46"/>
              <a:gd name="T5" fmla="*/ 350 h 510"/>
              <a:gd name="T6" fmla="*/ 18 w 46"/>
              <a:gd name="T7" fmla="*/ 510 h 510"/>
              <a:gd name="T8" fmla="*/ 27 w 46"/>
              <a:gd name="T9" fmla="*/ 223 h 510"/>
              <a:gd name="T10" fmla="*/ 37 w 46"/>
              <a:gd name="T11" fmla="*/ 287 h 510"/>
              <a:gd name="T12" fmla="*/ 46 w 46"/>
              <a:gd name="T13" fmla="*/ 127 h 510"/>
              <a:gd name="T14" fmla="*/ 46 w 46"/>
              <a:gd name="T15" fmla="*/ 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510">
                <a:moveTo>
                  <a:pt x="0" y="0"/>
                </a:moveTo>
                <a:lnTo>
                  <a:pt x="0" y="223"/>
                </a:lnTo>
                <a:lnTo>
                  <a:pt x="9" y="350"/>
                </a:lnTo>
                <a:lnTo>
                  <a:pt x="18" y="510"/>
                </a:lnTo>
                <a:lnTo>
                  <a:pt x="27" y="223"/>
                </a:lnTo>
                <a:lnTo>
                  <a:pt x="37" y="287"/>
                </a:lnTo>
                <a:lnTo>
                  <a:pt x="46" y="127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3" name="Freeform 264"/>
          <p:cNvSpPr>
            <a:spLocks/>
          </p:cNvSpPr>
          <p:nvPr/>
        </p:nvSpPr>
        <p:spPr bwMode="auto">
          <a:xfrm flipV="1">
            <a:off x="2043113" y="4275136"/>
            <a:ext cx="1587" cy="7500"/>
          </a:xfrm>
          <a:custGeom>
            <a:avLst/>
            <a:gdLst>
              <a:gd name="T0" fmla="*/ 0 w 9"/>
              <a:gd name="T1" fmla="*/ 0 h 95"/>
              <a:gd name="T2" fmla="*/ 0 w 9"/>
              <a:gd name="T3" fmla="*/ 95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95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4" name="Line 265"/>
          <p:cNvSpPr>
            <a:spLocks noChangeShapeType="1"/>
          </p:cNvSpPr>
          <p:nvPr/>
        </p:nvSpPr>
        <p:spPr bwMode="auto">
          <a:xfrm flipV="1">
            <a:off x="20732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5" name="Freeform 266"/>
          <p:cNvSpPr>
            <a:spLocks/>
          </p:cNvSpPr>
          <p:nvPr/>
        </p:nvSpPr>
        <p:spPr bwMode="auto">
          <a:xfrm flipV="1">
            <a:off x="2108200" y="4267636"/>
            <a:ext cx="6350" cy="15000"/>
          </a:xfrm>
          <a:custGeom>
            <a:avLst/>
            <a:gdLst>
              <a:gd name="T0" fmla="*/ 0 w 37"/>
              <a:gd name="T1" fmla="*/ 0 h 191"/>
              <a:gd name="T2" fmla="*/ 0 w 37"/>
              <a:gd name="T3" fmla="*/ 31 h 191"/>
              <a:gd name="T4" fmla="*/ 9 w 37"/>
              <a:gd name="T5" fmla="*/ 63 h 191"/>
              <a:gd name="T6" fmla="*/ 18 w 37"/>
              <a:gd name="T7" fmla="*/ 31 h 191"/>
              <a:gd name="T8" fmla="*/ 27 w 37"/>
              <a:gd name="T9" fmla="*/ 191 h 191"/>
              <a:gd name="T10" fmla="*/ 37 w 37"/>
              <a:gd name="T11" fmla="*/ 31 h 191"/>
              <a:gd name="T12" fmla="*/ 37 w 37"/>
              <a:gd name="T13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91">
                <a:moveTo>
                  <a:pt x="0" y="0"/>
                </a:moveTo>
                <a:lnTo>
                  <a:pt x="0" y="31"/>
                </a:lnTo>
                <a:lnTo>
                  <a:pt x="9" y="63"/>
                </a:lnTo>
                <a:lnTo>
                  <a:pt x="18" y="31"/>
                </a:lnTo>
                <a:lnTo>
                  <a:pt x="27" y="191"/>
                </a:lnTo>
                <a:lnTo>
                  <a:pt x="37" y="31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" name="Freeform 267"/>
          <p:cNvSpPr>
            <a:spLocks/>
          </p:cNvSpPr>
          <p:nvPr/>
        </p:nvSpPr>
        <p:spPr bwMode="auto">
          <a:xfrm flipV="1">
            <a:off x="2119313" y="4207636"/>
            <a:ext cx="9525" cy="75000"/>
          </a:xfrm>
          <a:custGeom>
            <a:avLst/>
            <a:gdLst>
              <a:gd name="T0" fmla="*/ 0 w 64"/>
              <a:gd name="T1" fmla="*/ 0 h 989"/>
              <a:gd name="T2" fmla="*/ 0 w 64"/>
              <a:gd name="T3" fmla="*/ 63 h 989"/>
              <a:gd name="T4" fmla="*/ 9 w 64"/>
              <a:gd name="T5" fmla="*/ 95 h 989"/>
              <a:gd name="T6" fmla="*/ 18 w 64"/>
              <a:gd name="T7" fmla="*/ 287 h 989"/>
              <a:gd name="T8" fmla="*/ 27 w 64"/>
              <a:gd name="T9" fmla="*/ 733 h 989"/>
              <a:gd name="T10" fmla="*/ 37 w 64"/>
              <a:gd name="T11" fmla="*/ 829 h 989"/>
              <a:gd name="T12" fmla="*/ 46 w 64"/>
              <a:gd name="T13" fmla="*/ 989 h 989"/>
              <a:gd name="T14" fmla="*/ 55 w 64"/>
              <a:gd name="T15" fmla="*/ 255 h 989"/>
              <a:gd name="T16" fmla="*/ 64 w 64"/>
              <a:gd name="T17" fmla="*/ 223 h 989"/>
              <a:gd name="T18" fmla="*/ 64 w 64"/>
              <a:gd name="T19" fmla="*/ 0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989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18" y="287"/>
                </a:lnTo>
                <a:lnTo>
                  <a:pt x="27" y="733"/>
                </a:lnTo>
                <a:lnTo>
                  <a:pt x="37" y="829"/>
                </a:lnTo>
                <a:lnTo>
                  <a:pt x="46" y="989"/>
                </a:lnTo>
                <a:lnTo>
                  <a:pt x="55" y="255"/>
                </a:lnTo>
                <a:lnTo>
                  <a:pt x="64" y="223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" name="Freeform 268"/>
          <p:cNvSpPr>
            <a:spLocks/>
          </p:cNvSpPr>
          <p:nvPr/>
        </p:nvSpPr>
        <p:spPr bwMode="auto">
          <a:xfrm flipV="1">
            <a:off x="2132013" y="4198636"/>
            <a:ext cx="11112" cy="84000"/>
          </a:xfrm>
          <a:custGeom>
            <a:avLst/>
            <a:gdLst>
              <a:gd name="T0" fmla="*/ 0 w 74"/>
              <a:gd name="T1" fmla="*/ 0 h 1116"/>
              <a:gd name="T2" fmla="*/ 0 w 74"/>
              <a:gd name="T3" fmla="*/ 63 h 1116"/>
              <a:gd name="T4" fmla="*/ 9 w 74"/>
              <a:gd name="T5" fmla="*/ 95 h 1116"/>
              <a:gd name="T6" fmla="*/ 18 w 74"/>
              <a:gd name="T7" fmla="*/ 638 h 1116"/>
              <a:gd name="T8" fmla="*/ 28 w 74"/>
              <a:gd name="T9" fmla="*/ 893 h 1116"/>
              <a:gd name="T10" fmla="*/ 37 w 74"/>
              <a:gd name="T11" fmla="*/ 1116 h 1116"/>
              <a:gd name="T12" fmla="*/ 46 w 74"/>
              <a:gd name="T13" fmla="*/ 1084 h 1116"/>
              <a:gd name="T14" fmla="*/ 55 w 74"/>
              <a:gd name="T15" fmla="*/ 829 h 1116"/>
              <a:gd name="T16" fmla="*/ 65 w 74"/>
              <a:gd name="T17" fmla="*/ 542 h 1116"/>
              <a:gd name="T18" fmla="*/ 74 w 74"/>
              <a:gd name="T19" fmla="*/ 287 h 1116"/>
              <a:gd name="T20" fmla="*/ 74 w 74"/>
              <a:gd name="T21" fmla="*/ 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116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18" y="638"/>
                </a:lnTo>
                <a:lnTo>
                  <a:pt x="28" y="893"/>
                </a:lnTo>
                <a:lnTo>
                  <a:pt x="37" y="1116"/>
                </a:lnTo>
                <a:lnTo>
                  <a:pt x="46" y="1084"/>
                </a:lnTo>
                <a:lnTo>
                  <a:pt x="55" y="829"/>
                </a:lnTo>
                <a:lnTo>
                  <a:pt x="65" y="542"/>
                </a:lnTo>
                <a:lnTo>
                  <a:pt x="74" y="28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" name="Freeform 269"/>
          <p:cNvSpPr>
            <a:spLocks/>
          </p:cNvSpPr>
          <p:nvPr/>
        </p:nvSpPr>
        <p:spPr bwMode="auto">
          <a:xfrm flipV="1">
            <a:off x="2146300" y="2976136"/>
            <a:ext cx="41275" cy="1306500"/>
          </a:xfrm>
          <a:custGeom>
            <a:avLst/>
            <a:gdLst>
              <a:gd name="T0" fmla="*/ 0 w 269"/>
              <a:gd name="T1" fmla="*/ 0 h 17229"/>
              <a:gd name="T2" fmla="*/ 0 w 269"/>
              <a:gd name="T3" fmla="*/ 319 h 17229"/>
              <a:gd name="T4" fmla="*/ 10 w 269"/>
              <a:gd name="T5" fmla="*/ 2137 h 17229"/>
              <a:gd name="T6" fmla="*/ 19 w 269"/>
              <a:gd name="T7" fmla="*/ 6125 h 17229"/>
              <a:gd name="T8" fmla="*/ 28 w 269"/>
              <a:gd name="T9" fmla="*/ 11135 h 17229"/>
              <a:gd name="T10" fmla="*/ 37 w 269"/>
              <a:gd name="T11" fmla="*/ 14293 h 17229"/>
              <a:gd name="T12" fmla="*/ 47 w 269"/>
              <a:gd name="T13" fmla="*/ 17133 h 17229"/>
              <a:gd name="T14" fmla="*/ 56 w 269"/>
              <a:gd name="T15" fmla="*/ 17229 h 17229"/>
              <a:gd name="T16" fmla="*/ 65 w 269"/>
              <a:gd name="T17" fmla="*/ 13017 h 17229"/>
              <a:gd name="T18" fmla="*/ 74 w 269"/>
              <a:gd name="T19" fmla="*/ 7976 h 17229"/>
              <a:gd name="T20" fmla="*/ 84 w 269"/>
              <a:gd name="T21" fmla="*/ 1052 h 17229"/>
              <a:gd name="T22" fmla="*/ 93 w 269"/>
              <a:gd name="T23" fmla="*/ 95 h 17229"/>
              <a:gd name="T24" fmla="*/ 102 w 269"/>
              <a:gd name="T25" fmla="*/ 159 h 17229"/>
              <a:gd name="T26" fmla="*/ 111 w 269"/>
              <a:gd name="T27" fmla="*/ 446 h 17229"/>
              <a:gd name="T28" fmla="*/ 121 w 269"/>
              <a:gd name="T29" fmla="*/ 893 h 17229"/>
              <a:gd name="T30" fmla="*/ 130 w 269"/>
              <a:gd name="T31" fmla="*/ 574 h 17229"/>
              <a:gd name="T32" fmla="*/ 139 w 269"/>
              <a:gd name="T33" fmla="*/ 1467 h 17229"/>
              <a:gd name="T34" fmla="*/ 148 w 269"/>
              <a:gd name="T35" fmla="*/ 2297 h 17229"/>
              <a:gd name="T36" fmla="*/ 158 w 269"/>
              <a:gd name="T37" fmla="*/ 861 h 17229"/>
              <a:gd name="T38" fmla="*/ 167 w 269"/>
              <a:gd name="T39" fmla="*/ 510 h 17229"/>
              <a:gd name="T40" fmla="*/ 176 w 269"/>
              <a:gd name="T41" fmla="*/ 31 h 17229"/>
              <a:gd name="T42" fmla="*/ 185 w 269"/>
              <a:gd name="T43" fmla="*/ 63 h 17229"/>
              <a:gd name="T44" fmla="*/ 195 w 269"/>
              <a:gd name="T45" fmla="*/ 191 h 17229"/>
              <a:gd name="T46" fmla="*/ 204 w 269"/>
              <a:gd name="T47" fmla="*/ 478 h 17229"/>
              <a:gd name="T48" fmla="*/ 213 w 269"/>
              <a:gd name="T49" fmla="*/ 989 h 17229"/>
              <a:gd name="T50" fmla="*/ 222 w 269"/>
              <a:gd name="T51" fmla="*/ 1308 h 17229"/>
              <a:gd name="T52" fmla="*/ 232 w 269"/>
              <a:gd name="T53" fmla="*/ 1499 h 17229"/>
              <a:gd name="T54" fmla="*/ 241 w 269"/>
              <a:gd name="T55" fmla="*/ 1659 h 17229"/>
              <a:gd name="T56" fmla="*/ 250 w 269"/>
              <a:gd name="T57" fmla="*/ 1148 h 17229"/>
              <a:gd name="T58" fmla="*/ 259 w 269"/>
              <a:gd name="T59" fmla="*/ 319 h 17229"/>
              <a:gd name="T60" fmla="*/ 269 w 269"/>
              <a:gd name="T61" fmla="*/ 255 h 17229"/>
              <a:gd name="T62" fmla="*/ 269 w 269"/>
              <a:gd name="T63" fmla="*/ 0 h 17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9" h="17229">
                <a:moveTo>
                  <a:pt x="0" y="0"/>
                </a:moveTo>
                <a:lnTo>
                  <a:pt x="0" y="319"/>
                </a:lnTo>
                <a:lnTo>
                  <a:pt x="10" y="2137"/>
                </a:lnTo>
                <a:lnTo>
                  <a:pt x="19" y="6125"/>
                </a:lnTo>
                <a:lnTo>
                  <a:pt x="28" y="11135"/>
                </a:lnTo>
                <a:lnTo>
                  <a:pt x="37" y="14293"/>
                </a:lnTo>
                <a:lnTo>
                  <a:pt x="47" y="17133"/>
                </a:lnTo>
                <a:lnTo>
                  <a:pt x="56" y="17229"/>
                </a:lnTo>
                <a:lnTo>
                  <a:pt x="65" y="13017"/>
                </a:lnTo>
                <a:lnTo>
                  <a:pt x="74" y="7976"/>
                </a:lnTo>
                <a:lnTo>
                  <a:pt x="84" y="1052"/>
                </a:lnTo>
                <a:lnTo>
                  <a:pt x="93" y="95"/>
                </a:lnTo>
                <a:lnTo>
                  <a:pt x="102" y="159"/>
                </a:lnTo>
                <a:lnTo>
                  <a:pt x="111" y="446"/>
                </a:lnTo>
                <a:lnTo>
                  <a:pt x="121" y="893"/>
                </a:lnTo>
                <a:lnTo>
                  <a:pt x="130" y="574"/>
                </a:lnTo>
                <a:lnTo>
                  <a:pt x="139" y="1467"/>
                </a:lnTo>
                <a:lnTo>
                  <a:pt x="148" y="2297"/>
                </a:lnTo>
                <a:lnTo>
                  <a:pt x="158" y="861"/>
                </a:lnTo>
                <a:lnTo>
                  <a:pt x="167" y="510"/>
                </a:lnTo>
                <a:lnTo>
                  <a:pt x="176" y="31"/>
                </a:lnTo>
                <a:lnTo>
                  <a:pt x="185" y="63"/>
                </a:lnTo>
                <a:lnTo>
                  <a:pt x="195" y="191"/>
                </a:lnTo>
                <a:lnTo>
                  <a:pt x="204" y="478"/>
                </a:lnTo>
                <a:lnTo>
                  <a:pt x="213" y="989"/>
                </a:lnTo>
                <a:lnTo>
                  <a:pt x="222" y="1308"/>
                </a:lnTo>
                <a:lnTo>
                  <a:pt x="232" y="1499"/>
                </a:lnTo>
                <a:lnTo>
                  <a:pt x="241" y="1659"/>
                </a:lnTo>
                <a:lnTo>
                  <a:pt x="250" y="1148"/>
                </a:lnTo>
                <a:lnTo>
                  <a:pt x="259" y="319"/>
                </a:lnTo>
                <a:lnTo>
                  <a:pt x="269" y="255"/>
                </a:lnTo>
                <a:lnTo>
                  <a:pt x="26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9" name="Freeform 270"/>
          <p:cNvSpPr>
            <a:spLocks/>
          </p:cNvSpPr>
          <p:nvPr/>
        </p:nvSpPr>
        <p:spPr bwMode="auto">
          <a:xfrm flipV="1">
            <a:off x="2195513" y="4279636"/>
            <a:ext cx="1587" cy="3000"/>
          </a:xfrm>
          <a:custGeom>
            <a:avLst/>
            <a:gdLst>
              <a:gd name="T0" fmla="*/ 0 w 9"/>
              <a:gd name="T1" fmla="*/ 0 h 31"/>
              <a:gd name="T2" fmla="*/ 0 w 9"/>
              <a:gd name="T3" fmla="*/ 31 h 31"/>
              <a:gd name="T4" fmla="*/ 9 w 9"/>
              <a:gd name="T5" fmla="*/ 31 h 31"/>
              <a:gd name="T6" fmla="*/ 9 w 9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0" name="Freeform 271"/>
          <p:cNvSpPr>
            <a:spLocks/>
          </p:cNvSpPr>
          <p:nvPr/>
        </p:nvSpPr>
        <p:spPr bwMode="auto">
          <a:xfrm flipV="1">
            <a:off x="2203450" y="4260136"/>
            <a:ext cx="11112" cy="22500"/>
          </a:xfrm>
          <a:custGeom>
            <a:avLst/>
            <a:gdLst>
              <a:gd name="T0" fmla="*/ 0 w 74"/>
              <a:gd name="T1" fmla="*/ 0 h 287"/>
              <a:gd name="T2" fmla="*/ 0 w 74"/>
              <a:gd name="T3" fmla="*/ 63 h 287"/>
              <a:gd name="T4" fmla="*/ 9 w 74"/>
              <a:gd name="T5" fmla="*/ 95 h 287"/>
              <a:gd name="T6" fmla="*/ 18 w 74"/>
              <a:gd name="T7" fmla="*/ 31 h 287"/>
              <a:gd name="T8" fmla="*/ 27 w 74"/>
              <a:gd name="T9" fmla="*/ 31 h 287"/>
              <a:gd name="T10" fmla="*/ 37 w 74"/>
              <a:gd name="T11" fmla="*/ 287 h 287"/>
              <a:gd name="T12" fmla="*/ 46 w 74"/>
              <a:gd name="T13" fmla="*/ 95 h 287"/>
              <a:gd name="T14" fmla="*/ 55 w 74"/>
              <a:gd name="T15" fmla="*/ 63 h 287"/>
              <a:gd name="T16" fmla="*/ 64 w 74"/>
              <a:gd name="T17" fmla="*/ 63 h 287"/>
              <a:gd name="T18" fmla="*/ 74 w 74"/>
              <a:gd name="T19" fmla="*/ 31 h 287"/>
              <a:gd name="T20" fmla="*/ 74 w 74"/>
              <a:gd name="T21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287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18" y="31"/>
                </a:lnTo>
                <a:lnTo>
                  <a:pt x="27" y="31"/>
                </a:lnTo>
                <a:lnTo>
                  <a:pt x="37" y="287"/>
                </a:lnTo>
                <a:lnTo>
                  <a:pt x="46" y="95"/>
                </a:lnTo>
                <a:lnTo>
                  <a:pt x="55" y="63"/>
                </a:lnTo>
                <a:lnTo>
                  <a:pt x="64" y="63"/>
                </a:lnTo>
                <a:lnTo>
                  <a:pt x="74" y="31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1" name="Line 272"/>
          <p:cNvSpPr>
            <a:spLocks noChangeShapeType="1"/>
          </p:cNvSpPr>
          <p:nvPr/>
        </p:nvSpPr>
        <p:spPr bwMode="auto">
          <a:xfrm flipV="1">
            <a:off x="2220913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2" name="Line 273"/>
          <p:cNvSpPr>
            <a:spLocks noChangeShapeType="1"/>
          </p:cNvSpPr>
          <p:nvPr/>
        </p:nvSpPr>
        <p:spPr bwMode="auto">
          <a:xfrm flipV="1">
            <a:off x="22256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3" name="Line 274"/>
          <p:cNvSpPr>
            <a:spLocks noChangeShapeType="1"/>
          </p:cNvSpPr>
          <p:nvPr/>
        </p:nvSpPr>
        <p:spPr bwMode="auto">
          <a:xfrm flipV="1">
            <a:off x="22431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4" name="Line 275"/>
          <p:cNvSpPr>
            <a:spLocks noChangeShapeType="1"/>
          </p:cNvSpPr>
          <p:nvPr/>
        </p:nvSpPr>
        <p:spPr bwMode="auto">
          <a:xfrm flipV="1">
            <a:off x="22653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5" name="Line 276"/>
          <p:cNvSpPr>
            <a:spLocks noChangeShapeType="1"/>
          </p:cNvSpPr>
          <p:nvPr/>
        </p:nvSpPr>
        <p:spPr bwMode="auto">
          <a:xfrm flipV="1">
            <a:off x="22860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6" name="Line 277"/>
          <p:cNvSpPr>
            <a:spLocks noChangeShapeType="1"/>
          </p:cNvSpPr>
          <p:nvPr/>
        </p:nvSpPr>
        <p:spPr bwMode="auto">
          <a:xfrm flipV="1">
            <a:off x="2289175" y="42751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7" name="Line 278"/>
          <p:cNvSpPr>
            <a:spLocks noChangeShapeType="1"/>
          </p:cNvSpPr>
          <p:nvPr/>
        </p:nvSpPr>
        <p:spPr bwMode="auto">
          <a:xfrm flipV="1">
            <a:off x="2292350" y="4273636"/>
            <a:ext cx="0" cy="9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8" name="Line 279"/>
          <p:cNvSpPr>
            <a:spLocks noChangeShapeType="1"/>
          </p:cNvSpPr>
          <p:nvPr/>
        </p:nvSpPr>
        <p:spPr bwMode="auto">
          <a:xfrm flipV="1">
            <a:off x="229552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9" name="Freeform 280"/>
          <p:cNvSpPr>
            <a:spLocks/>
          </p:cNvSpPr>
          <p:nvPr/>
        </p:nvSpPr>
        <p:spPr bwMode="auto">
          <a:xfrm flipV="1">
            <a:off x="2306638" y="4270636"/>
            <a:ext cx="4762" cy="12000"/>
          </a:xfrm>
          <a:custGeom>
            <a:avLst/>
            <a:gdLst>
              <a:gd name="T0" fmla="*/ 0 w 37"/>
              <a:gd name="T1" fmla="*/ 0 h 159"/>
              <a:gd name="T2" fmla="*/ 0 w 37"/>
              <a:gd name="T3" fmla="*/ 31 h 159"/>
              <a:gd name="T4" fmla="*/ 9 w 37"/>
              <a:gd name="T5" fmla="*/ 31 h 159"/>
              <a:gd name="T6" fmla="*/ 18 w 37"/>
              <a:gd name="T7" fmla="*/ 95 h 159"/>
              <a:gd name="T8" fmla="*/ 28 w 37"/>
              <a:gd name="T9" fmla="*/ 159 h 159"/>
              <a:gd name="T10" fmla="*/ 37 w 37"/>
              <a:gd name="T11" fmla="*/ 31 h 159"/>
              <a:gd name="T12" fmla="*/ 37 w 37"/>
              <a:gd name="T13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59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18" y="95"/>
                </a:lnTo>
                <a:lnTo>
                  <a:pt x="28" y="159"/>
                </a:lnTo>
                <a:lnTo>
                  <a:pt x="37" y="31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0" name="Freeform 281"/>
          <p:cNvSpPr>
            <a:spLocks/>
          </p:cNvSpPr>
          <p:nvPr/>
        </p:nvSpPr>
        <p:spPr bwMode="auto">
          <a:xfrm flipV="1">
            <a:off x="2316163" y="4200136"/>
            <a:ext cx="11112" cy="82500"/>
          </a:xfrm>
          <a:custGeom>
            <a:avLst/>
            <a:gdLst>
              <a:gd name="T0" fmla="*/ 0 w 74"/>
              <a:gd name="T1" fmla="*/ 0 h 1084"/>
              <a:gd name="T2" fmla="*/ 0 w 74"/>
              <a:gd name="T3" fmla="*/ 127 h 1084"/>
              <a:gd name="T4" fmla="*/ 9 w 74"/>
              <a:gd name="T5" fmla="*/ 127 h 1084"/>
              <a:gd name="T6" fmla="*/ 18 w 74"/>
              <a:gd name="T7" fmla="*/ 446 h 1084"/>
              <a:gd name="T8" fmla="*/ 27 w 74"/>
              <a:gd name="T9" fmla="*/ 701 h 1084"/>
              <a:gd name="T10" fmla="*/ 37 w 74"/>
              <a:gd name="T11" fmla="*/ 733 h 1084"/>
              <a:gd name="T12" fmla="*/ 46 w 74"/>
              <a:gd name="T13" fmla="*/ 1084 h 1084"/>
              <a:gd name="T14" fmla="*/ 55 w 74"/>
              <a:gd name="T15" fmla="*/ 893 h 1084"/>
              <a:gd name="T16" fmla="*/ 64 w 74"/>
              <a:gd name="T17" fmla="*/ 63 h 1084"/>
              <a:gd name="T18" fmla="*/ 74 w 74"/>
              <a:gd name="T19" fmla="*/ 31 h 1084"/>
              <a:gd name="T20" fmla="*/ 74 w 74"/>
              <a:gd name="T21" fmla="*/ 0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084">
                <a:moveTo>
                  <a:pt x="0" y="0"/>
                </a:moveTo>
                <a:lnTo>
                  <a:pt x="0" y="127"/>
                </a:lnTo>
                <a:lnTo>
                  <a:pt x="9" y="127"/>
                </a:lnTo>
                <a:lnTo>
                  <a:pt x="18" y="446"/>
                </a:lnTo>
                <a:lnTo>
                  <a:pt x="27" y="701"/>
                </a:lnTo>
                <a:lnTo>
                  <a:pt x="37" y="733"/>
                </a:lnTo>
                <a:lnTo>
                  <a:pt x="46" y="1084"/>
                </a:lnTo>
                <a:lnTo>
                  <a:pt x="55" y="893"/>
                </a:lnTo>
                <a:lnTo>
                  <a:pt x="64" y="63"/>
                </a:lnTo>
                <a:lnTo>
                  <a:pt x="74" y="31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1" name="Freeform 282"/>
          <p:cNvSpPr>
            <a:spLocks/>
          </p:cNvSpPr>
          <p:nvPr/>
        </p:nvSpPr>
        <p:spPr bwMode="auto">
          <a:xfrm flipV="1">
            <a:off x="2333625" y="4275136"/>
            <a:ext cx="3175" cy="7500"/>
          </a:xfrm>
          <a:custGeom>
            <a:avLst/>
            <a:gdLst>
              <a:gd name="T0" fmla="*/ 0 w 18"/>
              <a:gd name="T1" fmla="*/ 0 h 95"/>
              <a:gd name="T2" fmla="*/ 0 w 18"/>
              <a:gd name="T3" fmla="*/ 63 h 95"/>
              <a:gd name="T4" fmla="*/ 9 w 18"/>
              <a:gd name="T5" fmla="*/ 63 h 95"/>
              <a:gd name="T6" fmla="*/ 18 w 18"/>
              <a:gd name="T7" fmla="*/ 95 h 95"/>
              <a:gd name="T8" fmla="*/ 18 w 18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95">
                <a:moveTo>
                  <a:pt x="0" y="0"/>
                </a:moveTo>
                <a:lnTo>
                  <a:pt x="0" y="63"/>
                </a:lnTo>
                <a:lnTo>
                  <a:pt x="9" y="63"/>
                </a:lnTo>
                <a:lnTo>
                  <a:pt x="18" y="95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2" name="Line 283"/>
          <p:cNvSpPr>
            <a:spLocks noChangeShapeType="1"/>
          </p:cNvSpPr>
          <p:nvPr/>
        </p:nvSpPr>
        <p:spPr bwMode="auto">
          <a:xfrm flipV="1">
            <a:off x="2338388" y="4270636"/>
            <a:ext cx="0" cy="12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3" name="Freeform 284"/>
          <p:cNvSpPr>
            <a:spLocks/>
          </p:cNvSpPr>
          <p:nvPr/>
        </p:nvSpPr>
        <p:spPr bwMode="auto">
          <a:xfrm flipV="1">
            <a:off x="2344738" y="4120636"/>
            <a:ext cx="11112" cy="162000"/>
          </a:xfrm>
          <a:custGeom>
            <a:avLst/>
            <a:gdLst>
              <a:gd name="T0" fmla="*/ 0 w 74"/>
              <a:gd name="T1" fmla="*/ 0 h 2137"/>
              <a:gd name="T2" fmla="*/ 0 w 74"/>
              <a:gd name="T3" fmla="*/ 191 h 2137"/>
              <a:gd name="T4" fmla="*/ 9 w 74"/>
              <a:gd name="T5" fmla="*/ 733 h 2137"/>
              <a:gd name="T6" fmla="*/ 18 w 74"/>
              <a:gd name="T7" fmla="*/ 829 h 2137"/>
              <a:gd name="T8" fmla="*/ 27 w 74"/>
              <a:gd name="T9" fmla="*/ 1978 h 2137"/>
              <a:gd name="T10" fmla="*/ 37 w 74"/>
              <a:gd name="T11" fmla="*/ 2137 h 2137"/>
              <a:gd name="T12" fmla="*/ 46 w 74"/>
              <a:gd name="T13" fmla="*/ 1691 h 2137"/>
              <a:gd name="T14" fmla="*/ 55 w 74"/>
              <a:gd name="T15" fmla="*/ 1850 h 2137"/>
              <a:gd name="T16" fmla="*/ 64 w 74"/>
              <a:gd name="T17" fmla="*/ 478 h 2137"/>
              <a:gd name="T18" fmla="*/ 74 w 74"/>
              <a:gd name="T19" fmla="*/ 127 h 2137"/>
              <a:gd name="T20" fmla="*/ 74 w 74"/>
              <a:gd name="T21" fmla="*/ 0 h 2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2137">
                <a:moveTo>
                  <a:pt x="0" y="0"/>
                </a:moveTo>
                <a:lnTo>
                  <a:pt x="0" y="191"/>
                </a:lnTo>
                <a:lnTo>
                  <a:pt x="9" y="733"/>
                </a:lnTo>
                <a:lnTo>
                  <a:pt x="18" y="829"/>
                </a:lnTo>
                <a:lnTo>
                  <a:pt x="27" y="1978"/>
                </a:lnTo>
                <a:lnTo>
                  <a:pt x="37" y="2137"/>
                </a:lnTo>
                <a:lnTo>
                  <a:pt x="46" y="1691"/>
                </a:lnTo>
                <a:lnTo>
                  <a:pt x="55" y="1850"/>
                </a:lnTo>
                <a:lnTo>
                  <a:pt x="64" y="478"/>
                </a:lnTo>
                <a:lnTo>
                  <a:pt x="74" y="12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4" name="Freeform 285"/>
          <p:cNvSpPr>
            <a:spLocks/>
          </p:cNvSpPr>
          <p:nvPr/>
        </p:nvSpPr>
        <p:spPr bwMode="auto">
          <a:xfrm flipV="1">
            <a:off x="2359025" y="4195636"/>
            <a:ext cx="11112" cy="87000"/>
          </a:xfrm>
          <a:custGeom>
            <a:avLst/>
            <a:gdLst>
              <a:gd name="T0" fmla="*/ 0 w 74"/>
              <a:gd name="T1" fmla="*/ 0 h 1148"/>
              <a:gd name="T2" fmla="*/ 0 w 74"/>
              <a:gd name="T3" fmla="*/ 31 h 1148"/>
              <a:gd name="T4" fmla="*/ 9 w 74"/>
              <a:gd name="T5" fmla="*/ 31 h 1148"/>
              <a:gd name="T6" fmla="*/ 19 w 74"/>
              <a:gd name="T7" fmla="*/ 287 h 1148"/>
              <a:gd name="T8" fmla="*/ 28 w 74"/>
              <a:gd name="T9" fmla="*/ 287 h 1148"/>
              <a:gd name="T10" fmla="*/ 37 w 74"/>
              <a:gd name="T11" fmla="*/ 1148 h 1148"/>
              <a:gd name="T12" fmla="*/ 46 w 74"/>
              <a:gd name="T13" fmla="*/ 733 h 1148"/>
              <a:gd name="T14" fmla="*/ 56 w 74"/>
              <a:gd name="T15" fmla="*/ 638 h 1148"/>
              <a:gd name="T16" fmla="*/ 65 w 74"/>
              <a:gd name="T17" fmla="*/ 287 h 1148"/>
              <a:gd name="T18" fmla="*/ 74 w 74"/>
              <a:gd name="T19" fmla="*/ 95 h 1148"/>
              <a:gd name="T20" fmla="*/ 74 w 74"/>
              <a:gd name="T21" fmla="*/ 0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148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19" y="287"/>
                </a:lnTo>
                <a:lnTo>
                  <a:pt x="28" y="287"/>
                </a:lnTo>
                <a:lnTo>
                  <a:pt x="37" y="1148"/>
                </a:lnTo>
                <a:lnTo>
                  <a:pt x="46" y="733"/>
                </a:lnTo>
                <a:lnTo>
                  <a:pt x="56" y="638"/>
                </a:lnTo>
                <a:lnTo>
                  <a:pt x="65" y="287"/>
                </a:lnTo>
                <a:lnTo>
                  <a:pt x="74" y="95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5" name="Freeform 286"/>
          <p:cNvSpPr>
            <a:spLocks/>
          </p:cNvSpPr>
          <p:nvPr/>
        </p:nvSpPr>
        <p:spPr bwMode="auto">
          <a:xfrm flipV="1">
            <a:off x="2373313" y="4215136"/>
            <a:ext cx="11112" cy="67500"/>
          </a:xfrm>
          <a:custGeom>
            <a:avLst/>
            <a:gdLst>
              <a:gd name="T0" fmla="*/ 0 w 74"/>
              <a:gd name="T1" fmla="*/ 0 h 893"/>
              <a:gd name="T2" fmla="*/ 0 w 74"/>
              <a:gd name="T3" fmla="*/ 31 h 893"/>
              <a:gd name="T4" fmla="*/ 9 w 74"/>
              <a:gd name="T5" fmla="*/ 31 h 893"/>
              <a:gd name="T6" fmla="*/ 18 w 74"/>
              <a:gd name="T7" fmla="*/ 350 h 893"/>
              <a:gd name="T8" fmla="*/ 27 w 74"/>
              <a:gd name="T9" fmla="*/ 893 h 893"/>
              <a:gd name="T10" fmla="*/ 37 w 74"/>
              <a:gd name="T11" fmla="*/ 765 h 893"/>
              <a:gd name="T12" fmla="*/ 46 w 74"/>
              <a:gd name="T13" fmla="*/ 510 h 893"/>
              <a:gd name="T14" fmla="*/ 55 w 74"/>
              <a:gd name="T15" fmla="*/ 765 h 893"/>
              <a:gd name="T16" fmla="*/ 64 w 74"/>
              <a:gd name="T17" fmla="*/ 446 h 893"/>
              <a:gd name="T18" fmla="*/ 74 w 74"/>
              <a:gd name="T19" fmla="*/ 191 h 893"/>
              <a:gd name="T20" fmla="*/ 74 w 74"/>
              <a:gd name="T21" fmla="*/ 0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893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18" y="350"/>
                </a:lnTo>
                <a:lnTo>
                  <a:pt x="27" y="893"/>
                </a:lnTo>
                <a:lnTo>
                  <a:pt x="37" y="765"/>
                </a:lnTo>
                <a:lnTo>
                  <a:pt x="46" y="510"/>
                </a:lnTo>
                <a:lnTo>
                  <a:pt x="55" y="765"/>
                </a:lnTo>
                <a:lnTo>
                  <a:pt x="64" y="446"/>
                </a:lnTo>
                <a:lnTo>
                  <a:pt x="74" y="191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6" name="Line 287"/>
          <p:cNvSpPr>
            <a:spLocks noChangeShapeType="1"/>
          </p:cNvSpPr>
          <p:nvPr/>
        </p:nvSpPr>
        <p:spPr bwMode="auto">
          <a:xfrm flipV="1">
            <a:off x="24003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7" name="Freeform 288"/>
          <p:cNvSpPr>
            <a:spLocks/>
          </p:cNvSpPr>
          <p:nvPr/>
        </p:nvSpPr>
        <p:spPr bwMode="auto">
          <a:xfrm flipV="1">
            <a:off x="2405063" y="4273636"/>
            <a:ext cx="3175" cy="9000"/>
          </a:xfrm>
          <a:custGeom>
            <a:avLst/>
            <a:gdLst>
              <a:gd name="T0" fmla="*/ 0 w 19"/>
              <a:gd name="T1" fmla="*/ 0 h 127"/>
              <a:gd name="T2" fmla="*/ 0 w 19"/>
              <a:gd name="T3" fmla="*/ 127 h 127"/>
              <a:gd name="T4" fmla="*/ 9 w 19"/>
              <a:gd name="T5" fmla="*/ 63 h 127"/>
              <a:gd name="T6" fmla="*/ 19 w 19"/>
              <a:gd name="T7" fmla="*/ 95 h 127"/>
              <a:gd name="T8" fmla="*/ 19 w 19"/>
              <a:gd name="T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7">
                <a:moveTo>
                  <a:pt x="0" y="0"/>
                </a:moveTo>
                <a:lnTo>
                  <a:pt x="0" y="127"/>
                </a:lnTo>
                <a:lnTo>
                  <a:pt x="9" y="63"/>
                </a:lnTo>
                <a:lnTo>
                  <a:pt x="19" y="95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8" name="Line 289"/>
          <p:cNvSpPr>
            <a:spLocks noChangeShapeType="1"/>
          </p:cNvSpPr>
          <p:nvPr/>
        </p:nvSpPr>
        <p:spPr bwMode="auto">
          <a:xfrm flipV="1">
            <a:off x="2409825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9" name="Line 290"/>
          <p:cNvSpPr>
            <a:spLocks noChangeShapeType="1"/>
          </p:cNvSpPr>
          <p:nvPr/>
        </p:nvSpPr>
        <p:spPr bwMode="auto">
          <a:xfrm flipV="1">
            <a:off x="2433638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0" name="Freeform 291"/>
          <p:cNvSpPr>
            <a:spLocks/>
          </p:cNvSpPr>
          <p:nvPr/>
        </p:nvSpPr>
        <p:spPr bwMode="auto">
          <a:xfrm flipV="1">
            <a:off x="2476500" y="4278136"/>
            <a:ext cx="3175" cy="4500"/>
          </a:xfrm>
          <a:custGeom>
            <a:avLst/>
            <a:gdLst>
              <a:gd name="T0" fmla="*/ 0 w 18"/>
              <a:gd name="T1" fmla="*/ 0 h 63"/>
              <a:gd name="T2" fmla="*/ 0 w 18"/>
              <a:gd name="T3" fmla="*/ 63 h 63"/>
              <a:gd name="T4" fmla="*/ 9 w 18"/>
              <a:gd name="T5" fmla="*/ 63 h 63"/>
              <a:gd name="T6" fmla="*/ 18 w 18"/>
              <a:gd name="T7" fmla="*/ 31 h 63"/>
              <a:gd name="T8" fmla="*/ 18 w 18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3">
                <a:moveTo>
                  <a:pt x="0" y="0"/>
                </a:moveTo>
                <a:lnTo>
                  <a:pt x="0" y="63"/>
                </a:lnTo>
                <a:lnTo>
                  <a:pt x="9" y="63"/>
                </a:lnTo>
                <a:lnTo>
                  <a:pt x="18" y="31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1" name="Line 292"/>
          <p:cNvSpPr>
            <a:spLocks noChangeShapeType="1"/>
          </p:cNvSpPr>
          <p:nvPr/>
        </p:nvSpPr>
        <p:spPr bwMode="auto">
          <a:xfrm flipV="1">
            <a:off x="2484438" y="4275136"/>
            <a:ext cx="0" cy="7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2" name="Freeform 293"/>
          <p:cNvSpPr>
            <a:spLocks/>
          </p:cNvSpPr>
          <p:nvPr/>
        </p:nvSpPr>
        <p:spPr bwMode="auto">
          <a:xfrm flipV="1">
            <a:off x="2487613" y="4273636"/>
            <a:ext cx="7937" cy="9000"/>
          </a:xfrm>
          <a:custGeom>
            <a:avLst/>
            <a:gdLst>
              <a:gd name="T0" fmla="*/ 0 w 55"/>
              <a:gd name="T1" fmla="*/ 0 h 127"/>
              <a:gd name="T2" fmla="*/ 0 w 55"/>
              <a:gd name="T3" fmla="*/ 63 h 127"/>
              <a:gd name="T4" fmla="*/ 9 w 55"/>
              <a:gd name="T5" fmla="*/ 95 h 127"/>
              <a:gd name="T6" fmla="*/ 18 w 55"/>
              <a:gd name="T7" fmla="*/ 95 h 127"/>
              <a:gd name="T8" fmla="*/ 28 w 55"/>
              <a:gd name="T9" fmla="*/ 95 h 127"/>
              <a:gd name="T10" fmla="*/ 37 w 55"/>
              <a:gd name="T11" fmla="*/ 63 h 127"/>
              <a:gd name="T12" fmla="*/ 46 w 55"/>
              <a:gd name="T13" fmla="*/ 63 h 127"/>
              <a:gd name="T14" fmla="*/ 55 w 55"/>
              <a:gd name="T15" fmla="*/ 127 h 127"/>
              <a:gd name="T16" fmla="*/ 55 w 55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127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18" y="95"/>
                </a:lnTo>
                <a:lnTo>
                  <a:pt x="28" y="95"/>
                </a:lnTo>
                <a:lnTo>
                  <a:pt x="37" y="63"/>
                </a:lnTo>
                <a:lnTo>
                  <a:pt x="46" y="63"/>
                </a:lnTo>
                <a:lnTo>
                  <a:pt x="55" y="127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3" name="Freeform 294"/>
          <p:cNvSpPr>
            <a:spLocks/>
          </p:cNvSpPr>
          <p:nvPr/>
        </p:nvSpPr>
        <p:spPr bwMode="auto">
          <a:xfrm flipV="1">
            <a:off x="2498725" y="4222636"/>
            <a:ext cx="9525" cy="60000"/>
          </a:xfrm>
          <a:custGeom>
            <a:avLst/>
            <a:gdLst>
              <a:gd name="T0" fmla="*/ 0 w 65"/>
              <a:gd name="T1" fmla="*/ 0 h 797"/>
              <a:gd name="T2" fmla="*/ 0 w 65"/>
              <a:gd name="T3" fmla="*/ 31 h 797"/>
              <a:gd name="T4" fmla="*/ 9 w 65"/>
              <a:gd name="T5" fmla="*/ 255 h 797"/>
              <a:gd name="T6" fmla="*/ 18 w 65"/>
              <a:gd name="T7" fmla="*/ 510 h 797"/>
              <a:gd name="T8" fmla="*/ 28 w 65"/>
              <a:gd name="T9" fmla="*/ 414 h 797"/>
              <a:gd name="T10" fmla="*/ 37 w 65"/>
              <a:gd name="T11" fmla="*/ 446 h 797"/>
              <a:gd name="T12" fmla="*/ 46 w 65"/>
              <a:gd name="T13" fmla="*/ 797 h 797"/>
              <a:gd name="T14" fmla="*/ 55 w 65"/>
              <a:gd name="T15" fmla="*/ 670 h 797"/>
              <a:gd name="T16" fmla="*/ 65 w 65"/>
              <a:gd name="T17" fmla="*/ 191 h 797"/>
              <a:gd name="T18" fmla="*/ 65 w 65"/>
              <a:gd name="T19" fmla="*/ 0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797">
                <a:moveTo>
                  <a:pt x="0" y="0"/>
                </a:moveTo>
                <a:lnTo>
                  <a:pt x="0" y="31"/>
                </a:lnTo>
                <a:lnTo>
                  <a:pt x="9" y="255"/>
                </a:lnTo>
                <a:lnTo>
                  <a:pt x="18" y="510"/>
                </a:lnTo>
                <a:lnTo>
                  <a:pt x="28" y="414"/>
                </a:lnTo>
                <a:lnTo>
                  <a:pt x="37" y="446"/>
                </a:lnTo>
                <a:lnTo>
                  <a:pt x="46" y="797"/>
                </a:lnTo>
                <a:lnTo>
                  <a:pt x="55" y="670"/>
                </a:lnTo>
                <a:lnTo>
                  <a:pt x="65" y="191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4" name="Freeform 295"/>
          <p:cNvSpPr>
            <a:spLocks/>
          </p:cNvSpPr>
          <p:nvPr/>
        </p:nvSpPr>
        <p:spPr bwMode="auto">
          <a:xfrm flipV="1">
            <a:off x="2516188" y="4239136"/>
            <a:ext cx="6350" cy="43500"/>
          </a:xfrm>
          <a:custGeom>
            <a:avLst/>
            <a:gdLst>
              <a:gd name="T0" fmla="*/ 0 w 46"/>
              <a:gd name="T1" fmla="*/ 0 h 574"/>
              <a:gd name="T2" fmla="*/ 0 w 46"/>
              <a:gd name="T3" fmla="*/ 255 h 574"/>
              <a:gd name="T4" fmla="*/ 9 w 46"/>
              <a:gd name="T5" fmla="*/ 574 h 574"/>
              <a:gd name="T6" fmla="*/ 18 w 46"/>
              <a:gd name="T7" fmla="*/ 350 h 574"/>
              <a:gd name="T8" fmla="*/ 28 w 46"/>
              <a:gd name="T9" fmla="*/ 319 h 574"/>
              <a:gd name="T10" fmla="*/ 37 w 46"/>
              <a:gd name="T11" fmla="*/ 414 h 574"/>
              <a:gd name="T12" fmla="*/ 46 w 46"/>
              <a:gd name="T13" fmla="*/ 127 h 574"/>
              <a:gd name="T14" fmla="*/ 46 w 46"/>
              <a:gd name="T15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574">
                <a:moveTo>
                  <a:pt x="0" y="0"/>
                </a:moveTo>
                <a:lnTo>
                  <a:pt x="0" y="255"/>
                </a:lnTo>
                <a:lnTo>
                  <a:pt x="9" y="574"/>
                </a:lnTo>
                <a:lnTo>
                  <a:pt x="18" y="350"/>
                </a:lnTo>
                <a:lnTo>
                  <a:pt x="28" y="319"/>
                </a:lnTo>
                <a:lnTo>
                  <a:pt x="37" y="414"/>
                </a:lnTo>
                <a:lnTo>
                  <a:pt x="46" y="127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5" name="Line 296"/>
          <p:cNvSpPr>
            <a:spLocks noChangeShapeType="1"/>
          </p:cNvSpPr>
          <p:nvPr/>
        </p:nvSpPr>
        <p:spPr bwMode="auto">
          <a:xfrm flipV="1">
            <a:off x="252888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6" name="Freeform 297"/>
          <p:cNvSpPr>
            <a:spLocks/>
          </p:cNvSpPr>
          <p:nvPr/>
        </p:nvSpPr>
        <p:spPr bwMode="auto">
          <a:xfrm flipV="1">
            <a:off x="2532063" y="4273636"/>
            <a:ext cx="3175" cy="9000"/>
          </a:xfrm>
          <a:custGeom>
            <a:avLst/>
            <a:gdLst>
              <a:gd name="T0" fmla="*/ 0 w 27"/>
              <a:gd name="T1" fmla="*/ 0 h 127"/>
              <a:gd name="T2" fmla="*/ 0 w 27"/>
              <a:gd name="T3" fmla="*/ 127 h 127"/>
              <a:gd name="T4" fmla="*/ 9 w 27"/>
              <a:gd name="T5" fmla="*/ 127 h 127"/>
              <a:gd name="T6" fmla="*/ 18 w 27"/>
              <a:gd name="T7" fmla="*/ 31 h 127"/>
              <a:gd name="T8" fmla="*/ 27 w 27"/>
              <a:gd name="T9" fmla="*/ 31 h 127"/>
              <a:gd name="T10" fmla="*/ 27 w 27"/>
              <a:gd name="T1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27">
                <a:moveTo>
                  <a:pt x="0" y="0"/>
                </a:moveTo>
                <a:lnTo>
                  <a:pt x="0" y="127"/>
                </a:lnTo>
                <a:lnTo>
                  <a:pt x="9" y="127"/>
                </a:lnTo>
                <a:lnTo>
                  <a:pt x="18" y="31"/>
                </a:lnTo>
                <a:lnTo>
                  <a:pt x="27" y="31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7" name="Freeform 298"/>
          <p:cNvSpPr>
            <a:spLocks/>
          </p:cNvSpPr>
          <p:nvPr/>
        </p:nvSpPr>
        <p:spPr bwMode="auto">
          <a:xfrm flipV="1">
            <a:off x="2543175" y="4180636"/>
            <a:ext cx="9525" cy="102000"/>
          </a:xfrm>
          <a:custGeom>
            <a:avLst/>
            <a:gdLst>
              <a:gd name="T0" fmla="*/ 0 w 64"/>
              <a:gd name="T1" fmla="*/ 0 h 1340"/>
              <a:gd name="T2" fmla="*/ 0 w 64"/>
              <a:gd name="T3" fmla="*/ 446 h 1340"/>
              <a:gd name="T4" fmla="*/ 9 w 64"/>
              <a:gd name="T5" fmla="*/ 478 h 1340"/>
              <a:gd name="T6" fmla="*/ 18 w 64"/>
              <a:gd name="T7" fmla="*/ 1340 h 1340"/>
              <a:gd name="T8" fmla="*/ 27 w 64"/>
              <a:gd name="T9" fmla="*/ 1276 h 1340"/>
              <a:gd name="T10" fmla="*/ 37 w 64"/>
              <a:gd name="T11" fmla="*/ 797 h 1340"/>
              <a:gd name="T12" fmla="*/ 46 w 64"/>
              <a:gd name="T13" fmla="*/ 957 h 1340"/>
              <a:gd name="T14" fmla="*/ 55 w 64"/>
              <a:gd name="T15" fmla="*/ 606 h 1340"/>
              <a:gd name="T16" fmla="*/ 64 w 64"/>
              <a:gd name="T17" fmla="*/ 255 h 1340"/>
              <a:gd name="T18" fmla="*/ 64 w 64"/>
              <a:gd name="T19" fmla="*/ 0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1340">
                <a:moveTo>
                  <a:pt x="0" y="0"/>
                </a:moveTo>
                <a:lnTo>
                  <a:pt x="0" y="446"/>
                </a:lnTo>
                <a:lnTo>
                  <a:pt x="9" y="478"/>
                </a:lnTo>
                <a:lnTo>
                  <a:pt x="18" y="1340"/>
                </a:lnTo>
                <a:lnTo>
                  <a:pt x="27" y="1276"/>
                </a:lnTo>
                <a:lnTo>
                  <a:pt x="37" y="797"/>
                </a:lnTo>
                <a:lnTo>
                  <a:pt x="46" y="957"/>
                </a:lnTo>
                <a:lnTo>
                  <a:pt x="55" y="606"/>
                </a:lnTo>
                <a:lnTo>
                  <a:pt x="64" y="255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8" name="Freeform 299"/>
          <p:cNvSpPr>
            <a:spLocks/>
          </p:cNvSpPr>
          <p:nvPr/>
        </p:nvSpPr>
        <p:spPr bwMode="auto">
          <a:xfrm flipV="1">
            <a:off x="2557463" y="4267636"/>
            <a:ext cx="7937" cy="15000"/>
          </a:xfrm>
          <a:custGeom>
            <a:avLst/>
            <a:gdLst>
              <a:gd name="T0" fmla="*/ 0 w 56"/>
              <a:gd name="T1" fmla="*/ 0 h 191"/>
              <a:gd name="T2" fmla="*/ 0 w 56"/>
              <a:gd name="T3" fmla="*/ 63 h 191"/>
              <a:gd name="T4" fmla="*/ 9 w 56"/>
              <a:gd name="T5" fmla="*/ 159 h 191"/>
              <a:gd name="T6" fmla="*/ 19 w 56"/>
              <a:gd name="T7" fmla="*/ 159 h 191"/>
              <a:gd name="T8" fmla="*/ 28 w 56"/>
              <a:gd name="T9" fmla="*/ 63 h 191"/>
              <a:gd name="T10" fmla="*/ 37 w 56"/>
              <a:gd name="T11" fmla="*/ 191 h 191"/>
              <a:gd name="T12" fmla="*/ 46 w 56"/>
              <a:gd name="T13" fmla="*/ 159 h 191"/>
              <a:gd name="T14" fmla="*/ 56 w 56"/>
              <a:gd name="T15" fmla="*/ 95 h 191"/>
              <a:gd name="T16" fmla="*/ 56 w 56"/>
              <a:gd name="T17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91">
                <a:moveTo>
                  <a:pt x="0" y="0"/>
                </a:moveTo>
                <a:lnTo>
                  <a:pt x="0" y="63"/>
                </a:lnTo>
                <a:lnTo>
                  <a:pt x="9" y="159"/>
                </a:lnTo>
                <a:lnTo>
                  <a:pt x="19" y="159"/>
                </a:lnTo>
                <a:lnTo>
                  <a:pt x="28" y="63"/>
                </a:lnTo>
                <a:lnTo>
                  <a:pt x="37" y="191"/>
                </a:lnTo>
                <a:lnTo>
                  <a:pt x="46" y="159"/>
                </a:lnTo>
                <a:lnTo>
                  <a:pt x="56" y="95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9" name="Freeform 300"/>
          <p:cNvSpPr>
            <a:spLocks/>
          </p:cNvSpPr>
          <p:nvPr/>
        </p:nvSpPr>
        <p:spPr bwMode="auto">
          <a:xfrm flipV="1">
            <a:off x="2570163" y="4219636"/>
            <a:ext cx="9525" cy="63000"/>
          </a:xfrm>
          <a:custGeom>
            <a:avLst/>
            <a:gdLst>
              <a:gd name="T0" fmla="*/ 0 w 65"/>
              <a:gd name="T1" fmla="*/ 0 h 829"/>
              <a:gd name="T2" fmla="*/ 0 w 65"/>
              <a:gd name="T3" fmla="*/ 31 h 829"/>
              <a:gd name="T4" fmla="*/ 10 w 65"/>
              <a:gd name="T5" fmla="*/ 159 h 829"/>
              <a:gd name="T6" fmla="*/ 19 w 65"/>
              <a:gd name="T7" fmla="*/ 191 h 829"/>
              <a:gd name="T8" fmla="*/ 28 w 65"/>
              <a:gd name="T9" fmla="*/ 446 h 829"/>
              <a:gd name="T10" fmla="*/ 37 w 65"/>
              <a:gd name="T11" fmla="*/ 765 h 829"/>
              <a:gd name="T12" fmla="*/ 47 w 65"/>
              <a:gd name="T13" fmla="*/ 829 h 829"/>
              <a:gd name="T14" fmla="*/ 56 w 65"/>
              <a:gd name="T15" fmla="*/ 765 h 829"/>
              <a:gd name="T16" fmla="*/ 65 w 65"/>
              <a:gd name="T17" fmla="*/ 159 h 829"/>
              <a:gd name="T18" fmla="*/ 65 w 65"/>
              <a:gd name="T19" fmla="*/ 0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829">
                <a:moveTo>
                  <a:pt x="0" y="0"/>
                </a:moveTo>
                <a:lnTo>
                  <a:pt x="0" y="31"/>
                </a:lnTo>
                <a:lnTo>
                  <a:pt x="10" y="159"/>
                </a:lnTo>
                <a:lnTo>
                  <a:pt x="19" y="191"/>
                </a:lnTo>
                <a:lnTo>
                  <a:pt x="28" y="446"/>
                </a:lnTo>
                <a:lnTo>
                  <a:pt x="37" y="765"/>
                </a:lnTo>
                <a:lnTo>
                  <a:pt x="47" y="829"/>
                </a:lnTo>
                <a:lnTo>
                  <a:pt x="56" y="765"/>
                </a:lnTo>
                <a:lnTo>
                  <a:pt x="65" y="159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0" name="Line 301"/>
          <p:cNvSpPr>
            <a:spLocks noChangeShapeType="1"/>
          </p:cNvSpPr>
          <p:nvPr/>
        </p:nvSpPr>
        <p:spPr bwMode="auto">
          <a:xfrm flipV="1">
            <a:off x="2586038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1" name="Line 302"/>
          <p:cNvSpPr>
            <a:spLocks noChangeShapeType="1"/>
          </p:cNvSpPr>
          <p:nvPr/>
        </p:nvSpPr>
        <p:spPr bwMode="auto">
          <a:xfrm flipV="1">
            <a:off x="25939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2" name="Freeform 303"/>
          <p:cNvSpPr>
            <a:spLocks/>
          </p:cNvSpPr>
          <p:nvPr/>
        </p:nvSpPr>
        <p:spPr bwMode="auto">
          <a:xfrm flipV="1">
            <a:off x="2597150" y="4234636"/>
            <a:ext cx="11112" cy="48000"/>
          </a:xfrm>
          <a:custGeom>
            <a:avLst/>
            <a:gdLst>
              <a:gd name="T0" fmla="*/ 0 w 74"/>
              <a:gd name="T1" fmla="*/ 0 h 638"/>
              <a:gd name="T2" fmla="*/ 0 w 74"/>
              <a:gd name="T3" fmla="*/ 31 h 638"/>
              <a:gd name="T4" fmla="*/ 10 w 74"/>
              <a:gd name="T5" fmla="*/ 31 h 638"/>
              <a:gd name="T6" fmla="*/ 19 w 74"/>
              <a:gd name="T7" fmla="*/ 63 h 638"/>
              <a:gd name="T8" fmla="*/ 28 w 74"/>
              <a:gd name="T9" fmla="*/ 191 h 638"/>
              <a:gd name="T10" fmla="*/ 37 w 74"/>
              <a:gd name="T11" fmla="*/ 510 h 638"/>
              <a:gd name="T12" fmla="*/ 47 w 74"/>
              <a:gd name="T13" fmla="*/ 638 h 638"/>
              <a:gd name="T14" fmla="*/ 56 w 74"/>
              <a:gd name="T15" fmla="*/ 350 h 638"/>
              <a:gd name="T16" fmla="*/ 65 w 74"/>
              <a:gd name="T17" fmla="*/ 382 h 638"/>
              <a:gd name="T18" fmla="*/ 74 w 74"/>
              <a:gd name="T19" fmla="*/ 191 h 638"/>
              <a:gd name="T20" fmla="*/ 74 w 74"/>
              <a:gd name="T21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38">
                <a:moveTo>
                  <a:pt x="0" y="0"/>
                </a:moveTo>
                <a:lnTo>
                  <a:pt x="0" y="31"/>
                </a:lnTo>
                <a:lnTo>
                  <a:pt x="10" y="31"/>
                </a:lnTo>
                <a:lnTo>
                  <a:pt x="19" y="63"/>
                </a:lnTo>
                <a:lnTo>
                  <a:pt x="28" y="191"/>
                </a:lnTo>
                <a:lnTo>
                  <a:pt x="37" y="510"/>
                </a:lnTo>
                <a:lnTo>
                  <a:pt x="47" y="638"/>
                </a:lnTo>
                <a:lnTo>
                  <a:pt x="56" y="350"/>
                </a:lnTo>
                <a:lnTo>
                  <a:pt x="65" y="382"/>
                </a:lnTo>
                <a:lnTo>
                  <a:pt x="74" y="191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3" name="Line 304"/>
          <p:cNvSpPr>
            <a:spLocks noChangeShapeType="1"/>
          </p:cNvSpPr>
          <p:nvPr/>
        </p:nvSpPr>
        <p:spPr bwMode="auto">
          <a:xfrm flipV="1">
            <a:off x="26241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4" name="Line 305"/>
          <p:cNvSpPr>
            <a:spLocks noChangeShapeType="1"/>
          </p:cNvSpPr>
          <p:nvPr/>
        </p:nvSpPr>
        <p:spPr bwMode="auto">
          <a:xfrm flipV="1">
            <a:off x="2633663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5" name="Line 306"/>
          <p:cNvSpPr>
            <a:spLocks noChangeShapeType="1"/>
          </p:cNvSpPr>
          <p:nvPr/>
        </p:nvSpPr>
        <p:spPr bwMode="auto">
          <a:xfrm flipV="1">
            <a:off x="2662238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6" name="Line 307"/>
          <p:cNvSpPr>
            <a:spLocks noChangeShapeType="1"/>
          </p:cNvSpPr>
          <p:nvPr/>
        </p:nvSpPr>
        <p:spPr bwMode="auto">
          <a:xfrm flipV="1">
            <a:off x="2665413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7" name="Freeform 308"/>
          <p:cNvSpPr>
            <a:spLocks/>
          </p:cNvSpPr>
          <p:nvPr/>
        </p:nvSpPr>
        <p:spPr bwMode="auto">
          <a:xfrm flipV="1">
            <a:off x="2682875" y="4266136"/>
            <a:ext cx="9525" cy="16500"/>
          </a:xfrm>
          <a:custGeom>
            <a:avLst/>
            <a:gdLst>
              <a:gd name="T0" fmla="*/ 0 w 55"/>
              <a:gd name="T1" fmla="*/ 0 h 223"/>
              <a:gd name="T2" fmla="*/ 0 w 55"/>
              <a:gd name="T3" fmla="*/ 95 h 223"/>
              <a:gd name="T4" fmla="*/ 9 w 55"/>
              <a:gd name="T5" fmla="*/ 63 h 223"/>
              <a:gd name="T6" fmla="*/ 18 w 55"/>
              <a:gd name="T7" fmla="*/ 63 h 223"/>
              <a:gd name="T8" fmla="*/ 27 w 55"/>
              <a:gd name="T9" fmla="*/ 223 h 223"/>
              <a:gd name="T10" fmla="*/ 37 w 55"/>
              <a:gd name="T11" fmla="*/ 159 h 223"/>
              <a:gd name="T12" fmla="*/ 46 w 55"/>
              <a:gd name="T13" fmla="*/ 191 h 223"/>
              <a:gd name="T14" fmla="*/ 55 w 55"/>
              <a:gd name="T15" fmla="*/ 63 h 223"/>
              <a:gd name="T16" fmla="*/ 55 w 55"/>
              <a:gd name="T17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223">
                <a:moveTo>
                  <a:pt x="0" y="0"/>
                </a:moveTo>
                <a:lnTo>
                  <a:pt x="0" y="95"/>
                </a:lnTo>
                <a:lnTo>
                  <a:pt x="9" y="63"/>
                </a:lnTo>
                <a:lnTo>
                  <a:pt x="18" y="63"/>
                </a:lnTo>
                <a:lnTo>
                  <a:pt x="27" y="223"/>
                </a:lnTo>
                <a:lnTo>
                  <a:pt x="37" y="159"/>
                </a:lnTo>
                <a:lnTo>
                  <a:pt x="46" y="191"/>
                </a:lnTo>
                <a:lnTo>
                  <a:pt x="55" y="63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8" name="Freeform 309"/>
          <p:cNvSpPr>
            <a:spLocks/>
          </p:cNvSpPr>
          <p:nvPr/>
        </p:nvSpPr>
        <p:spPr bwMode="auto">
          <a:xfrm flipV="1">
            <a:off x="2697163" y="4263136"/>
            <a:ext cx="4762" cy="19500"/>
          </a:xfrm>
          <a:custGeom>
            <a:avLst/>
            <a:gdLst>
              <a:gd name="T0" fmla="*/ 0 w 28"/>
              <a:gd name="T1" fmla="*/ 0 h 255"/>
              <a:gd name="T2" fmla="*/ 0 w 28"/>
              <a:gd name="T3" fmla="*/ 95 h 255"/>
              <a:gd name="T4" fmla="*/ 9 w 28"/>
              <a:gd name="T5" fmla="*/ 255 h 255"/>
              <a:gd name="T6" fmla="*/ 19 w 28"/>
              <a:gd name="T7" fmla="*/ 31 h 255"/>
              <a:gd name="T8" fmla="*/ 28 w 28"/>
              <a:gd name="T9" fmla="*/ 31 h 255"/>
              <a:gd name="T10" fmla="*/ 28 w 28"/>
              <a:gd name="T11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55">
                <a:moveTo>
                  <a:pt x="0" y="0"/>
                </a:moveTo>
                <a:lnTo>
                  <a:pt x="0" y="95"/>
                </a:lnTo>
                <a:lnTo>
                  <a:pt x="9" y="255"/>
                </a:lnTo>
                <a:lnTo>
                  <a:pt x="19" y="31"/>
                </a:lnTo>
                <a:lnTo>
                  <a:pt x="28" y="31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9" name="Freeform 310"/>
          <p:cNvSpPr>
            <a:spLocks/>
          </p:cNvSpPr>
          <p:nvPr/>
        </p:nvSpPr>
        <p:spPr bwMode="auto">
          <a:xfrm flipV="1">
            <a:off x="2705100" y="4270636"/>
            <a:ext cx="0" cy="12000"/>
          </a:xfrm>
          <a:custGeom>
            <a:avLst/>
            <a:gdLst>
              <a:gd name="T0" fmla="*/ 0 w 10"/>
              <a:gd name="T1" fmla="*/ 0 h 159"/>
              <a:gd name="T2" fmla="*/ 0 w 10"/>
              <a:gd name="T3" fmla="*/ 159 h 159"/>
              <a:gd name="T4" fmla="*/ 10 w 10"/>
              <a:gd name="T5" fmla="*/ 63 h 159"/>
              <a:gd name="T6" fmla="*/ 10 w 10"/>
              <a:gd name="T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59">
                <a:moveTo>
                  <a:pt x="0" y="0"/>
                </a:moveTo>
                <a:lnTo>
                  <a:pt x="0" y="159"/>
                </a:lnTo>
                <a:lnTo>
                  <a:pt x="10" y="63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0" name="Line 311"/>
          <p:cNvSpPr>
            <a:spLocks noChangeShapeType="1"/>
          </p:cNvSpPr>
          <p:nvPr/>
        </p:nvSpPr>
        <p:spPr bwMode="auto">
          <a:xfrm flipV="1">
            <a:off x="27098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1" name="Freeform 312"/>
          <p:cNvSpPr>
            <a:spLocks/>
          </p:cNvSpPr>
          <p:nvPr/>
        </p:nvSpPr>
        <p:spPr bwMode="auto">
          <a:xfrm flipV="1">
            <a:off x="2713038" y="4195636"/>
            <a:ext cx="7937" cy="87000"/>
          </a:xfrm>
          <a:custGeom>
            <a:avLst/>
            <a:gdLst>
              <a:gd name="T0" fmla="*/ 0 w 55"/>
              <a:gd name="T1" fmla="*/ 0 h 1148"/>
              <a:gd name="T2" fmla="*/ 0 w 55"/>
              <a:gd name="T3" fmla="*/ 765 h 1148"/>
              <a:gd name="T4" fmla="*/ 9 w 55"/>
              <a:gd name="T5" fmla="*/ 1020 h 1148"/>
              <a:gd name="T6" fmla="*/ 18 w 55"/>
              <a:gd name="T7" fmla="*/ 957 h 1148"/>
              <a:gd name="T8" fmla="*/ 28 w 55"/>
              <a:gd name="T9" fmla="*/ 1052 h 1148"/>
              <a:gd name="T10" fmla="*/ 37 w 55"/>
              <a:gd name="T11" fmla="*/ 1148 h 1148"/>
              <a:gd name="T12" fmla="*/ 46 w 55"/>
              <a:gd name="T13" fmla="*/ 446 h 1148"/>
              <a:gd name="T14" fmla="*/ 55 w 55"/>
              <a:gd name="T15" fmla="*/ 63 h 1148"/>
              <a:gd name="T16" fmla="*/ 55 w 55"/>
              <a:gd name="T17" fmla="*/ 0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1148">
                <a:moveTo>
                  <a:pt x="0" y="0"/>
                </a:moveTo>
                <a:lnTo>
                  <a:pt x="0" y="765"/>
                </a:lnTo>
                <a:lnTo>
                  <a:pt x="9" y="1020"/>
                </a:lnTo>
                <a:lnTo>
                  <a:pt x="18" y="957"/>
                </a:lnTo>
                <a:lnTo>
                  <a:pt x="28" y="1052"/>
                </a:lnTo>
                <a:lnTo>
                  <a:pt x="37" y="1148"/>
                </a:lnTo>
                <a:lnTo>
                  <a:pt x="46" y="446"/>
                </a:lnTo>
                <a:lnTo>
                  <a:pt x="55" y="63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2" name="Freeform 313"/>
          <p:cNvSpPr>
            <a:spLocks/>
          </p:cNvSpPr>
          <p:nvPr/>
        </p:nvSpPr>
        <p:spPr bwMode="auto">
          <a:xfrm flipV="1">
            <a:off x="2725738" y="4267636"/>
            <a:ext cx="7937" cy="15000"/>
          </a:xfrm>
          <a:custGeom>
            <a:avLst/>
            <a:gdLst>
              <a:gd name="T0" fmla="*/ 0 w 56"/>
              <a:gd name="T1" fmla="*/ 0 h 191"/>
              <a:gd name="T2" fmla="*/ 0 w 56"/>
              <a:gd name="T3" fmla="*/ 31 h 191"/>
              <a:gd name="T4" fmla="*/ 9 w 56"/>
              <a:gd name="T5" fmla="*/ 127 h 191"/>
              <a:gd name="T6" fmla="*/ 19 w 56"/>
              <a:gd name="T7" fmla="*/ 127 h 191"/>
              <a:gd name="T8" fmla="*/ 28 w 56"/>
              <a:gd name="T9" fmla="*/ 191 h 191"/>
              <a:gd name="T10" fmla="*/ 37 w 56"/>
              <a:gd name="T11" fmla="*/ 127 h 191"/>
              <a:gd name="T12" fmla="*/ 46 w 56"/>
              <a:gd name="T13" fmla="*/ 127 h 191"/>
              <a:gd name="T14" fmla="*/ 56 w 56"/>
              <a:gd name="T15" fmla="*/ 31 h 191"/>
              <a:gd name="T16" fmla="*/ 56 w 56"/>
              <a:gd name="T17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91">
                <a:moveTo>
                  <a:pt x="0" y="0"/>
                </a:moveTo>
                <a:lnTo>
                  <a:pt x="0" y="31"/>
                </a:lnTo>
                <a:lnTo>
                  <a:pt x="9" y="127"/>
                </a:lnTo>
                <a:lnTo>
                  <a:pt x="19" y="127"/>
                </a:lnTo>
                <a:lnTo>
                  <a:pt x="28" y="191"/>
                </a:lnTo>
                <a:lnTo>
                  <a:pt x="37" y="127"/>
                </a:lnTo>
                <a:lnTo>
                  <a:pt x="46" y="127"/>
                </a:lnTo>
                <a:lnTo>
                  <a:pt x="56" y="31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3" name="Freeform 314"/>
          <p:cNvSpPr>
            <a:spLocks/>
          </p:cNvSpPr>
          <p:nvPr/>
        </p:nvSpPr>
        <p:spPr bwMode="auto">
          <a:xfrm flipV="1">
            <a:off x="2741613" y="4246636"/>
            <a:ext cx="4762" cy="36000"/>
          </a:xfrm>
          <a:custGeom>
            <a:avLst/>
            <a:gdLst>
              <a:gd name="T0" fmla="*/ 0 w 37"/>
              <a:gd name="T1" fmla="*/ 0 h 478"/>
              <a:gd name="T2" fmla="*/ 0 w 37"/>
              <a:gd name="T3" fmla="*/ 223 h 478"/>
              <a:gd name="T4" fmla="*/ 9 w 37"/>
              <a:gd name="T5" fmla="*/ 223 h 478"/>
              <a:gd name="T6" fmla="*/ 18 w 37"/>
              <a:gd name="T7" fmla="*/ 478 h 478"/>
              <a:gd name="T8" fmla="*/ 27 w 37"/>
              <a:gd name="T9" fmla="*/ 255 h 478"/>
              <a:gd name="T10" fmla="*/ 37 w 37"/>
              <a:gd name="T11" fmla="*/ 287 h 478"/>
              <a:gd name="T12" fmla="*/ 37 w 37"/>
              <a:gd name="T13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478">
                <a:moveTo>
                  <a:pt x="0" y="0"/>
                </a:moveTo>
                <a:lnTo>
                  <a:pt x="0" y="223"/>
                </a:lnTo>
                <a:lnTo>
                  <a:pt x="9" y="223"/>
                </a:lnTo>
                <a:lnTo>
                  <a:pt x="18" y="478"/>
                </a:lnTo>
                <a:lnTo>
                  <a:pt x="27" y="255"/>
                </a:lnTo>
                <a:lnTo>
                  <a:pt x="37" y="287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4" name="Freeform 315"/>
          <p:cNvSpPr>
            <a:spLocks/>
          </p:cNvSpPr>
          <p:nvPr/>
        </p:nvSpPr>
        <p:spPr bwMode="auto">
          <a:xfrm flipV="1">
            <a:off x="2757488" y="4278136"/>
            <a:ext cx="3175" cy="4500"/>
          </a:xfrm>
          <a:custGeom>
            <a:avLst/>
            <a:gdLst>
              <a:gd name="T0" fmla="*/ 0 w 18"/>
              <a:gd name="T1" fmla="*/ 0 h 63"/>
              <a:gd name="T2" fmla="*/ 0 w 18"/>
              <a:gd name="T3" fmla="*/ 63 h 63"/>
              <a:gd name="T4" fmla="*/ 9 w 18"/>
              <a:gd name="T5" fmla="*/ 31 h 63"/>
              <a:gd name="T6" fmla="*/ 18 w 18"/>
              <a:gd name="T7" fmla="*/ 63 h 63"/>
              <a:gd name="T8" fmla="*/ 18 w 18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3">
                <a:moveTo>
                  <a:pt x="0" y="0"/>
                </a:moveTo>
                <a:lnTo>
                  <a:pt x="0" y="63"/>
                </a:lnTo>
                <a:lnTo>
                  <a:pt x="9" y="31"/>
                </a:lnTo>
                <a:lnTo>
                  <a:pt x="18" y="63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5" name="Line 316"/>
          <p:cNvSpPr>
            <a:spLocks noChangeShapeType="1"/>
          </p:cNvSpPr>
          <p:nvPr/>
        </p:nvSpPr>
        <p:spPr bwMode="auto">
          <a:xfrm flipV="1">
            <a:off x="276701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6" name="Freeform 317"/>
          <p:cNvSpPr>
            <a:spLocks/>
          </p:cNvSpPr>
          <p:nvPr/>
        </p:nvSpPr>
        <p:spPr bwMode="auto">
          <a:xfrm flipV="1">
            <a:off x="2770188" y="4273636"/>
            <a:ext cx="4762" cy="9000"/>
          </a:xfrm>
          <a:custGeom>
            <a:avLst/>
            <a:gdLst>
              <a:gd name="T0" fmla="*/ 0 w 28"/>
              <a:gd name="T1" fmla="*/ 0 h 127"/>
              <a:gd name="T2" fmla="*/ 0 w 28"/>
              <a:gd name="T3" fmla="*/ 31 h 127"/>
              <a:gd name="T4" fmla="*/ 9 w 28"/>
              <a:gd name="T5" fmla="*/ 127 h 127"/>
              <a:gd name="T6" fmla="*/ 18 w 28"/>
              <a:gd name="T7" fmla="*/ 31 h 127"/>
              <a:gd name="T8" fmla="*/ 28 w 28"/>
              <a:gd name="T9" fmla="*/ 127 h 127"/>
              <a:gd name="T10" fmla="*/ 28 w 28"/>
              <a:gd name="T1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27">
                <a:moveTo>
                  <a:pt x="0" y="0"/>
                </a:moveTo>
                <a:lnTo>
                  <a:pt x="0" y="31"/>
                </a:lnTo>
                <a:lnTo>
                  <a:pt x="9" y="127"/>
                </a:lnTo>
                <a:lnTo>
                  <a:pt x="18" y="31"/>
                </a:lnTo>
                <a:lnTo>
                  <a:pt x="28" y="127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7" name="Line 318"/>
          <p:cNvSpPr>
            <a:spLocks noChangeShapeType="1"/>
          </p:cNvSpPr>
          <p:nvPr/>
        </p:nvSpPr>
        <p:spPr bwMode="auto">
          <a:xfrm flipV="1">
            <a:off x="28019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8" name="Line 319"/>
          <p:cNvSpPr>
            <a:spLocks noChangeShapeType="1"/>
          </p:cNvSpPr>
          <p:nvPr/>
        </p:nvSpPr>
        <p:spPr bwMode="auto">
          <a:xfrm flipV="1">
            <a:off x="280352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9" name="Line 320"/>
          <p:cNvSpPr>
            <a:spLocks noChangeShapeType="1"/>
          </p:cNvSpPr>
          <p:nvPr/>
        </p:nvSpPr>
        <p:spPr bwMode="auto">
          <a:xfrm flipV="1">
            <a:off x="2830513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0" name="Freeform 321"/>
          <p:cNvSpPr>
            <a:spLocks/>
          </p:cNvSpPr>
          <p:nvPr/>
        </p:nvSpPr>
        <p:spPr bwMode="auto">
          <a:xfrm flipV="1">
            <a:off x="2840038" y="4279636"/>
            <a:ext cx="0" cy="3000"/>
          </a:xfrm>
          <a:custGeom>
            <a:avLst/>
            <a:gdLst>
              <a:gd name="T0" fmla="*/ 0 w 9"/>
              <a:gd name="T1" fmla="*/ 0 h 31"/>
              <a:gd name="T2" fmla="*/ 0 w 9"/>
              <a:gd name="T3" fmla="*/ 31 h 31"/>
              <a:gd name="T4" fmla="*/ 9 w 9"/>
              <a:gd name="T5" fmla="*/ 31 h 31"/>
              <a:gd name="T6" fmla="*/ 9 w 9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1" name="Freeform 322"/>
          <p:cNvSpPr>
            <a:spLocks/>
          </p:cNvSpPr>
          <p:nvPr/>
        </p:nvSpPr>
        <p:spPr bwMode="auto">
          <a:xfrm flipV="1">
            <a:off x="2852738" y="4273636"/>
            <a:ext cx="7937" cy="9000"/>
          </a:xfrm>
          <a:custGeom>
            <a:avLst/>
            <a:gdLst>
              <a:gd name="T0" fmla="*/ 0 w 46"/>
              <a:gd name="T1" fmla="*/ 0 h 127"/>
              <a:gd name="T2" fmla="*/ 0 w 46"/>
              <a:gd name="T3" fmla="*/ 31 h 127"/>
              <a:gd name="T4" fmla="*/ 9 w 46"/>
              <a:gd name="T5" fmla="*/ 63 h 127"/>
              <a:gd name="T6" fmla="*/ 18 w 46"/>
              <a:gd name="T7" fmla="*/ 31 h 127"/>
              <a:gd name="T8" fmla="*/ 27 w 46"/>
              <a:gd name="T9" fmla="*/ 127 h 127"/>
              <a:gd name="T10" fmla="*/ 37 w 46"/>
              <a:gd name="T11" fmla="*/ 31 h 127"/>
              <a:gd name="T12" fmla="*/ 46 w 46"/>
              <a:gd name="T13" fmla="*/ 31 h 127"/>
              <a:gd name="T14" fmla="*/ 46 w 46"/>
              <a:gd name="T15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127">
                <a:moveTo>
                  <a:pt x="0" y="0"/>
                </a:moveTo>
                <a:lnTo>
                  <a:pt x="0" y="31"/>
                </a:lnTo>
                <a:lnTo>
                  <a:pt x="9" y="63"/>
                </a:lnTo>
                <a:lnTo>
                  <a:pt x="18" y="31"/>
                </a:lnTo>
                <a:lnTo>
                  <a:pt x="27" y="127"/>
                </a:lnTo>
                <a:lnTo>
                  <a:pt x="37" y="31"/>
                </a:lnTo>
                <a:lnTo>
                  <a:pt x="46" y="31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2" name="Freeform 323"/>
          <p:cNvSpPr>
            <a:spLocks/>
          </p:cNvSpPr>
          <p:nvPr/>
        </p:nvSpPr>
        <p:spPr bwMode="auto">
          <a:xfrm flipV="1">
            <a:off x="2865438" y="4273636"/>
            <a:ext cx="7937" cy="9000"/>
          </a:xfrm>
          <a:custGeom>
            <a:avLst/>
            <a:gdLst>
              <a:gd name="T0" fmla="*/ 0 w 55"/>
              <a:gd name="T1" fmla="*/ 0 h 127"/>
              <a:gd name="T2" fmla="*/ 0 w 55"/>
              <a:gd name="T3" fmla="*/ 63 h 127"/>
              <a:gd name="T4" fmla="*/ 9 w 55"/>
              <a:gd name="T5" fmla="*/ 95 h 127"/>
              <a:gd name="T6" fmla="*/ 18 w 55"/>
              <a:gd name="T7" fmla="*/ 31 h 127"/>
              <a:gd name="T8" fmla="*/ 27 w 55"/>
              <a:gd name="T9" fmla="*/ 63 h 127"/>
              <a:gd name="T10" fmla="*/ 37 w 55"/>
              <a:gd name="T11" fmla="*/ 31 h 127"/>
              <a:gd name="T12" fmla="*/ 46 w 55"/>
              <a:gd name="T13" fmla="*/ 127 h 127"/>
              <a:gd name="T14" fmla="*/ 55 w 55"/>
              <a:gd name="T15" fmla="*/ 63 h 127"/>
              <a:gd name="T16" fmla="*/ 55 w 55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127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18" y="31"/>
                </a:lnTo>
                <a:lnTo>
                  <a:pt x="27" y="63"/>
                </a:lnTo>
                <a:lnTo>
                  <a:pt x="37" y="31"/>
                </a:lnTo>
                <a:lnTo>
                  <a:pt x="46" y="127"/>
                </a:lnTo>
                <a:lnTo>
                  <a:pt x="55" y="63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3" name="Line 324"/>
          <p:cNvSpPr>
            <a:spLocks noChangeShapeType="1"/>
          </p:cNvSpPr>
          <p:nvPr/>
        </p:nvSpPr>
        <p:spPr bwMode="auto">
          <a:xfrm flipV="1">
            <a:off x="2876550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4" name="Freeform 325"/>
          <p:cNvSpPr>
            <a:spLocks/>
          </p:cNvSpPr>
          <p:nvPr/>
        </p:nvSpPr>
        <p:spPr bwMode="auto">
          <a:xfrm flipV="1">
            <a:off x="2879725" y="4254136"/>
            <a:ext cx="9525" cy="28500"/>
          </a:xfrm>
          <a:custGeom>
            <a:avLst/>
            <a:gdLst>
              <a:gd name="T0" fmla="*/ 0 w 56"/>
              <a:gd name="T1" fmla="*/ 0 h 382"/>
              <a:gd name="T2" fmla="*/ 0 w 56"/>
              <a:gd name="T3" fmla="*/ 31 h 382"/>
              <a:gd name="T4" fmla="*/ 10 w 56"/>
              <a:gd name="T5" fmla="*/ 350 h 382"/>
              <a:gd name="T6" fmla="*/ 19 w 56"/>
              <a:gd name="T7" fmla="*/ 159 h 382"/>
              <a:gd name="T8" fmla="*/ 28 w 56"/>
              <a:gd name="T9" fmla="*/ 287 h 382"/>
              <a:gd name="T10" fmla="*/ 37 w 56"/>
              <a:gd name="T11" fmla="*/ 159 h 382"/>
              <a:gd name="T12" fmla="*/ 47 w 56"/>
              <a:gd name="T13" fmla="*/ 382 h 382"/>
              <a:gd name="T14" fmla="*/ 56 w 56"/>
              <a:gd name="T15" fmla="*/ 95 h 382"/>
              <a:gd name="T16" fmla="*/ 56 w 56"/>
              <a:gd name="T17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382">
                <a:moveTo>
                  <a:pt x="0" y="0"/>
                </a:moveTo>
                <a:lnTo>
                  <a:pt x="0" y="31"/>
                </a:lnTo>
                <a:lnTo>
                  <a:pt x="10" y="350"/>
                </a:lnTo>
                <a:lnTo>
                  <a:pt x="19" y="159"/>
                </a:lnTo>
                <a:lnTo>
                  <a:pt x="28" y="287"/>
                </a:lnTo>
                <a:lnTo>
                  <a:pt x="37" y="159"/>
                </a:lnTo>
                <a:lnTo>
                  <a:pt x="47" y="382"/>
                </a:lnTo>
                <a:lnTo>
                  <a:pt x="56" y="95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5" name="Line 326"/>
          <p:cNvSpPr>
            <a:spLocks noChangeShapeType="1"/>
          </p:cNvSpPr>
          <p:nvPr/>
        </p:nvSpPr>
        <p:spPr bwMode="auto">
          <a:xfrm flipV="1">
            <a:off x="28956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6" name="Freeform 327"/>
          <p:cNvSpPr>
            <a:spLocks/>
          </p:cNvSpPr>
          <p:nvPr/>
        </p:nvSpPr>
        <p:spPr bwMode="auto">
          <a:xfrm flipV="1">
            <a:off x="2898775" y="4275136"/>
            <a:ext cx="3175" cy="7500"/>
          </a:xfrm>
          <a:custGeom>
            <a:avLst/>
            <a:gdLst>
              <a:gd name="T0" fmla="*/ 0 w 18"/>
              <a:gd name="T1" fmla="*/ 0 h 95"/>
              <a:gd name="T2" fmla="*/ 0 w 18"/>
              <a:gd name="T3" fmla="*/ 63 h 95"/>
              <a:gd name="T4" fmla="*/ 9 w 18"/>
              <a:gd name="T5" fmla="*/ 95 h 95"/>
              <a:gd name="T6" fmla="*/ 18 w 18"/>
              <a:gd name="T7" fmla="*/ 31 h 95"/>
              <a:gd name="T8" fmla="*/ 18 w 18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95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18" y="31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7" name="Freeform 328"/>
          <p:cNvSpPr>
            <a:spLocks/>
          </p:cNvSpPr>
          <p:nvPr/>
        </p:nvSpPr>
        <p:spPr bwMode="auto">
          <a:xfrm flipV="1">
            <a:off x="2906713" y="4101136"/>
            <a:ext cx="14287" cy="181500"/>
          </a:xfrm>
          <a:custGeom>
            <a:avLst/>
            <a:gdLst>
              <a:gd name="T0" fmla="*/ 0 w 93"/>
              <a:gd name="T1" fmla="*/ 0 h 2392"/>
              <a:gd name="T2" fmla="*/ 0 w 93"/>
              <a:gd name="T3" fmla="*/ 223 h 2392"/>
              <a:gd name="T4" fmla="*/ 9 w 93"/>
              <a:gd name="T5" fmla="*/ 510 h 2392"/>
              <a:gd name="T6" fmla="*/ 19 w 93"/>
              <a:gd name="T7" fmla="*/ 1308 h 2392"/>
              <a:gd name="T8" fmla="*/ 28 w 93"/>
              <a:gd name="T9" fmla="*/ 2392 h 2392"/>
              <a:gd name="T10" fmla="*/ 37 w 93"/>
              <a:gd name="T11" fmla="*/ 1659 h 2392"/>
              <a:gd name="T12" fmla="*/ 46 w 93"/>
              <a:gd name="T13" fmla="*/ 2265 h 2392"/>
              <a:gd name="T14" fmla="*/ 56 w 93"/>
              <a:gd name="T15" fmla="*/ 1754 h 2392"/>
              <a:gd name="T16" fmla="*/ 65 w 93"/>
              <a:gd name="T17" fmla="*/ 1212 h 2392"/>
              <a:gd name="T18" fmla="*/ 74 w 93"/>
              <a:gd name="T19" fmla="*/ 63 h 2392"/>
              <a:gd name="T20" fmla="*/ 83 w 93"/>
              <a:gd name="T21" fmla="*/ 31 h 2392"/>
              <a:gd name="T22" fmla="*/ 93 w 93"/>
              <a:gd name="T23" fmla="*/ 31 h 2392"/>
              <a:gd name="T24" fmla="*/ 93 w 93"/>
              <a:gd name="T25" fmla="*/ 0 h 2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2392">
                <a:moveTo>
                  <a:pt x="0" y="0"/>
                </a:moveTo>
                <a:lnTo>
                  <a:pt x="0" y="223"/>
                </a:lnTo>
                <a:lnTo>
                  <a:pt x="9" y="510"/>
                </a:lnTo>
                <a:lnTo>
                  <a:pt x="19" y="1308"/>
                </a:lnTo>
                <a:lnTo>
                  <a:pt x="28" y="2392"/>
                </a:lnTo>
                <a:lnTo>
                  <a:pt x="37" y="1659"/>
                </a:lnTo>
                <a:lnTo>
                  <a:pt x="46" y="2265"/>
                </a:lnTo>
                <a:lnTo>
                  <a:pt x="56" y="1754"/>
                </a:lnTo>
                <a:lnTo>
                  <a:pt x="65" y="1212"/>
                </a:lnTo>
                <a:lnTo>
                  <a:pt x="74" y="63"/>
                </a:lnTo>
                <a:lnTo>
                  <a:pt x="83" y="31"/>
                </a:lnTo>
                <a:lnTo>
                  <a:pt x="93" y="31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8" name="Freeform 329"/>
          <p:cNvSpPr>
            <a:spLocks/>
          </p:cNvSpPr>
          <p:nvPr/>
        </p:nvSpPr>
        <p:spPr bwMode="auto">
          <a:xfrm flipV="1">
            <a:off x="2924175" y="4251136"/>
            <a:ext cx="7937" cy="31500"/>
          </a:xfrm>
          <a:custGeom>
            <a:avLst/>
            <a:gdLst>
              <a:gd name="T0" fmla="*/ 0 w 56"/>
              <a:gd name="T1" fmla="*/ 0 h 414"/>
              <a:gd name="T2" fmla="*/ 0 w 56"/>
              <a:gd name="T3" fmla="*/ 31 h 414"/>
              <a:gd name="T4" fmla="*/ 9 w 56"/>
              <a:gd name="T5" fmla="*/ 159 h 414"/>
              <a:gd name="T6" fmla="*/ 19 w 56"/>
              <a:gd name="T7" fmla="*/ 414 h 414"/>
              <a:gd name="T8" fmla="*/ 28 w 56"/>
              <a:gd name="T9" fmla="*/ 127 h 414"/>
              <a:gd name="T10" fmla="*/ 37 w 56"/>
              <a:gd name="T11" fmla="*/ 127 h 414"/>
              <a:gd name="T12" fmla="*/ 46 w 56"/>
              <a:gd name="T13" fmla="*/ 159 h 414"/>
              <a:gd name="T14" fmla="*/ 56 w 56"/>
              <a:gd name="T15" fmla="*/ 127 h 414"/>
              <a:gd name="T16" fmla="*/ 56 w 56"/>
              <a:gd name="T17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14">
                <a:moveTo>
                  <a:pt x="0" y="0"/>
                </a:moveTo>
                <a:lnTo>
                  <a:pt x="0" y="31"/>
                </a:lnTo>
                <a:lnTo>
                  <a:pt x="9" y="159"/>
                </a:lnTo>
                <a:lnTo>
                  <a:pt x="19" y="414"/>
                </a:lnTo>
                <a:lnTo>
                  <a:pt x="28" y="127"/>
                </a:lnTo>
                <a:lnTo>
                  <a:pt x="37" y="127"/>
                </a:lnTo>
                <a:lnTo>
                  <a:pt x="46" y="159"/>
                </a:lnTo>
                <a:lnTo>
                  <a:pt x="56" y="127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9" name="Freeform 330"/>
          <p:cNvSpPr>
            <a:spLocks/>
          </p:cNvSpPr>
          <p:nvPr/>
        </p:nvSpPr>
        <p:spPr bwMode="auto">
          <a:xfrm flipV="1">
            <a:off x="2935288" y="3832636"/>
            <a:ext cx="12700" cy="450000"/>
          </a:xfrm>
          <a:custGeom>
            <a:avLst/>
            <a:gdLst>
              <a:gd name="T0" fmla="*/ 0 w 83"/>
              <a:gd name="T1" fmla="*/ 0 h 5934"/>
              <a:gd name="T2" fmla="*/ 0 w 83"/>
              <a:gd name="T3" fmla="*/ 255 h 5934"/>
              <a:gd name="T4" fmla="*/ 9 w 83"/>
              <a:gd name="T5" fmla="*/ 1052 h 5934"/>
              <a:gd name="T6" fmla="*/ 19 w 83"/>
              <a:gd name="T7" fmla="*/ 2775 h 5934"/>
              <a:gd name="T8" fmla="*/ 28 w 83"/>
              <a:gd name="T9" fmla="*/ 3637 h 5934"/>
              <a:gd name="T10" fmla="*/ 37 w 83"/>
              <a:gd name="T11" fmla="*/ 5934 h 5934"/>
              <a:gd name="T12" fmla="*/ 46 w 83"/>
              <a:gd name="T13" fmla="*/ 5168 h 5934"/>
              <a:gd name="T14" fmla="*/ 56 w 83"/>
              <a:gd name="T15" fmla="*/ 5743 h 5934"/>
              <a:gd name="T16" fmla="*/ 65 w 83"/>
              <a:gd name="T17" fmla="*/ 2137 h 5934"/>
              <a:gd name="T18" fmla="*/ 74 w 83"/>
              <a:gd name="T19" fmla="*/ 638 h 5934"/>
              <a:gd name="T20" fmla="*/ 83 w 83"/>
              <a:gd name="T21" fmla="*/ 95 h 5934"/>
              <a:gd name="T22" fmla="*/ 83 w 83"/>
              <a:gd name="T23" fmla="*/ 0 h 5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5934">
                <a:moveTo>
                  <a:pt x="0" y="0"/>
                </a:moveTo>
                <a:lnTo>
                  <a:pt x="0" y="255"/>
                </a:lnTo>
                <a:lnTo>
                  <a:pt x="9" y="1052"/>
                </a:lnTo>
                <a:lnTo>
                  <a:pt x="19" y="2775"/>
                </a:lnTo>
                <a:lnTo>
                  <a:pt x="28" y="3637"/>
                </a:lnTo>
                <a:lnTo>
                  <a:pt x="37" y="5934"/>
                </a:lnTo>
                <a:lnTo>
                  <a:pt x="46" y="5168"/>
                </a:lnTo>
                <a:lnTo>
                  <a:pt x="56" y="5743"/>
                </a:lnTo>
                <a:lnTo>
                  <a:pt x="65" y="2137"/>
                </a:lnTo>
                <a:lnTo>
                  <a:pt x="74" y="638"/>
                </a:lnTo>
                <a:lnTo>
                  <a:pt x="83" y="95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0" name="Freeform 331"/>
          <p:cNvSpPr>
            <a:spLocks/>
          </p:cNvSpPr>
          <p:nvPr/>
        </p:nvSpPr>
        <p:spPr bwMode="auto">
          <a:xfrm flipV="1">
            <a:off x="2963863" y="4267636"/>
            <a:ext cx="7937" cy="15000"/>
          </a:xfrm>
          <a:custGeom>
            <a:avLst/>
            <a:gdLst>
              <a:gd name="T0" fmla="*/ 0 w 47"/>
              <a:gd name="T1" fmla="*/ 0 h 191"/>
              <a:gd name="T2" fmla="*/ 0 w 47"/>
              <a:gd name="T3" fmla="*/ 31 h 191"/>
              <a:gd name="T4" fmla="*/ 10 w 47"/>
              <a:gd name="T5" fmla="*/ 63 h 191"/>
              <a:gd name="T6" fmla="*/ 19 w 47"/>
              <a:gd name="T7" fmla="*/ 63 h 191"/>
              <a:gd name="T8" fmla="*/ 28 w 47"/>
              <a:gd name="T9" fmla="*/ 31 h 191"/>
              <a:gd name="T10" fmla="*/ 37 w 47"/>
              <a:gd name="T11" fmla="*/ 191 h 191"/>
              <a:gd name="T12" fmla="*/ 47 w 47"/>
              <a:gd name="T13" fmla="*/ 31 h 191"/>
              <a:gd name="T14" fmla="*/ 47 w 47"/>
              <a:gd name="T15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191">
                <a:moveTo>
                  <a:pt x="0" y="0"/>
                </a:moveTo>
                <a:lnTo>
                  <a:pt x="0" y="31"/>
                </a:lnTo>
                <a:lnTo>
                  <a:pt x="10" y="63"/>
                </a:lnTo>
                <a:lnTo>
                  <a:pt x="19" y="63"/>
                </a:lnTo>
                <a:lnTo>
                  <a:pt x="28" y="31"/>
                </a:lnTo>
                <a:lnTo>
                  <a:pt x="37" y="191"/>
                </a:lnTo>
                <a:lnTo>
                  <a:pt x="47" y="31"/>
                </a:lnTo>
                <a:lnTo>
                  <a:pt x="4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1" name="Line 332"/>
          <p:cNvSpPr>
            <a:spLocks noChangeShapeType="1"/>
          </p:cNvSpPr>
          <p:nvPr/>
        </p:nvSpPr>
        <p:spPr bwMode="auto">
          <a:xfrm flipV="1">
            <a:off x="2992438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2" name="Freeform 333"/>
          <p:cNvSpPr>
            <a:spLocks/>
          </p:cNvSpPr>
          <p:nvPr/>
        </p:nvSpPr>
        <p:spPr bwMode="auto">
          <a:xfrm flipV="1">
            <a:off x="2997200" y="4275136"/>
            <a:ext cx="3175" cy="7500"/>
          </a:xfrm>
          <a:custGeom>
            <a:avLst/>
            <a:gdLst>
              <a:gd name="T0" fmla="*/ 0 w 28"/>
              <a:gd name="T1" fmla="*/ 0 h 95"/>
              <a:gd name="T2" fmla="*/ 0 w 28"/>
              <a:gd name="T3" fmla="*/ 95 h 95"/>
              <a:gd name="T4" fmla="*/ 9 w 28"/>
              <a:gd name="T5" fmla="*/ 31 h 95"/>
              <a:gd name="T6" fmla="*/ 19 w 28"/>
              <a:gd name="T7" fmla="*/ 63 h 95"/>
              <a:gd name="T8" fmla="*/ 28 w 28"/>
              <a:gd name="T9" fmla="*/ 63 h 95"/>
              <a:gd name="T10" fmla="*/ 28 w 28"/>
              <a:gd name="T1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95">
                <a:moveTo>
                  <a:pt x="0" y="0"/>
                </a:moveTo>
                <a:lnTo>
                  <a:pt x="0" y="95"/>
                </a:lnTo>
                <a:lnTo>
                  <a:pt x="9" y="31"/>
                </a:lnTo>
                <a:lnTo>
                  <a:pt x="19" y="63"/>
                </a:lnTo>
                <a:lnTo>
                  <a:pt x="28" y="63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3" name="Line 334"/>
          <p:cNvSpPr>
            <a:spLocks noChangeShapeType="1"/>
          </p:cNvSpPr>
          <p:nvPr/>
        </p:nvSpPr>
        <p:spPr bwMode="auto">
          <a:xfrm flipV="1">
            <a:off x="30130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4" name="Freeform 335"/>
          <p:cNvSpPr>
            <a:spLocks/>
          </p:cNvSpPr>
          <p:nvPr/>
        </p:nvSpPr>
        <p:spPr bwMode="auto">
          <a:xfrm flipV="1">
            <a:off x="3049588" y="4275136"/>
            <a:ext cx="1587" cy="7500"/>
          </a:xfrm>
          <a:custGeom>
            <a:avLst/>
            <a:gdLst>
              <a:gd name="T0" fmla="*/ 0 w 9"/>
              <a:gd name="T1" fmla="*/ 0 h 95"/>
              <a:gd name="T2" fmla="*/ 0 w 9"/>
              <a:gd name="T3" fmla="*/ 63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63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5" name="Line 336"/>
          <p:cNvSpPr>
            <a:spLocks noChangeShapeType="1"/>
          </p:cNvSpPr>
          <p:nvPr/>
        </p:nvSpPr>
        <p:spPr bwMode="auto">
          <a:xfrm flipV="1">
            <a:off x="30670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6" name="Line 337"/>
          <p:cNvSpPr>
            <a:spLocks noChangeShapeType="1"/>
          </p:cNvSpPr>
          <p:nvPr/>
        </p:nvSpPr>
        <p:spPr bwMode="auto">
          <a:xfrm flipV="1">
            <a:off x="30781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7" name="Freeform 338"/>
          <p:cNvSpPr>
            <a:spLocks/>
          </p:cNvSpPr>
          <p:nvPr/>
        </p:nvSpPr>
        <p:spPr bwMode="auto">
          <a:xfrm flipV="1">
            <a:off x="3081338" y="4267636"/>
            <a:ext cx="4762" cy="15000"/>
          </a:xfrm>
          <a:custGeom>
            <a:avLst/>
            <a:gdLst>
              <a:gd name="T0" fmla="*/ 0 w 28"/>
              <a:gd name="T1" fmla="*/ 0 h 191"/>
              <a:gd name="T2" fmla="*/ 0 w 28"/>
              <a:gd name="T3" fmla="*/ 31 h 191"/>
              <a:gd name="T4" fmla="*/ 9 w 28"/>
              <a:gd name="T5" fmla="*/ 191 h 191"/>
              <a:gd name="T6" fmla="*/ 19 w 28"/>
              <a:gd name="T7" fmla="*/ 31 h 191"/>
              <a:gd name="T8" fmla="*/ 28 w 28"/>
              <a:gd name="T9" fmla="*/ 127 h 191"/>
              <a:gd name="T10" fmla="*/ 28 w 28"/>
              <a:gd name="T11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91">
                <a:moveTo>
                  <a:pt x="0" y="0"/>
                </a:moveTo>
                <a:lnTo>
                  <a:pt x="0" y="31"/>
                </a:lnTo>
                <a:lnTo>
                  <a:pt x="9" y="191"/>
                </a:lnTo>
                <a:lnTo>
                  <a:pt x="19" y="31"/>
                </a:lnTo>
                <a:lnTo>
                  <a:pt x="28" y="127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8" name="Line 339"/>
          <p:cNvSpPr>
            <a:spLocks noChangeShapeType="1"/>
          </p:cNvSpPr>
          <p:nvPr/>
        </p:nvSpPr>
        <p:spPr bwMode="auto">
          <a:xfrm flipV="1">
            <a:off x="30908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9" name="Freeform 340"/>
          <p:cNvSpPr>
            <a:spLocks/>
          </p:cNvSpPr>
          <p:nvPr/>
        </p:nvSpPr>
        <p:spPr bwMode="auto">
          <a:xfrm flipV="1">
            <a:off x="3103563" y="4260136"/>
            <a:ext cx="12700" cy="22500"/>
          </a:xfrm>
          <a:custGeom>
            <a:avLst/>
            <a:gdLst>
              <a:gd name="T0" fmla="*/ 0 w 83"/>
              <a:gd name="T1" fmla="*/ 0 h 287"/>
              <a:gd name="T2" fmla="*/ 0 w 83"/>
              <a:gd name="T3" fmla="*/ 63 h 287"/>
              <a:gd name="T4" fmla="*/ 9 w 83"/>
              <a:gd name="T5" fmla="*/ 159 h 287"/>
              <a:gd name="T6" fmla="*/ 18 w 83"/>
              <a:gd name="T7" fmla="*/ 63 h 287"/>
              <a:gd name="T8" fmla="*/ 28 w 83"/>
              <a:gd name="T9" fmla="*/ 255 h 287"/>
              <a:gd name="T10" fmla="*/ 37 w 83"/>
              <a:gd name="T11" fmla="*/ 191 h 287"/>
              <a:gd name="T12" fmla="*/ 46 w 83"/>
              <a:gd name="T13" fmla="*/ 287 h 287"/>
              <a:gd name="T14" fmla="*/ 55 w 83"/>
              <a:gd name="T15" fmla="*/ 223 h 287"/>
              <a:gd name="T16" fmla="*/ 65 w 83"/>
              <a:gd name="T17" fmla="*/ 287 h 287"/>
              <a:gd name="T18" fmla="*/ 74 w 83"/>
              <a:gd name="T19" fmla="*/ 63 h 287"/>
              <a:gd name="T20" fmla="*/ 83 w 83"/>
              <a:gd name="T21" fmla="*/ 31 h 287"/>
              <a:gd name="T22" fmla="*/ 83 w 83"/>
              <a:gd name="T23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287">
                <a:moveTo>
                  <a:pt x="0" y="0"/>
                </a:moveTo>
                <a:lnTo>
                  <a:pt x="0" y="63"/>
                </a:lnTo>
                <a:lnTo>
                  <a:pt x="9" y="159"/>
                </a:lnTo>
                <a:lnTo>
                  <a:pt x="18" y="63"/>
                </a:lnTo>
                <a:lnTo>
                  <a:pt x="28" y="255"/>
                </a:lnTo>
                <a:lnTo>
                  <a:pt x="37" y="191"/>
                </a:lnTo>
                <a:lnTo>
                  <a:pt x="46" y="287"/>
                </a:lnTo>
                <a:lnTo>
                  <a:pt x="55" y="223"/>
                </a:lnTo>
                <a:lnTo>
                  <a:pt x="65" y="287"/>
                </a:lnTo>
                <a:lnTo>
                  <a:pt x="74" y="63"/>
                </a:lnTo>
                <a:lnTo>
                  <a:pt x="83" y="31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0" name="Line 341"/>
          <p:cNvSpPr>
            <a:spLocks noChangeShapeType="1"/>
          </p:cNvSpPr>
          <p:nvPr/>
        </p:nvSpPr>
        <p:spPr bwMode="auto">
          <a:xfrm flipV="1">
            <a:off x="312102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1" name="Freeform 342"/>
          <p:cNvSpPr>
            <a:spLocks/>
          </p:cNvSpPr>
          <p:nvPr/>
        </p:nvSpPr>
        <p:spPr bwMode="auto">
          <a:xfrm flipV="1">
            <a:off x="3132138" y="4173136"/>
            <a:ext cx="11112" cy="109500"/>
          </a:xfrm>
          <a:custGeom>
            <a:avLst/>
            <a:gdLst>
              <a:gd name="T0" fmla="*/ 0 w 74"/>
              <a:gd name="T1" fmla="*/ 0 h 1435"/>
              <a:gd name="T2" fmla="*/ 0 w 74"/>
              <a:gd name="T3" fmla="*/ 95 h 1435"/>
              <a:gd name="T4" fmla="*/ 9 w 74"/>
              <a:gd name="T5" fmla="*/ 127 h 1435"/>
              <a:gd name="T6" fmla="*/ 18 w 74"/>
              <a:gd name="T7" fmla="*/ 191 h 1435"/>
              <a:gd name="T8" fmla="*/ 28 w 74"/>
              <a:gd name="T9" fmla="*/ 797 h 1435"/>
              <a:gd name="T10" fmla="*/ 37 w 74"/>
              <a:gd name="T11" fmla="*/ 1435 h 1435"/>
              <a:gd name="T12" fmla="*/ 46 w 74"/>
              <a:gd name="T13" fmla="*/ 1403 h 1435"/>
              <a:gd name="T14" fmla="*/ 55 w 74"/>
              <a:gd name="T15" fmla="*/ 1084 h 1435"/>
              <a:gd name="T16" fmla="*/ 65 w 74"/>
              <a:gd name="T17" fmla="*/ 510 h 1435"/>
              <a:gd name="T18" fmla="*/ 74 w 74"/>
              <a:gd name="T19" fmla="*/ 191 h 1435"/>
              <a:gd name="T20" fmla="*/ 74 w 74"/>
              <a:gd name="T21" fmla="*/ 0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435">
                <a:moveTo>
                  <a:pt x="0" y="0"/>
                </a:moveTo>
                <a:lnTo>
                  <a:pt x="0" y="95"/>
                </a:lnTo>
                <a:lnTo>
                  <a:pt x="9" y="127"/>
                </a:lnTo>
                <a:lnTo>
                  <a:pt x="18" y="191"/>
                </a:lnTo>
                <a:lnTo>
                  <a:pt x="28" y="797"/>
                </a:lnTo>
                <a:lnTo>
                  <a:pt x="37" y="1435"/>
                </a:lnTo>
                <a:lnTo>
                  <a:pt x="46" y="1403"/>
                </a:lnTo>
                <a:lnTo>
                  <a:pt x="55" y="1084"/>
                </a:lnTo>
                <a:lnTo>
                  <a:pt x="65" y="510"/>
                </a:lnTo>
                <a:lnTo>
                  <a:pt x="74" y="191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2" name="Freeform 343"/>
          <p:cNvSpPr>
            <a:spLocks/>
          </p:cNvSpPr>
          <p:nvPr/>
        </p:nvSpPr>
        <p:spPr bwMode="auto">
          <a:xfrm flipV="1">
            <a:off x="3148013" y="4279636"/>
            <a:ext cx="0" cy="3000"/>
          </a:xfrm>
          <a:custGeom>
            <a:avLst/>
            <a:gdLst>
              <a:gd name="T0" fmla="*/ 0 w 9"/>
              <a:gd name="T1" fmla="*/ 0 h 31"/>
              <a:gd name="T2" fmla="*/ 0 w 9"/>
              <a:gd name="T3" fmla="*/ 31 h 31"/>
              <a:gd name="T4" fmla="*/ 9 w 9"/>
              <a:gd name="T5" fmla="*/ 31 h 31"/>
              <a:gd name="T6" fmla="*/ 9 w 9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3" name="Line 344"/>
          <p:cNvSpPr>
            <a:spLocks noChangeShapeType="1"/>
          </p:cNvSpPr>
          <p:nvPr/>
        </p:nvSpPr>
        <p:spPr bwMode="auto">
          <a:xfrm flipV="1">
            <a:off x="31543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4" name="Line 345"/>
          <p:cNvSpPr>
            <a:spLocks noChangeShapeType="1"/>
          </p:cNvSpPr>
          <p:nvPr/>
        </p:nvSpPr>
        <p:spPr bwMode="auto">
          <a:xfrm flipV="1">
            <a:off x="3160713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5" name="Freeform 346"/>
          <p:cNvSpPr>
            <a:spLocks/>
          </p:cNvSpPr>
          <p:nvPr/>
        </p:nvSpPr>
        <p:spPr bwMode="auto">
          <a:xfrm flipV="1">
            <a:off x="3163888" y="4251136"/>
            <a:ext cx="6350" cy="31500"/>
          </a:xfrm>
          <a:custGeom>
            <a:avLst/>
            <a:gdLst>
              <a:gd name="T0" fmla="*/ 0 w 37"/>
              <a:gd name="T1" fmla="*/ 0 h 414"/>
              <a:gd name="T2" fmla="*/ 0 w 37"/>
              <a:gd name="T3" fmla="*/ 191 h 414"/>
              <a:gd name="T4" fmla="*/ 9 w 37"/>
              <a:gd name="T5" fmla="*/ 382 h 414"/>
              <a:gd name="T6" fmla="*/ 18 w 37"/>
              <a:gd name="T7" fmla="*/ 414 h 414"/>
              <a:gd name="T8" fmla="*/ 27 w 37"/>
              <a:gd name="T9" fmla="*/ 95 h 414"/>
              <a:gd name="T10" fmla="*/ 37 w 37"/>
              <a:gd name="T11" fmla="*/ 223 h 414"/>
              <a:gd name="T12" fmla="*/ 37 w 37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414">
                <a:moveTo>
                  <a:pt x="0" y="0"/>
                </a:moveTo>
                <a:lnTo>
                  <a:pt x="0" y="191"/>
                </a:lnTo>
                <a:lnTo>
                  <a:pt x="9" y="382"/>
                </a:lnTo>
                <a:lnTo>
                  <a:pt x="18" y="414"/>
                </a:lnTo>
                <a:lnTo>
                  <a:pt x="27" y="95"/>
                </a:lnTo>
                <a:lnTo>
                  <a:pt x="37" y="223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6" name="Line 347"/>
          <p:cNvSpPr>
            <a:spLocks noChangeShapeType="1"/>
          </p:cNvSpPr>
          <p:nvPr/>
        </p:nvSpPr>
        <p:spPr bwMode="auto">
          <a:xfrm flipV="1">
            <a:off x="31829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7" name="Line 348"/>
          <p:cNvSpPr>
            <a:spLocks noChangeShapeType="1"/>
          </p:cNvSpPr>
          <p:nvPr/>
        </p:nvSpPr>
        <p:spPr bwMode="auto">
          <a:xfrm flipV="1">
            <a:off x="32591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8" name="Line 349"/>
          <p:cNvSpPr>
            <a:spLocks noChangeShapeType="1"/>
          </p:cNvSpPr>
          <p:nvPr/>
        </p:nvSpPr>
        <p:spPr bwMode="auto">
          <a:xfrm flipV="1">
            <a:off x="33099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9" name="Freeform 350"/>
          <p:cNvSpPr>
            <a:spLocks/>
          </p:cNvSpPr>
          <p:nvPr/>
        </p:nvSpPr>
        <p:spPr bwMode="auto">
          <a:xfrm flipV="1">
            <a:off x="3330575" y="4263136"/>
            <a:ext cx="7937" cy="19500"/>
          </a:xfrm>
          <a:custGeom>
            <a:avLst/>
            <a:gdLst>
              <a:gd name="T0" fmla="*/ 0 w 56"/>
              <a:gd name="T1" fmla="*/ 0 h 255"/>
              <a:gd name="T2" fmla="*/ 0 w 56"/>
              <a:gd name="T3" fmla="*/ 63 h 255"/>
              <a:gd name="T4" fmla="*/ 9 w 56"/>
              <a:gd name="T5" fmla="*/ 255 h 255"/>
              <a:gd name="T6" fmla="*/ 19 w 56"/>
              <a:gd name="T7" fmla="*/ 191 h 255"/>
              <a:gd name="T8" fmla="*/ 28 w 56"/>
              <a:gd name="T9" fmla="*/ 255 h 255"/>
              <a:gd name="T10" fmla="*/ 37 w 56"/>
              <a:gd name="T11" fmla="*/ 127 h 255"/>
              <a:gd name="T12" fmla="*/ 46 w 56"/>
              <a:gd name="T13" fmla="*/ 191 h 255"/>
              <a:gd name="T14" fmla="*/ 56 w 56"/>
              <a:gd name="T15" fmla="*/ 31 h 255"/>
              <a:gd name="T16" fmla="*/ 56 w 56"/>
              <a:gd name="T17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255">
                <a:moveTo>
                  <a:pt x="0" y="0"/>
                </a:moveTo>
                <a:lnTo>
                  <a:pt x="0" y="63"/>
                </a:lnTo>
                <a:lnTo>
                  <a:pt x="9" y="255"/>
                </a:lnTo>
                <a:lnTo>
                  <a:pt x="19" y="191"/>
                </a:lnTo>
                <a:lnTo>
                  <a:pt x="28" y="255"/>
                </a:lnTo>
                <a:lnTo>
                  <a:pt x="37" y="127"/>
                </a:lnTo>
                <a:lnTo>
                  <a:pt x="46" y="191"/>
                </a:lnTo>
                <a:lnTo>
                  <a:pt x="56" y="31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0" name="Line 351"/>
          <p:cNvSpPr>
            <a:spLocks noChangeShapeType="1"/>
          </p:cNvSpPr>
          <p:nvPr/>
        </p:nvSpPr>
        <p:spPr bwMode="auto">
          <a:xfrm flipV="1">
            <a:off x="3351213" y="4278136"/>
            <a:ext cx="0" cy="45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1" name="Freeform 352"/>
          <p:cNvSpPr>
            <a:spLocks/>
          </p:cNvSpPr>
          <p:nvPr/>
        </p:nvSpPr>
        <p:spPr bwMode="auto">
          <a:xfrm flipV="1">
            <a:off x="3355975" y="3873136"/>
            <a:ext cx="12700" cy="409500"/>
          </a:xfrm>
          <a:custGeom>
            <a:avLst/>
            <a:gdLst>
              <a:gd name="T0" fmla="*/ 0 w 83"/>
              <a:gd name="T1" fmla="*/ 0 h 5392"/>
              <a:gd name="T2" fmla="*/ 0 w 83"/>
              <a:gd name="T3" fmla="*/ 127 h 5392"/>
              <a:gd name="T4" fmla="*/ 9 w 83"/>
              <a:gd name="T5" fmla="*/ 127 h 5392"/>
              <a:gd name="T6" fmla="*/ 18 w 83"/>
              <a:gd name="T7" fmla="*/ 1052 h 5392"/>
              <a:gd name="T8" fmla="*/ 27 w 83"/>
              <a:gd name="T9" fmla="*/ 1371 h 5392"/>
              <a:gd name="T10" fmla="*/ 37 w 83"/>
              <a:gd name="T11" fmla="*/ 3158 h 5392"/>
              <a:gd name="T12" fmla="*/ 46 w 83"/>
              <a:gd name="T13" fmla="*/ 4658 h 5392"/>
              <a:gd name="T14" fmla="*/ 55 w 83"/>
              <a:gd name="T15" fmla="*/ 4371 h 5392"/>
              <a:gd name="T16" fmla="*/ 64 w 83"/>
              <a:gd name="T17" fmla="*/ 5392 h 5392"/>
              <a:gd name="T18" fmla="*/ 74 w 83"/>
              <a:gd name="T19" fmla="*/ 2903 h 5392"/>
              <a:gd name="T20" fmla="*/ 83 w 83"/>
              <a:gd name="T21" fmla="*/ 382 h 5392"/>
              <a:gd name="T22" fmla="*/ 83 w 83"/>
              <a:gd name="T23" fmla="*/ 0 h 5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5392">
                <a:moveTo>
                  <a:pt x="0" y="0"/>
                </a:moveTo>
                <a:lnTo>
                  <a:pt x="0" y="127"/>
                </a:lnTo>
                <a:lnTo>
                  <a:pt x="9" y="127"/>
                </a:lnTo>
                <a:lnTo>
                  <a:pt x="18" y="1052"/>
                </a:lnTo>
                <a:lnTo>
                  <a:pt x="27" y="1371"/>
                </a:lnTo>
                <a:lnTo>
                  <a:pt x="37" y="3158"/>
                </a:lnTo>
                <a:lnTo>
                  <a:pt x="46" y="4658"/>
                </a:lnTo>
                <a:lnTo>
                  <a:pt x="55" y="4371"/>
                </a:lnTo>
                <a:lnTo>
                  <a:pt x="64" y="5392"/>
                </a:lnTo>
                <a:lnTo>
                  <a:pt x="74" y="2903"/>
                </a:lnTo>
                <a:lnTo>
                  <a:pt x="83" y="382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2" name="Freeform 353"/>
          <p:cNvSpPr>
            <a:spLocks/>
          </p:cNvSpPr>
          <p:nvPr/>
        </p:nvSpPr>
        <p:spPr bwMode="auto">
          <a:xfrm flipV="1">
            <a:off x="3382963" y="2280136"/>
            <a:ext cx="14287" cy="2002500"/>
          </a:xfrm>
          <a:custGeom>
            <a:avLst/>
            <a:gdLst>
              <a:gd name="T0" fmla="*/ 0 w 92"/>
              <a:gd name="T1" fmla="*/ 0 h 26386"/>
              <a:gd name="T2" fmla="*/ 0 w 92"/>
              <a:gd name="T3" fmla="*/ 350 h 26386"/>
              <a:gd name="T4" fmla="*/ 9 w 92"/>
              <a:gd name="T5" fmla="*/ 1052 h 26386"/>
              <a:gd name="T6" fmla="*/ 18 w 92"/>
              <a:gd name="T7" fmla="*/ 4211 h 26386"/>
              <a:gd name="T8" fmla="*/ 27 w 92"/>
              <a:gd name="T9" fmla="*/ 10911 h 26386"/>
              <a:gd name="T10" fmla="*/ 37 w 92"/>
              <a:gd name="T11" fmla="*/ 16654 h 26386"/>
              <a:gd name="T12" fmla="*/ 46 w 92"/>
              <a:gd name="T13" fmla="*/ 20770 h 26386"/>
              <a:gd name="T14" fmla="*/ 55 w 92"/>
              <a:gd name="T15" fmla="*/ 26386 h 26386"/>
              <a:gd name="T16" fmla="*/ 64 w 92"/>
              <a:gd name="T17" fmla="*/ 20993 h 26386"/>
              <a:gd name="T18" fmla="*/ 74 w 92"/>
              <a:gd name="T19" fmla="*/ 10847 h 26386"/>
              <a:gd name="T20" fmla="*/ 83 w 92"/>
              <a:gd name="T21" fmla="*/ 2010 h 26386"/>
              <a:gd name="T22" fmla="*/ 92 w 92"/>
              <a:gd name="T23" fmla="*/ 382 h 26386"/>
              <a:gd name="T24" fmla="*/ 92 w 92"/>
              <a:gd name="T25" fmla="*/ 0 h 26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26386">
                <a:moveTo>
                  <a:pt x="0" y="0"/>
                </a:moveTo>
                <a:lnTo>
                  <a:pt x="0" y="350"/>
                </a:lnTo>
                <a:lnTo>
                  <a:pt x="9" y="1052"/>
                </a:lnTo>
                <a:lnTo>
                  <a:pt x="18" y="4211"/>
                </a:lnTo>
                <a:lnTo>
                  <a:pt x="27" y="10911"/>
                </a:lnTo>
                <a:lnTo>
                  <a:pt x="37" y="16654"/>
                </a:lnTo>
                <a:lnTo>
                  <a:pt x="46" y="20770"/>
                </a:lnTo>
                <a:lnTo>
                  <a:pt x="55" y="26386"/>
                </a:lnTo>
                <a:lnTo>
                  <a:pt x="64" y="20993"/>
                </a:lnTo>
                <a:lnTo>
                  <a:pt x="74" y="10847"/>
                </a:lnTo>
                <a:lnTo>
                  <a:pt x="83" y="2010"/>
                </a:lnTo>
                <a:lnTo>
                  <a:pt x="92" y="382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3" name="Line 354"/>
          <p:cNvSpPr>
            <a:spLocks noChangeShapeType="1"/>
          </p:cNvSpPr>
          <p:nvPr/>
        </p:nvSpPr>
        <p:spPr bwMode="auto">
          <a:xfrm flipV="1">
            <a:off x="34083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4" name="Line 355"/>
          <p:cNvSpPr>
            <a:spLocks noChangeShapeType="1"/>
          </p:cNvSpPr>
          <p:nvPr/>
        </p:nvSpPr>
        <p:spPr bwMode="auto">
          <a:xfrm flipV="1">
            <a:off x="345598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5" name="Line 356"/>
          <p:cNvSpPr>
            <a:spLocks noChangeShapeType="1"/>
          </p:cNvSpPr>
          <p:nvPr/>
        </p:nvSpPr>
        <p:spPr bwMode="auto">
          <a:xfrm flipV="1">
            <a:off x="34734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6" name="Line 357"/>
          <p:cNvSpPr>
            <a:spLocks noChangeShapeType="1"/>
          </p:cNvSpPr>
          <p:nvPr/>
        </p:nvSpPr>
        <p:spPr bwMode="auto">
          <a:xfrm flipV="1">
            <a:off x="350520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7" name="Freeform 358"/>
          <p:cNvSpPr>
            <a:spLocks/>
          </p:cNvSpPr>
          <p:nvPr/>
        </p:nvSpPr>
        <p:spPr bwMode="auto">
          <a:xfrm flipV="1">
            <a:off x="3517900" y="4279636"/>
            <a:ext cx="1587" cy="3000"/>
          </a:xfrm>
          <a:custGeom>
            <a:avLst/>
            <a:gdLst>
              <a:gd name="T0" fmla="*/ 0 w 10"/>
              <a:gd name="T1" fmla="*/ 0 h 31"/>
              <a:gd name="T2" fmla="*/ 0 w 10"/>
              <a:gd name="T3" fmla="*/ 31 h 31"/>
              <a:gd name="T4" fmla="*/ 10 w 10"/>
              <a:gd name="T5" fmla="*/ 31 h 31"/>
              <a:gd name="T6" fmla="*/ 10 w 10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31">
                <a:moveTo>
                  <a:pt x="0" y="0"/>
                </a:moveTo>
                <a:lnTo>
                  <a:pt x="0" y="31"/>
                </a:lnTo>
                <a:lnTo>
                  <a:pt x="10" y="31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8" name="Line 359"/>
          <p:cNvSpPr>
            <a:spLocks noChangeShapeType="1"/>
          </p:cNvSpPr>
          <p:nvPr/>
        </p:nvSpPr>
        <p:spPr bwMode="auto">
          <a:xfrm flipV="1">
            <a:off x="361632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9" name="Line 360"/>
          <p:cNvSpPr>
            <a:spLocks noChangeShapeType="1"/>
          </p:cNvSpPr>
          <p:nvPr/>
        </p:nvSpPr>
        <p:spPr bwMode="auto">
          <a:xfrm flipV="1">
            <a:off x="36861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0" name="Line 361"/>
          <p:cNvSpPr>
            <a:spLocks noChangeShapeType="1"/>
          </p:cNvSpPr>
          <p:nvPr/>
        </p:nvSpPr>
        <p:spPr bwMode="auto">
          <a:xfrm flipV="1">
            <a:off x="3689350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1" name="Line 362"/>
          <p:cNvSpPr>
            <a:spLocks noChangeShapeType="1"/>
          </p:cNvSpPr>
          <p:nvPr/>
        </p:nvSpPr>
        <p:spPr bwMode="auto">
          <a:xfrm flipV="1">
            <a:off x="38433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2" name="Line 363"/>
          <p:cNvSpPr>
            <a:spLocks noChangeShapeType="1"/>
          </p:cNvSpPr>
          <p:nvPr/>
        </p:nvSpPr>
        <p:spPr bwMode="auto">
          <a:xfrm flipV="1">
            <a:off x="3916363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3" name="Line 364"/>
          <p:cNvSpPr>
            <a:spLocks noChangeShapeType="1"/>
          </p:cNvSpPr>
          <p:nvPr/>
        </p:nvSpPr>
        <p:spPr bwMode="auto">
          <a:xfrm flipV="1">
            <a:off x="394652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4" name="Line 365"/>
          <p:cNvSpPr>
            <a:spLocks noChangeShapeType="1"/>
          </p:cNvSpPr>
          <p:nvPr/>
        </p:nvSpPr>
        <p:spPr bwMode="auto">
          <a:xfrm flipV="1">
            <a:off x="39528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5" name="Line 366"/>
          <p:cNvSpPr>
            <a:spLocks noChangeShapeType="1"/>
          </p:cNvSpPr>
          <p:nvPr/>
        </p:nvSpPr>
        <p:spPr bwMode="auto">
          <a:xfrm flipV="1">
            <a:off x="40163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6" name="Line 367"/>
          <p:cNvSpPr>
            <a:spLocks noChangeShapeType="1"/>
          </p:cNvSpPr>
          <p:nvPr/>
        </p:nvSpPr>
        <p:spPr bwMode="auto">
          <a:xfrm flipV="1">
            <a:off x="4046538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7" name="Line 368"/>
          <p:cNvSpPr>
            <a:spLocks noChangeShapeType="1"/>
          </p:cNvSpPr>
          <p:nvPr/>
        </p:nvSpPr>
        <p:spPr bwMode="auto">
          <a:xfrm flipV="1">
            <a:off x="407352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8" name="Freeform 369"/>
          <p:cNvSpPr>
            <a:spLocks/>
          </p:cNvSpPr>
          <p:nvPr/>
        </p:nvSpPr>
        <p:spPr bwMode="auto">
          <a:xfrm flipV="1">
            <a:off x="4081463" y="4279636"/>
            <a:ext cx="1587" cy="3000"/>
          </a:xfrm>
          <a:custGeom>
            <a:avLst/>
            <a:gdLst>
              <a:gd name="T0" fmla="*/ 0 w 9"/>
              <a:gd name="T1" fmla="*/ 0 h 31"/>
              <a:gd name="T2" fmla="*/ 0 w 9"/>
              <a:gd name="T3" fmla="*/ 31 h 31"/>
              <a:gd name="T4" fmla="*/ 9 w 9"/>
              <a:gd name="T5" fmla="*/ 31 h 31"/>
              <a:gd name="T6" fmla="*/ 9 w 9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0" y="31"/>
                </a:lnTo>
                <a:lnTo>
                  <a:pt x="9" y="31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" name="Line 370"/>
          <p:cNvSpPr>
            <a:spLocks noChangeShapeType="1"/>
          </p:cNvSpPr>
          <p:nvPr/>
        </p:nvSpPr>
        <p:spPr bwMode="auto">
          <a:xfrm flipV="1">
            <a:off x="41179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0" name="Line 371"/>
          <p:cNvSpPr>
            <a:spLocks noChangeShapeType="1"/>
          </p:cNvSpPr>
          <p:nvPr/>
        </p:nvSpPr>
        <p:spPr bwMode="auto">
          <a:xfrm flipV="1">
            <a:off x="4333875" y="4279636"/>
            <a:ext cx="0" cy="30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4" name="Rectangle 375"/>
          <p:cNvSpPr>
            <a:spLocks noChangeArrowheads="1"/>
          </p:cNvSpPr>
          <p:nvPr/>
        </p:nvSpPr>
        <p:spPr bwMode="auto">
          <a:xfrm>
            <a:off x="1260585" y="3369139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143.1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5" name="Rectangle 376"/>
          <p:cNvSpPr>
            <a:spLocks noChangeArrowheads="1"/>
          </p:cNvSpPr>
          <p:nvPr/>
        </p:nvSpPr>
        <p:spPr bwMode="auto">
          <a:xfrm>
            <a:off x="2579369" y="3403550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239.2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6" name="Rectangle 377"/>
          <p:cNvSpPr>
            <a:spLocks noChangeArrowheads="1"/>
          </p:cNvSpPr>
          <p:nvPr/>
        </p:nvSpPr>
        <p:spPr bwMode="auto">
          <a:xfrm>
            <a:off x="1778004" y="3354636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171.1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7" name="Rectangle 378"/>
          <p:cNvSpPr>
            <a:spLocks noChangeArrowheads="1"/>
          </p:cNvSpPr>
          <p:nvPr/>
        </p:nvSpPr>
        <p:spPr bwMode="auto">
          <a:xfrm>
            <a:off x="3025780" y="3556730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269.2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8" name="Rectangle 379"/>
          <p:cNvSpPr>
            <a:spLocks noChangeArrowheads="1"/>
          </p:cNvSpPr>
          <p:nvPr/>
        </p:nvSpPr>
        <p:spPr bwMode="auto">
          <a:xfrm>
            <a:off x="1651102" y="3586757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158.1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41" name="Straight Connector 1240"/>
          <p:cNvCxnSpPr/>
          <p:nvPr/>
        </p:nvCxnSpPr>
        <p:spPr>
          <a:xfrm flipH="1" flipV="1">
            <a:off x="3276672" y="3699976"/>
            <a:ext cx="82478" cy="146160"/>
          </a:xfrm>
          <a:prstGeom prst="line">
            <a:avLst/>
          </a:prstGeom>
          <a:ln w="190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2" name="Straight Connector 1241"/>
          <p:cNvCxnSpPr/>
          <p:nvPr/>
        </p:nvCxnSpPr>
        <p:spPr>
          <a:xfrm flipV="1">
            <a:off x="3378762" y="2186940"/>
            <a:ext cx="111198" cy="426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3" name="Straight Connector 1242"/>
          <p:cNvCxnSpPr/>
          <p:nvPr/>
        </p:nvCxnSpPr>
        <p:spPr>
          <a:xfrm flipH="1" flipV="1">
            <a:off x="1505020" y="3522140"/>
            <a:ext cx="82478" cy="146160"/>
          </a:xfrm>
          <a:prstGeom prst="line">
            <a:avLst/>
          </a:prstGeom>
          <a:ln w="190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4" name="Straight Connector 1243"/>
          <p:cNvCxnSpPr/>
          <p:nvPr/>
        </p:nvCxnSpPr>
        <p:spPr>
          <a:xfrm flipV="1">
            <a:off x="2001839" y="3630136"/>
            <a:ext cx="61911" cy="206999"/>
          </a:xfrm>
          <a:prstGeom prst="line">
            <a:avLst/>
          </a:prstGeom>
          <a:ln w="190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5" name="Straight Connector 1244"/>
          <p:cNvCxnSpPr>
            <a:endCxn id="1238" idx="2"/>
          </p:cNvCxnSpPr>
          <p:nvPr/>
        </p:nvCxnSpPr>
        <p:spPr>
          <a:xfrm flipV="1">
            <a:off x="1811335" y="3771423"/>
            <a:ext cx="12892" cy="1647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9" name="TextBox 2528"/>
          <p:cNvSpPr txBox="1"/>
          <p:nvPr/>
        </p:nvSpPr>
        <p:spPr>
          <a:xfrm>
            <a:off x="3452347" y="2863360"/>
            <a:ext cx="1301959" cy="461665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Estradiol E2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[M-H]</a:t>
            </a:r>
            <a:r>
              <a:rPr lang="en-US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m/z 271.2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8" name="Rectangle 228"/>
          <p:cNvSpPr>
            <a:spLocks noChangeArrowheads="1"/>
          </p:cNvSpPr>
          <p:nvPr/>
        </p:nvSpPr>
        <p:spPr bwMode="auto">
          <a:xfrm rot="16200000">
            <a:off x="-838835" y="3191591"/>
            <a:ext cx="2007578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Abundance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7" name="Rectangle 74"/>
          <p:cNvSpPr>
            <a:spLocks noChangeArrowheads="1"/>
          </p:cNvSpPr>
          <p:nvPr/>
        </p:nvSpPr>
        <p:spPr bwMode="auto">
          <a:xfrm>
            <a:off x="6710427" y="2085242"/>
            <a:ext cx="22281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m/z</a:t>
            </a:r>
          </a:p>
        </p:txBody>
      </p:sp>
      <p:sp>
        <p:nvSpPr>
          <p:cNvPr id="2103" name="Line 12"/>
          <p:cNvSpPr>
            <a:spLocks noChangeShapeType="1"/>
          </p:cNvSpPr>
          <p:nvPr/>
        </p:nvSpPr>
        <p:spPr bwMode="auto">
          <a:xfrm>
            <a:off x="5010919" y="4273414"/>
            <a:ext cx="406908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5" name="Line 14"/>
          <p:cNvSpPr>
            <a:spLocks noChangeShapeType="1"/>
          </p:cNvSpPr>
          <p:nvPr/>
        </p:nvSpPr>
        <p:spPr bwMode="auto">
          <a:xfrm>
            <a:off x="5152162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6" name="Line 15"/>
          <p:cNvSpPr>
            <a:spLocks noChangeShapeType="1"/>
          </p:cNvSpPr>
          <p:nvPr/>
        </p:nvSpPr>
        <p:spPr bwMode="auto">
          <a:xfrm>
            <a:off x="5291818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7" name="Line 16"/>
          <p:cNvSpPr>
            <a:spLocks noChangeShapeType="1"/>
          </p:cNvSpPr>
          <p:nvPr/>
        </p:nvSpPr>
        <p:spPr bwMode="auto">
          <a:xfrm>
            <a:off x="5433061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8" name="Line 17"/>
          <p:cNvSpPr>
            <a:spLocks noChangeShapeType="1"/>
          </p:cNvSpPr>
          <p:nvPr/>
        </p:nvSpPr>
        <p:spPr bwMode="auto">
          <a:xfrm>
            <a:off x="5574304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9" name="Line 18"/>
          <p:cNvSpPr>
            <a:spLocks noChangeShapeType="1"/>
          </p:cNvSpPr>
          <p:nvPr/>
        </p:nvSpPr>
        <p:spPr bwMode="auto">
          <a:xfrm>
            <a:off x="5713960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0" name="Line 19"/>
          <p:cNvSpPr>
            <a:spLocks noChangeShapeType="1"/>
          </p:cNvSpPr>
          <p:nvPr/>
        </p:nvSpPr>
        <p:spPr bwMode="auto">
          <a:xfrm>
            <a:off x="5855203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1" name="Line 20"/>
          <p:cNvSpPr>
            <a:spLocks noChangeShapeType="1"/>
          </p:cNvSpPr>
          <p:nvPr/>
        </p:nvSpPr>
        <p:spPr bwMode="auto">
          <a:xfrm>
            <a:off x="5994859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2" name="Line 21"/>
          <p:cNvSpPr>
            <a:spLocks noChangeShapeType="1"/>
          </p:cNvSpPr>
          <p:nvPr/>
        </p:nvSpPr>
        <p:spPr bwMode="auto">
          <a:xfrm>
            <a:off x="6136102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3" name="Line 22"/>
          <p:cNvSpPr>
            <a:spLocks noChangeShapeType="1"/>
          </p:cNvSpPr>
          <p:nvPr/>
        </p:nvSpPr>
        <p:spPr bwMode="auto">
          <a:xfrm>
            <a:off x="6277345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4" name="Line 23"/>
          <p:cNvSpPr>
            <a:spLocks noChangeShapeType="1"/>
          </p:cNvSpPr>
          <p:nvPr/>
        </p:nvSpPr>
        <p:spPr bwMode="auto">
          <a:xfrm>
            <a:off x="6417001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5" name="Line 24"/>
          <p:cNvSpPr>
            <a:spLocks noChangeShapeType="1"/>
          </p:cNvSpPr>
          <p:nvPr/>
        </p:nvSpPr>
        <p:spPr bwMode="auto">
          <a:xfrm>
            <a:off x="6558244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6" name="Line 25"/>
          <p:cNvSpPr>
            <a:spLocks noChangeShapeType="1"/>
          </p:cNvSpPr>
          <p:nvPr/>
        </p:nvSpPr>
        <p:spPr bwMode="auto">
          <a:xfrm>
            <a:off x="6697900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7" name="Line 26"/>
          <p:cNvSpPr>
            <a:spLocks noChangeShapeType="1"/>
          </p:cNvSpPr>
          <p:nvPr/>
        </p:nvSpPr>
        <p:spPr bwMode="auto">
          <a:xfrm>
            <a:off x="6839143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8" name="Line 27"/>
          <p:cNvSpPr>
            <a:spLocks noChangeShapeType="1"/>
          </p:cNvSpPr>
          <p:nvPr/>
        </p:nvSpPr>
        <p:spPr bwMode="auto">
          <a:xfrm>
            <a:off x="6978799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9" name="Line 28"/>
          <p:cNvSpPr>
            <a:spLocks noChangeShapeType="1"/>
          </p:cNvSpPr>
          <p:nvPr/>
        </p:nvSpPr>
        <p:spPr bwMode="auto">
          <a:xfrm>
            <a:off x="7120042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0" name="Line 29"/>
          <p:cNvSpPr>
            <a:spLocks noChangeShapeType="1"/>
          </p:cNvSpPr>
          <p:nvPr/>
        </p:nvSpPr>
        <p:spPr bwMode="auto">
          <a:xfrm>
            <a:off x="7261285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1" name="Line 30"/>
          <p:cNvSpPr>
            <a:spLocks noChangeShapeType="1"/>
          </p:cNvSpPr>
          <p:nvPr/>
        </p:nvSpPr>
        <p:spPr bwMode="auto">
          <a:xfrm>
            <a:off x="7400941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2" name="Line 31"/>
          <p:cNvSpPr>
            <a:spLocks noChangeShapeType="1"/>
          </p:cNvSpPr>
          <p:nvPr/>
        </p:nvSpPr>
        <p:spPr bwMode="auto">
          <a:xfrm>
            <a:off x="7542184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3" name="Line 32"/>
          <p:cNvSpPr>
            <a:spLocks noChangeShapeType="1"/>
          </p:cNvSpPr>
          <p:nvPr/>
        </p:nvSpPr>
        <p:spPr bwMode="auto">
          <a:xfrm>
            <a:off x="7681840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4" name="Line 33"/>
          <p:cNvSpPr>
            <a:spLocks noChangeShapeType="1"/>
          </p:cNvSpPr>
          <p:nvPr/>
        </p:nvSpPr>
        <p:spPr bwMode="auto">
          <a:xfrm>
            <a:off x="7823083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5" name="Line 34"/>
          <p:cNvSpPr>
            <a:spLocks noChangeShapeType="1"/>
          </p:cNvSpPr>
          <p:nvPr/>
        </p:nvSpPr>
        <p:spPr bwMode="auto">
          <a:xfrm>
            <a:off x="7962739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6" name="Line 35"/>
          <p:cNvSpPr>
            <a:spLocks noChangeShapeType="1"/>
          </p:cNvSpPr>
          <p:nvPr/>
        </p:nvSpPr>
        <p:spPr bwMode="auto">
          <a:xfrm>
            <a:off x="8103982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7" name="Line 36"/>
          <p:cNvSpPr>
            <a:spLocks noChangeShapeType="1"/>
          </p:cNvSpPr>
          <p:nvPr/>
        </p:nvSpPr>
        <p:spPr bwMode="auto">
          <a:xfrm>
            <a:off x="8243638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8" name="Line 37"/>
          <p:cNvSpPr>
            <a:spLocks noChangeShapeType="1"/>
          </p:cNvSpPr>
          <p:nvPr/>
        </p:nvSpPr>
        <p:spPr bwMode="auto">
          <a:xfrm>
            <a:off x="8384881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9" name="Line 38"/>
          <p:cNvSpPr>
            <a:spLocks noChangeShapeType="1"/>
          </p:cNvSpPr>
          <p:nvPr/>
        </p:nvSpPr>
        <p:spPr bwMode="auto">
          <a:xfrm>
            <a:off x="8526124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0" name="Line 39"/>
          <p:cNvSpPr>
            <a:spLocks noChangeShapeType="1"/>
          </p:cNvSpPr>
          <p:nvPr/>
        </p:nvSpPr>
        <p:spPr bwMode="auto">
          <a:xfrm>
            <a:off x="8665780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1" name="Line 40"/>
          <p:cNvSpPr>
            <a:spLocks noChangeShapeType="1"/>
          </p:cNvSpPr>
          <p:nvPr/>
        </p:nvSpPr>
        <p:spPr bwMode="auto">
          <a:xfrm>
            <a:off x="8807023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2" name="Line 41"/>
          <p:cNvSpPr>
            <a:spLocks noChangeShapeType="1"/>
          </p:cNvSpPr>
          <p:nvPr/>
        </p:nvSpPr>
        <p:spPr bwMode="auto">
          <a:xfrm>
            <a:off x="8946679" y="4273414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5" name="Line 44"/>
          <p:cNvSpPr>
            <a:spLocks noChangeShapeType="1"/>
          </p:cNvSpPr>
          <p:nvPr/>
        </p:nvSpPr>
        <p:spPr bwMode="auto">
          <a:xfrm>
            <a:off x="5152162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6" name="Line 45"/>
          <p:cNvSpPr>
            <a:spLocks noChangeShapeType="1"/>
          </p:cNvSpPr>
          <p:nvPr/>
        </p:nvSpPr>
        <p:spPr bwMode="auto">
          <a:xfrm>
            <a:off x="5433061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7" name="Line 46"/>
          <p:cNvSpPr>
            <a:spLocks noChangeShapeType="1"/>
          </p:cNvSpPr>
          <p:nvPr/>
        </p:nvSpPr>
        <p:spPr bwMode="auto">
          <a:xfrm>
            <a:off x="5713960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8" name="Line 47"/>
          <p:cNvSpPr>
            <a:spLocks noChangeShapeType="1"/>
          </p:cNvSpPr>
          <p:nvPr/>
        </p:nvSpPr>
        <p:spPr bwMode="auto">
          <a:xfrm>
            <a:off x="5994859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9" name="Line 48"/>
          <p:cNvSpPr>
            <a:spLocks noChangeShapeType="1"/>
          </p:cNvSpPr>
          <p:nvPr/>
        </p:nvSpPr>
        <p:spPr bwMode="auto">
          <a:xfrm>
            <a:off x="6277345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0" name="Line 49"/>
          <p:cNvSpPr>
            <a:spLocks noChangeShapeType="1"/>
          </p:cNvSpPr>
          <p:nvPr/>
        </p:nvSpPr>
        <p:spPr bwMode="auto">
          <a:xfrm>
            <a:off x="6558244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1" name="Line 50"/>
          <p:cNvSpPr>
            <a:spLocks noChangeShapeType="1"/>
          </p:cNvSpPr>
          <p:nvPr/>
        </p:nvSpPr>
        <p:spPr bwMode="auto">
          <a:xfrm>
            <a:off x="6839143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2" name="Line 51"/>
          <p:cNvSpPr>
            <a:spLocks noChangeShapeType="1"/>
          </p:cNvSpPr>
          <p:nvPr/>
        </p:nvSpPr>
        <p:spPr bwMode="auto">
          <a:xfrm>
            <a:off x="7120042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3" name="Line 52"/>
          <p:cNvSpPr>
            <a:spLocks noChangeShapeType="1"/>
          </p:cNvSpPr>
          <p:nvPr/>
        </p:nvSpPr>
        <p:spPr bwMode="auto">
          <a:xfrm>
            <a:off x="7400941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4" name="Line 53"/>
          <p:cNvSpPr>
            <a:spLocks noChangeShapeType="1"/>
          </p:cNvSpPr>
          <p:nvPr/>
        </p:nvSpPr>
        <p:spPr bwMode="auto">
          <a:xfrm>
            <a:off x="7681840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5" name="Line 54"/>
          <p:cNvSpPr>
            <a:spLocks noChangeShapeType="1"/>
          </p:cNvSpPr>
          <p:nvPr/>
        </p:nvSpPr>
        <p:spPr bwMode="auto">
          <a:xfrm>
            <a:off x="7962739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6" name="Line 55"/>
          <p:cNvSpPr>
            <a:spLocks noChangeShapeType="1"/>
          </p:cNvSpPr>
          <p:nvPr/>
        </p:nvSpPr>
        <p:spPr bwMode="auto">
          <a:xfrm>
            <a:off x="8243638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7" name="Line 56"/>
          <p:cNvSpPr>
            <a:spLocks noChangeShapeType="1"/>
          </p:cNvSpPr>
          <p:nvPr/>
        </p:nvSpPr>
        <p:spPr bwMode="auto">
          <a:xfrm>
            <a:off x="8526124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8" name="Line 57"/>
          <p:cNvSpPr>
            <a:spLocks noChangeShapeType="1"/>
          </p:cNvSpPr>
          <p:nvPr/>
        </p:nvSpPr>
        <p:spPr bwMode="auto">
          <a:xfrm>
            <a:off x="8807023" y="4273414"/>
            <a:ext cx="0" cy="13286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" name="Rectangle 61"/>
          <p:cNvSpPr>
            <a:spLocks noChangeArrowheads="1"/>
          </p:cNvSpPr>
          <p:nvPr/>
        </p:nvSpPr>
        <p:spPr bwMode="auto">
          <a:xfrm>
            <a:off x="5618740" y="4286698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" name="Rectangle 66"/>
          <p:cNvSpPr>
            <a:spLocks noChangeArrowheads="1"/>
          </p:cNvSpPr>
          <p:nvPr/>
        </p:nvSpPr>
        <p:spPr bwMode="auto">
          <a:xfrm>
            <a:off x="7024822" y="4286698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2" name="Rectangle 71"/>
          <p:cNvSpPr>
            <a:spLocks noChangeArrowheads="1"/>
          </p:cNvSpPr>
          <p:nvPr/>
        </p:nvSpPr>
        <p:spPr bwMode="auto">
          <a:xfrm>
            <a:off x="8430904" y="4286698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3" name="Rectangle 74"/>
          <p:cNvSpPr>
            <a:spLocks noChangeArrowheads="1"/>
          </p:cNvSpPr>
          <p:nvPr/>
        </p:nvSpPr>
        <p:spPr bwMode="auto">
          <a:xfrm>
            <a:off x="6943885" y="4428908"/>
            <a:ext cx="222818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m/z</a:t>
            </a:r>
            <a:endParaRPr kumimoji="0" lang="en-US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4" name="Line 75"/>
          <p:cNvSpPr>
            <a:spLocks noChangeShapeType="1"/>
          </p:cNvSpPr>
          <p:nvPr/>
        </p:nvSpPr>
        <p:spPr bwMode="auto">
          <a:xfrm flipV="1">
            <a:off x="5010919" y="2400199"/>
            <a:ext cx="0" cy="18732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83" name="Line 104"/>
          <p:cNvSpPr>
            <a:spLocks noChangeShapeType="1"/>
          </p:cNvSpPr>
          <p:nvPr/>
        </p:nvSpPr>
        <p:spPr bwMode="auto">
          <a:xfrm flipH="1">
            <a:off x="5002984" y="2444483"/>
            <a:ext cx="793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8" name="Line 119"/>
          <p:cNvSpPr>
            <a:spLocks noChangeShapeType="1"/>
          </p:cNvSpPr>
          <p:nvPr/>
        </p:nvSpPr>
        <p:spPr bwMode="auto">
          <a:xfrm flipH="1">
            <a:off x="4995049" y="2444483"/>
            <a:ext cx="1587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1" name="Freeform 139"/>
          <p:cNvSpPr>
            <a:spLocks/>
          </p:cNvSpPr>
          <p:nvPr/>
        </p:nvSpPr>
        <p:spPr bwMode="auto">
          <a:xfrm flipV="1">
            <a:off x="5102965" y="4270461"/>
            <a:ext cx="1587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19 h 39"/>
              <a:gd name="T4" fmla="*/ 9 w 9"/>
              <a:gd name="T5" fmla="*/ 3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19"/>
                </a:lnTo>
                <a:lnTo>
                  <a:pt x="9" y="3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2" name="Line 140"/>
          <p:cNvSpPr>
            <a:spLocks noChangeShapeType="1"/>
          </p:cNvSpPr>
          <p:nvPr/>
        </p:nvSpPr>
        <p:spPr bwMode="auto">
          <a:xfrm flipV="1">
            <a:off x="5110900" y="4268985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3" name="Line 141"/>
          <p:cNvSpPr>
            <a:spLocks noChangeShapeType="1"/>
          </p:cNvSpPr>
          <p:nvPr/>
        </p:nvSpPr>
        <p:spPr bwMode="auto">
          <a:xfrm flipV="1">
            <a:off x="5114074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4" name="Freeform 142"/>
          <p:cNvSpPr>
            <a:spLocks/>
          </p:cNvSpPr>
          <p:nvPr/>
        </p:nvSpPr>
        <p:spPr bwMode="auto">
          <a:xfrm flipV="1">
            <a:off x="5123596" y="4270461"/>
            <a:ext cx="3174" cy="2952"/>
          </a:xfrm>
          <a:custGeom>
            <a:avLst/>
            <a:gdLst>
              <a:gd name="T0" fmla="*/ 0 w 19"/>
              <a:gd name="T1" fmla="*/ 0 h 39"/>
              <a:gd name="T2" fmla="*/ 0 w 19"/>
              <a:gd name="T3" fmla="*/ 39 h 39"/>
              <a:gd name="T4" fmla="*/ 10 w 19"/>
              <a:gd name="T5" fmla="*/ 39 h 39"/>
              <a:gd name="T6" fmla="*/ 19 w 19"/>
              <a:gd name="T7" fmla="*/ 19 h 39"/>
              <a:gd name="T8" fmla="*/ 19 w 1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9">
                <a:moveTo>
                  <a:pt x="0" y="0"/>
                </a:moveTo>
                <a:lnTo>
                  <a:pt x="0" y="39"/>
                </a:lnTo>
                <a:lnTo>
                  <a:pt x="10" y="39"/>
                </a:lnTo>
                <a:lnTo>
                  <a:pt x="19" y="19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5" name="Freeform 143"/>
          <p:cNvSpPr>
            <a:spLocks/>
          </p:cNvSpPr>
          <p:nvPr/>
        </p:nvSpPr>
        <p:spPr bwMode="auto">
          <a:xfrm flipV="1">
            <a:off x="5129944" y="4205511"/>
            <a:ext cx="14283" cy="67902"/>
          </a:xfrm>
          <a:custGeom>
            <a:avLst/>
            <a:gdLst>
              <a:gd name="T0" fmla="*/ 0 w 93"/>
              <a:gd name="T1" fmla="*/ 0 h 939"/>
              <a:gd name="T2" fmla="*/ 0 w 93"/>
              <a:gd name="T3" fmla="*/ 156 h 939"/>
              <a:gd name="T4" fmla="*/ 10 w 93"/>
              <a:gd name="T5" fmla="*/ 234 h 939"/>
              <a:gd name="T6" fmla="*/ 19 w 93"/>
              <a:gd name="T7" fmla="*/ 606 h 939"/>
              <a:gd name="T8" fmla="*/ 28 w 93"/>
              <a:gd name="T9" fmla="*/ 665 h 939"/>
              <a:gd name="T10" fmla="*/ 37 w 93"/>
              <a:gd name="T11" fmla="*/ 743 h 939"/>
              <a:gd name="T12" fmla="*/ 47 w 93"/>
              <a:gd name="T13" fmla="*/ 665 h 939"/>
              <a:gd name="T14" fmla="*/ 56 w 93"/>
              <a:gd name="T15" fmla="*/ 939 h 939"/>
              <a:gd name="T16" fmla="*/ 65 w 93"/>
              <a:gd name="T17" fmla="*/ 743 h 939"/>
              <a:gd name="T18" fmla="*/ 74 w 93"/>
              <a:gd name="T19" fmla="*/ 626 h 939"/>
              <a:gd name="T20" fmla="*/ 84 w 93"/>
              <a:gd name="T21" fmla="*/ 469 h 939"/>
              <a:gd name="T22" fmla="*/ 93 w 93"/>
              <a:gd name="T23" fmla="*/ 352 h 939"/>
              <a:gd name="T24" fmla="*/ 93 w 93"/>
              <a:gd name="T25" fmla="*/ 0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939">
                <a:moveTo>
                  <a:pt x="0" y="0"/>
                </a:moveTo>
                <a:lnTo>
                  <a:pt x="0" y="156"/>
                </a:lnTo>
                <a:lnTo>
                  <a:pt x="10" y="234"/>
                </a:lnTo>
                <a:lnTo>
                  <a:pt x="19" y="606"/>
                </a:lnTo>
                <a:lnTo>
                  <a:pt x="28" y="665"/>
                </a:lnTo>
                <a:lnTo>
                  <a:pt x="37" y="743"/>
                </a:lnTo>
                <a:lnTo>
                  <a:pt x="47" y="665"/>
                </a:lnTo>
                <a:lnTo>
                  <a:pt x="56" y="939"/>
                </a:lnTo>
                <a:lnTo>
                  <a:pt x="65" y="743"/>
                </a:lnTo>
                <a:lnTo>
                  <a:pt x="74" y="626"/>
                </a:lnTo>
                <a:lnTo>
                  <a:pt x="84" y="469"/>
                </a:lnTo>
                <a:lnTo>
                  <a:pt x="93" y="352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6" name="Line 144"/>
          <p:cNvSpPr>
            <a:spLocks noChangeShapeType="1"/>
          </p:cNvSpPr>
          <p:nvPr/>
        </p:nvSpPr>
        <p:spPr bwMode="auto">
          <a:xfrm flipV="1">
            <a:off x="5145814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7" name="Freeform 145"/>
          <p:cNvSpPr>
            <a:spLocks/>
          </p:cNvSpPr>
          <p:nvPr/>
        </p:nvSpPr>
        <p:spPr bwMode="auto">
          <a:xfrm flipV="1">
            <a:off x="5148988" y="4266032"/>
            <a:ext cx="4761" cy="7381"/>
          </a:xfrm>
          <a:custGeom>
            <a:avLst/>
            <a:gdLst>
              <a:gd name="T0" fmla="*/ 0 w 28"/>
              <a:gd name="T1" fmla="*/ 0 h 97"/>
              <a:gd name="T2" fmla="*/ 0 w 28"/>
              <a:gd name="T3" fmla="*/ 39 h 97"/>
              <a:gd name="T4" fmla="*/ 9 w 28"/>
              <a:gd name="T5" fmla="*/ 97 h 97"/>
              <a:gd name="T6" fmla="*/ 18 w 28"/>
              <a:gd name="T7" fmla="*/ 58 h 97"/>
              <a:gd name="T8" fmla="*/ 28 w 28"/>
              <a:gd name="T9" fmla="*/ 39 h 97"/>
              <a:gd name="T10" fmla="*/ 28 w 28"/>
              <a:gd name="T11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97">
                <a:moveTo>
                  <a:pt x="0" y="0"/>
                </a:moveTo>
                <a:lnTo>
                  <a:pt x="0" y="39"/>
                </a:lnTo>
                <a:lnTo>
                  <a:pt x="9" y="97"/>
                </a:lnTo>
                <a:lnTo>
                  <a:pt x="18" y="58"/>
                </a:lnTo>
                <a:lnTo>
                  <a:pt x="28" y="39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8" name="Line 146"/>
          <p:cNvSpPr>
            <a:spLocks noChangeShapeType="1"/>
          </p:cNvSpPr>
          <p:nvPr/>
        </p:nvSpPr>
        <p:spPr bwMode="auto">
          <a:xfrm flipV="1">
            <a:off x="5156923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9" name="Line 147"/>
          <p:cNvSpPr>
            <a:spLocks noChangeShapeType="1"/>
          </p:cNvSpPr>
          <p:nvPr/>
        </p:nvSpPr>
        <p:spPr bwMode="auto">
          <a:xfrm flipV="1">
            <a:off x="5185489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0" name="Line 148"/>
          <p:cNvSpPr>
            <a:spLocks noChangeShapeType="1"/>
          </p:cNvSpPr>
          <p:nvPr/>
        </p:nvSpPr>
        <p:spPr bwMode="auto">
          <a:xfrm flipV="1">
            <a:off x="5193424" y="4267509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1" name="Line 149"/>
          <p:cNvSpPr>
            <a:spLocks noChangeShapeType="1"/>
          </p:cNvSpPr>
          <p:nvPr/>
        </p:nvSpPr>
        <p:spPr bwMode="auto">
          <a:xfrm flipV="1">
            <a:off x="5199772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2" name="Line 150"/>
          <p:cNvSpPr>
            <a:spLocks noChangeShapeType="1"/>
          </p:cNvSpPr>
          <p:nvPr/>
        </p:nvSpPr>
        <p:spPr bwMode="auto">
          <a:xfrm flipV="1">
            <a:off x="5209294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3" name="Line 151"/>
          <p:cNvSpPr>
            <a:spLocks noChangeShapeType="1"/>
          </p:cNvSpPr>
          <p:nvPr/>
        </p:nvSpPr>
        <p:spPr bwMode="auto">
          <a:xfrm flipV="1">
            <a:off x="5223577" y="4268985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4" name="Line 152"/>
          <p:cNvSpPr>
            <a:spLocks noChangeShapeType="1"/>
          </p:cNvSpPr>
          <p:nvPr/>
        </p:nvSpPr>
        <p:spPr bwMode="auto">
          <a:xfrm flipV="1">
            <a:off x="5242621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5" name="Freeform 153"/>
          <p:cNvSpPr>
            <a:spLocks/>
          </p:cNvSpPr>
          <p:nvPr/>
        </p:nvSpPr>
        <p:spPr bwMode="auto">
          <a:xfrm flipV="1">
            <a:off x="5245795" y="4266032"/>
            <a:ext cx="6348" cy="7381"/>
          </a:xfrm>
          <a:custGeom>
            <a:avLst/>
            <a:gdLst>
              <a:gd name="T0" fmla="*/ 0 w 37"/>
              <a:gd name="T1" fmla="*/ 0 h 97"/>
              <a:gd name="T2" fmla="*/ 0 w 37"/>
              <a:gd name="T3" fmla="*/ 97 h 97"/>
              <a:gd name="T4" fmla="*/ 9 w 37"/>
              <a:gd name="T5" fmla="*/ 39 h 97"/>
              <a:gd name="T6" fmla="*/ 19 w 37"/>
              <a:gd name="T7" fmla="*/ 97 h 97"/>
              <a:gd name="T8" fmla="*/ 28 w 37"/>
              <a:gd name="T9" fmla="*/ 39 h 97"/>
              <a:gd name="T10" fmla="*/ 37 w 37"/>
              <a:gd name="T11" fmla="*/ 19 h 97"/>
              <a:gd name="T12" fmla="*/ 37 w 37"/>
              <a:gd name="T13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97">
                <a:moveTo>
                  <a:pt x="0" y="0"/>
                </a:moveTo>
                <a:lnTo>
                  <a:pt x="0" y="97"/>
                </a:lnTo>
                <a:lnTo>
                  <a:pt x="9" y="39"/>
                </a:lnTo>
                <a:lnTo>
                  <a:pt x="19" y="97"/>
                </a:lnTo>
                <a:lnTo>
                  <a:pt x="28" y="39"/>
                </a:lnTo>
                <a:lnTo>
                  <a:pt x="37" y="19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6" name="Line 154"/>
          <p:cNvSpPr>
            <a:spLocks noChangeShapeType="1"/>
          </p:cNvSpPr>
          <p:nvPr/>
        </p:nvSpPr>
        <p:spPr bwMode="auto">
          <a:xfrm flipV="1">
            <a:off x="5255317" y="4267509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7" name="Line 155"/>
          <p:cNvSpPr>
            <a:spLocks noChangeShapeType="1"/>
          </p:cNvSpPr>
          <p:nvPr/>
        </p:nvSpPr>
        <p:spPr bwMode="auto">
          <a:xfrm flipV="1">
            <a:off x="5271187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8" name="Freeform 156"/>
          <p:cNvSpPr>
            <a:spLocks/>
          </p:cNvSpPr>
          <p:nvPr/>
        </p:nvSpPr>
        <p:spPr bwMode="auto">
          <a:xfrm flipV="1">
            <a:off x="5274361" y="4257176"/>
            <a:ext cx="9522" cy="16238"/>
          </a:xfrm>
          <a:custGeom>
            <a:avLst/>
            <a:gdLst>
              <a:gd name="T0" fmla="*/ 0 w 65"/>
              <a:gd name="T1" fmla="*/ 0 h 215"/>
              <a:gd name="T2" fmla="*/ 0 w 65"/>
              <a:gd name="T3" fmla="*/ 39 h 215"/>
              <a:gd name="T4" fmla="*/ 9 w 65"/>
              <a:gd name="T5" fmla="*/ 215 h 215"/>
              <a:gd name="T6" fmla="*/ 19 w 65"/>
              <a:gd name="T7" fmla="*/ 97 h 215"/>
              <a:gd name="T8" fmla="*/ 28 w 65"/>
              <a:gd name="T9" fmla="*/ 78 h 215"/>
              <a:gd name="T10" fmla="*/ 37 w 65"/>
              <a:gd name="T11" fmla="*/ 156 h 215"/>
              <a:gd name="T12" fmla="*/ 46 w 65"/>
              <a:gd name="T13" fmla="*/ 19 h 215"/>
              <a:gd name="T14" fmla="*/ 56 w 65"/>
              <a:gd name="T15" fmla="*/ 117 h 215"/>
              <a:gd name="T16" fmla="*/ 65 w 65"/>
              <a:gd name="T17" fmla="*/ 39 h 215"/>
              <a:gd name="T18" fmla="*/ 65 w 65"/>
              <a:gd name="T19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215">
                <a:moveTo>
                  <a:pt x="0" y="0"/>
                </a:moveTo>
                <a:lnTo>
                  <a:pt x="0" y="39"/>
                </a:lnTo>
                <a:lnTo>
                  <a:pt x="9" y="215"/>
                </a:lnTo>
                <a:lnTo>
                  <a:pt x="19" y="97"/>
                </a:lnTo>
                <a:lnTo>
                  <a:pt x="28" y="78"/>
                </a:lnTo>
                <a:lnTo>
                  <a:pt x="37" y="156"/>
                </a:lnTo>
                <a:lnTo>
                  <a:pt x="46" y="19"/>
                </a:lnTo>
                <a:lnTo>
                  <a:pt x="56" y="117"/>
                </a:lnTo>
                <a:lnTo>
                  <a:pt x="65" y="39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9" name="Line 157"/>
          <p:cNvSpPr>
            <a:spLocks noChangeShapeType="1"/>
          </p:cNvSpPr>
          <p:nvPr/>
        </p:nvSpPr>
        <p:spPr bwMode="auto">
          <a:xfrm flipV="1">
            <a:off x="5290231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0" name="Line 158"/>
          <p:cNvSpPr>
            <a:spLocks noChangeShapeType="1"/>
          </p:cNvSpPr>
          <p:nvPr/>
        </p:nvSpPr>
        <p:spPr bwMode="auto">
          <a:xfrm flipV="1">
            <a:off x="5291818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1" name="Freeform 159"/>
          <p:cNvSpPr>
            <a:spLocks/>
          </p:cNvSpPr>
          <p:nvPr/>
        </p:nvSpPr>
        <p:spPr bwMode="auto">
          <a:xfrm flipV="1">
            <a:off x="5302927" y="4260128"/>
            <a:ext cx="3174" cy="13286"/>
          </a:xfrm>
          <a:custGeom>
            <a:avLst/>
            <a:gdLst>
              <a:gd name="T0" fmla="*/ 0 w 19"/>
              <a:gd name="T1" fmla="*/ 0 h 176"/>
              <a:gd name="T2" fmla="*/ 0 w 19"/>
              <a:gd name="T3" fmla="*/ 176 h 176"/>
              <a:gd name="T4" fmla="*/ 9 w 19"/>
              <a:gd name="T5" fmla="*/ 58 h 176"/>
              <a:gd name="T6" fmla="*/ 19 w 19"/>
              <a:gd name="T7" fmla="*/ 97 h 176"/>
              <a:gd name="T8" fmla="*/ 19 w 19"/>
              <a:gd name="T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76">
                <a:moveTo>
                  <a:pt x="0" y="0"/>
                </a:moveTo>
                <a:lnTo>
                  <a:pt x="0" y="176"/>
                </a:lnTo>
                <a:lnTo>
                  <a:pt x="9" y="58"/>
                </a:lnTo>
                <a:lnTo>
                  <a:pt x="19" y="97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2" name="Freeform 160"/>
          <p:cNvSpPr>
            <a:spLocks/>
          </p:cNvSpPr>
          <p:nvPr/>
        </p:nvSpPr>
        <p:spPr bwMode="auto">
          <a:xfrm flipV="1">
            <a:off x="5307688" y="4257176"/>
            <a:ext cx="4761" cy="16238"/>
          </a:xfrm>
          <a:custGeom>
            <a:avLst/>
            <a:gdLst>
              <a:gd name="T0" fmla="*/ 0 w 28"/>
              <a:gd name="T1" fmla="*/ 0 h 215"/>
              <a:gd name="T2" fmla="*/ 0 w 28"/>
              <a:gd name="T3" fmla="*/ 78 h 215"/>
              <a:gd name="T4" fmla="*/ 9 w 28"/>
              <a:gd name="T5" fmla="*/ 78 h 215"/>
              <a:gd name="T6" fmla="*/ 19 w 28"/>
              <a:gd name="T7" fmla="*/ 215 h 215"/>
              <a:gd name="T8" fmla="*/ 28 w 28"/>
              <a:gd name="T9" fmla="*/ 19 h 215"/>
              <a:gd name="T10" fmla="*/ 28 w 28"/>
              <a:gd name="T11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15">
                <a:moveTo>
                  <a:pt x="0" y="0"/>
                </a:moveTo>
                <a:lnTo>
                  <a:pt x="0" y="78"/>
                </a:lnTo>
                <a:lnTo>
                  <a:pt x="9" y="78"/>
                </a:lnTo>
                <a:lnTo>
                  <a:pt x="19" y="215"/>
                </a:lnTo>
                <a:lnTo>
                  <a:pt x="28" y="19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3" name="Line 161"/>
          <p:cNvSpPr>
            <a:spLocks noChangeShapeType="1"/>
          </p:cNvSpPr>
          <p:nvPr/>
        </p:nvSpPr>
        <p:spPr bwMode="auto">
          <a:xfrm flipV="1">
            <a:off x="5318797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4" name="Line 162"/>
          <p:cNvSpPr>
            <a:spLocks noChangeShapeType="1"/>
          </p:cNvSpPr>
          <p:nvPr/>
        </p:nvSpPr>
        <p:spPr bwMode="auto">
          <a:xfrm flipV="1">
            <a:off x="5321971" y="4267509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5" name="Freeform 163"/>
          <p:cNvSpPr>
            <a:spLocks/>
          </p:cNvSpPr>
          <p:nvPr/>
        </p:nvSpPr>
        <p:spPr bwMode="auto">
          <a:xfrm flipV="1">
            <a:off x="5331493" y="4267509"/>
            <a:ext cx="4761" cy="5905"/>
          </a:xfrm>
          <a:custGeom>
            <a:avLst/>
            <a:gdLst>
              <a:gd name="T0" fmla="*/ 0 w 28"/>
              <a:gd name="T1" fmla="*/ 0 h 78"/>
              <a:gd name="T2" fmla="*/ 0 w 28"/>
              <a:gd name="T3" fmla="*/ 19 h 78"/>
              <a:gd name="T4" fmla="*/ 10 w 28"/>
              <a:gd name="T5" fmla="*/ 78 h 78"/>
              <a:gd name="T6" fmla="*/ 19 w 28"/>
              <a:gd name="T7" fmla="*/ 58 h 78"/>
              <a:gd name="T8" fmla="*/ 28 w 28"/>
              <a:gd name="T9" fmla="*/ 19 h 78"/>
              <a:gd name="T10" fmla="*/ 28 w 28"/>
              <a:gd name="T1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78">
                <a:moveTo>
                  <a:pt x="0" y="0"/>
                </a:moveTo>
                <a:lnTo>
                  <a:pt x="0" y="19"/>
                </a:lnTo>
                <a:lnTo>
                  <a:pt x="10" y="78"/>
                </a:lnTo>
                <a:lnTo>
                  <a:pt x="19" y="58"/>
                </a:lnTo>
                <a:lnTo>
                  <a:pt x="28" y="19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6" name="Freeform 164"/>
          <p:cNvSpPr>
            <a:spLocks/>
          </p:cNvSpPr>
          <p:nvPr/>
        </p:nvSpPr>
        <p:spPr bwMode="auto">
          <a:xfrm flipV="1">
            <a:off x="5344189" y="4267509"/>
            <a:ext cx="1587" cy="5905"/>
          </a:xfrm>
          <a:custGeom>
            <a:avLst/>
            <a:gdLst>
              <a:gd name="T0" fmla="*/ 0 w 9"/>
              <a:gd name="T1" fmla="*/ 0 h 78"/>
              <a:gd name="T2" fmla="*/ 0 w 9"/>
              <a:gd name="T3" fmla="*/ 78 h 78"/>
              <a:gd name="T4" fmla="*/ 9 w 9"/>
              <a:gd name="T5" fmla="*/ 39 h 78"/>
              <a:gd name="T6" fmla="*/ 9 w 9"/>
              <a:gd name="T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8">
                <a:moveTo>
                  <a:pt x="0" y="0"/>
                </a:moveTo>
                <a:lnTo>
                  <a:pt x="0" y="78"/>
                </a:lnTo>
                <a:lnTo>
                  <a:pt x="9" y="3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7" name="Freeform 165"/>
          <p:cNvSpPr>
            <a:spLocks/>
          </p:cNvSpPr>
          <p:nvPr/>
        </p:nvSpPr>
        <p:spPr bwMode="auto">
          <a:xfrm flipV="1">
            <a:off x="5352124" y="4268985"/>
            <a:ext cx="1587" cy="4429"/>
          </a:xfrm>
          <a:custGeom>
            <a:avLst/>
            <a:gdLst>
              <a:gd name="T0" fmla="*/ 0 w 9"/>
              <a:gd name="T1" fmla="*/ 0 h 58"/>
              <a:gd name="T2" fmla="*/ 0 w 9"/>
              <a:gd name="T3" fmla="*/ 39 h 58"/>
              <a:gd name="T4" fmla="*/ 9 w 9"/>
              <a:gd name="T5" fmla="*/ 58 h 58"/>
              <a:gd name="T6" fmla="*/ 9 w 9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8">
                <a:moveTo>
                  <a:pt x="0" y="0"/>
                </a:moveTo>
                <a:lnTo>
                  <a:pt x="0" y="39"/>
                </a:lnTo>
                <a:lnTo>
                  <a:pt x="9" y="58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8" name="Line 166"/>
          <p:cNvSpPr>
            <a:spLocks noChangeShapeType="1"/>
          </p:cNvSpPr>
          <p:nvPr/>
        </p:nvSpPr>
        <p:spPr bwMode="auto">
          <a:xfrm flipV="1">
            <a:off x="5364820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9" name="Freeform 167"/>
          <p:cNvSpPr>
            <a:spLocks/>
          </p:cNvSpPr>
          <p:nvPr/>
        </p:nvSpPr>
        <p:spPr bwMode="auto">
          <a:xfrm flipV="1">
            <a:off x="5382277" y="4252748"/>
            <a:ext cx="12696" cy="20666"/>
          </a:xfrm>
          <a:custGeom>
            <a:avLst/>
            <a:gdLst>
              <a:gd name="T0" fmla="*/ 0 w 83"/>
              <a:gd name="T1" fmla="*/ 0 h 274"/>
              <a:gd name="T2" fmla="*/ 0 w 83"/>
              <a:gd name="T3" fmla="*/ 97 h 274"/>
              <a:gd name="T4" fmla="*/ 9 w 83"/>
              <a:gd name="T5" fmla="*/ 58 h 274"/>
              <a:gd name="T6" fmla="*/ 19 w 83"/>
              <a:gd name="T7" fmla="*/ 254 h 274"/>
              <a:gd name="T8" fmla="*/ 28 w 83"/>
              <a:gd name="T9" fmla="*/ 234 h 274"/>
              <a:gd name="T10" fmla="*/ 37 w 83"/>
              <a:gd name="T11" fmla="*/ 234 h 274"/>
              <a:gd name="T12" fmla="*/ 46 w 83"/>
              <a:gd name="T13" fmla="*/ 274 h 274"/>
              <a:gd name="T14" fmla="*/ 56 w 83"/>
              <a:gd name="T15" fmla="*/ 274 h 274"/>
              <a:gd name="T16" fmla="*/ 65 w 83"/>
              <a:gd name="T17" fmla="*/ 274 h 274"/>
              <a:gd name="T18" fmla="*/ 74 w 83"/>
              <a:gd name="T19" fmla="*/ 97 h 274"/>
              <a:gd name="T20" fmla="*/ 83 w 83"/>
              <a:gd name="T21" fmla="*/ 117 h 274"/>
              <a:gd name="T22" fmla="*/ 83 w 83"/>
              <a:gd name="T23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274">
                <a:moveTo>
                  <a:pt x="0" y="0"/>
                </a:moveTo>
                <a:lnTo>
                  <a:pt x="0" y="97"/>
                </a:lnTo>
                <a:lnTo>
                  <a:pt x="9" y="58"/>
                </a:lnTo>
                <a:lnTo>
                  <a:pt x="19" y="254"/>
                </a:lnTo>
                <a:lnTo>
                  <a:pt x="28" y="234"/>
                </a:lnTo>
                <a:lnTo>
                  <a:pt x="37" y="234"/>
                </a:lnTo>
                <a:lnTo>
                  <a:pt x="46" y="274"/>
                </a:lnTo>
                <a:lnTo>
                  <a:pt x="56" y="274"/>
                </a:lnTo>
                <a:lnTo>
                  <a:pt x="65" y="274"/>
                </a:lnTo>
                <a:lnTo>
                  <a:pt x="74" y="97"/>
                </a:lnTo>
                <a:lnTo>
                  <a:pt x="83" y="117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0" name="Line 168"/>
          <p:cNvSpPr>
            <a:spLocks noChangeShapeType="1"/>
          </p:cNvSpPr>
          <p:nvPr/>
        </p:nvSpPr>
        <p:spPr bwMode="auto">
          <a:xfrm flipV="1">
            <a:off x="5406082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1" name="Freeform 169"/>
          <p:cNvSpPr>
            <a:spLocks/>
          </p:cNvSpPr>
          <p:nvPr/>
        </p:nvSpPr>
        <p:spPr bwMode="auto">
          <a:xfrm flipV="1">
            <a:off x="5412430" y="4208464"/>
            <a:ext cx="14283" cy="64950"/>
          </a:xfrm>
          <a:custGeom>
            <a:avLst/>
            <a:gdLst>
              <a:gd name="T0" fmla="*/ 0 w 93"/>
              <a:gd name="T1" fmla="*/ 0 h 900"/>
              <a:gd name="T2" fmla="*/ 0 w 93"/>
              <a:gd name="T3" fmla="*/ 274 h 900"/>
              <a:gd name="T4" fmla="*/ 10 w 93"/>
              <a:gd name="T5" fmla="*/ 254 h 900"/>
              <a:gd name="T6" fmla="*/ 19 w 93"/>
              <a:gd name="T7" fmla="*/ 685 h 900"/>
              <a:gd name="T8" fmla="*/ 28 w 93"/>
              <a:gd name="T9" fmla="*/ 528 h 900"/>
              <a:gd name="T10" fmla="*/ 37 w 93"/>
              <a:gd name="T11" fmla="*/ 900 h 900"/>
              <a:gd name="T12" fmla="*/ 47 w 93"/>
              <a:gd name="T13" fmla="*/ 548 h 900"/>
              <a:gd name="T14" fmla="*/ 56 w 93"/>
              <a:gd name="T15" fmla="*/ 665 h 900"/>
              <a:gd name="T16" fmla="*/ 65 w 93"/>
              <a:gd name="T17" fmla="*/ 411 h 900"/>
              <a:gd name="T18" fmla="*/ 74 w 93"/>
              <a:gd name="T19" fmla="*/ 234 h 900"/>
              <a:gd name="T20" fmla="*/ 84 w 93"/>
              <a:gd name="T21" fmla="*/ 176 h 900"/>
              <a:gd name="T22" fmla="*/ 93 w 93"/>
              <a:gd name="T23" fmla="*/ 39 h 900"/>
              <a:gd name="T24" fmla="*/ 93 w 93"/>
              <a:gd name="T25" fmla="*/ 0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900">
                <a:moveTo>
                  <a:pt x="0" y="0"/>
                </a:moveTo>
                <a:lnTo>
                  <a:pt x="0" y="274"/>
                </a:lnTo>
                <a:lnTo>
                  <a:pt x="10" y="254"/>
                </a:lnTo>
                <a:lnTo>
                  <a:pt x="19" y="685"/>
                </a:lnTo>
                <a:lnTo>
                  <a:pt x="28" y="528"/>
                </a:lnTo>
                <a:lnTo>
                  <a:pt x="37" y="900"/>
                </a:lnTo>
                <a:lnTo>
                  <a:pt x="47" y="548"/>
                </a:lnTo>
                <a:lnTo>
                  <a:pt x="56" y="665"/>
                </a:lnTo>
                <a:lnTo>
                  <a:pt x="65" y="411"/>
                </a:lnTo>
                <a:lnTo>
                  <a:pt x="74" y="234"/>
                </a:lnTo>
                <a:lnTo>
                  <a:pt x="84" y="176"/>
                </a:lnTo>
                <a:lnTo>
                  <a:pt x="93" y="39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2" name="Line 170"/>
          <p:cNvSpPr>
            <a:spLocks noChangeShapeType="1"/>
          </p:cNvSpPr>
          <p:nvPr/>
        </p:nvSpPr>
        <p:spPr bwMode="auto">
          <a:xfrm flipV="1">
            <a:off x="5428300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3" name="Freeform 171"/>
          <p:cNvSpPr>
            <a:spLocks/>
          </p:cNvSpPr>
          <p:nvPr/>
        </p:nvSpPr>
        <p:spPr bwMode="auto">
          <a:xfrm flipV="1">
            <a:off x="5439409" y="4202559"/>
            <a:ext cx="14283" cy="70854"/>
          </a:xfrm>
          <a:custGeom>
            <a:avLst/>
            <a:gdLst>
              <a:gd name="T0" fmla="*/ 0 w 93"/>
              <a:gd name="T1" fmla="*/ 0 h 998"/>
              <a:gd name="T2" fmla="*/ 0 w 93"/>
              <a:gd name="T3" fmla="*/ 39 h 998"/>
              <a:gd name="T4" fmla="*/ 9 w 93"/>
              <a:gd name="T5" fmla="*/ 215 h 998"/>
              <a:gd name="T6" fmla="*/ 19 w 93"/>
              <a:gd name="T7" fmla="*/ 371 h 998"/>
              <a:gd name="T8" fmla="*/ 28 w 93"/>
              <a:gd name="T9" fmla="*/ 626 h 998"/>
              <a:gd name="T10" fmla="*/ 37 w 93"/>
              <a:gd name="T11" fmla="*/ 724 h 998"/>
              <a:gd name="T12" fmla="*/ 46 w 93"/>
              <a:gd name="T13" fmla="*/ 528 h 998"/>
              <a:gd name="T14" fmla="*/ 56 w 93"/>
              <a:gd name="T15" fmla="*/ 998 h 998"/>
              <a:gd name="T16" fmla="*/ 65 w 93"/>
              <a:gd name="T17" fmla="*/ 900 h 998"/>
              <a:gd name="T18" fmla="*/ 74 w 93"/>
              <a:gd name="T19" fmla="*/ 645 h 998"/>
              <a:gd name="T20" fmla="*/ 83 w 93"/>
              <a:gd name="T21" fmla="*/ 176 h 998"/>
              <a:gd name="T22" fmla="*/ 93 w 93"/>
              <a:gd name="T23" fmla="*/ 156 h 998"/>
              <a:gd name="T24" fmla="*/ 93 w 93"/>
              <a:gd name="T25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998">
                <a:moveTo>
                  <a:pt x="0" y="0"/>
                </a:moveTo>
                <a:lnTo>
                  <a:pt x="0" y="39"/>
                </a:lnTo>
                <a:lnTo>
                  <a:pt x="9" y="215"/>
                </a:lnTo>
                <a:lnTo>
                  <a:pt x="19" y="371"/>
                </a:lnTo>
                <a:lnTo>
                  <a:pt x="28" y="626"/>
                </a:lnTo>
                <a:lnTo>
                  <a:pt x="37" y="724"/>
                </a:lnTo>
                <a:lnTo>
                  <a:pt x="46" y="528"/>
                </a:lnTo>
                <a:lnTo>
                  <a:pt x="56" y="998"/>
                </a:lnTo>
                <a:lnTo>
                  <a:pt x="65" y="900"/>
                </a:lnTo>
                <a:lnTo>
                  <a:pt x="74" y="645"/>
                </a:lnTo>
                <a:lnTo>
                  <a:pt x="83" y="176"/>
                </a:lnTo>
                <a:lnTo>
                  <a:pt x="93" y="156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4" name="Line 172"/>
          <p:cNvSpPr>
            <a:spLocks noChangeShapeType="1"/>
          </p:cNvSpPr>
          <p:nvPr/>
        </p:nvSpPr>
        <p:spPr bwMode="auto">
          <a:xfrm flipV="1">
            <a:off x="5456866" y="4266032"/>
            <a:ext cx="0" cy="738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5" name="Line 173"/>
          <p:cNvSpPr>
            <a:spLocks noChangeShapeType="1"/>
          </p:cNvSpPr>
          <p:nvPr/>
        </p:nvSpPr>
        <p:spPr bwMode="auto">
          <a:xfrm flipV="1">
            <a:off x="5460040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6" name="Freeform 174"/>
          <p:cNvSpPr>
            <a:spLocks/>
          </p:cNvSpPr>
          <p:nvPr/>
        </p:nvSpPr>
        <p:spPr bwMode="auto">
          <a:xfrm flipV="1">
            <a:off x="5467975" y="4211416"/>
            <a:ext cx="14283" cy="61998"/>
          </a:xfrm>
          <a:custGeom>
            <a:avLst/>
            <a:gdLst>
              <a:gd name="T0" fmla="*/ 0 w 93"/>
              <a:gd name="T1" fmla="*/ 0 h 861"/>
              <a:gd name="T2" fmla="*/ 0 w 93"/>
              <a:gd name="T3" fmla="*/ 274 h 861"/>
              <a:gd name="T4" fmla="*/ 10 w 93"/>
              <a:gd name="T5" fmla="*/ 861 h 861"/>
              <a:gd name="T6" fmla="*/ 19 w 93"/>
              <a:gd name="T7" fmla="*/ 743 h 861"/>
              <a:gd name="T8" fmla="*/ 28 w 93"/>
              <a:gd name="T9" fmla="*/ 841 h 861"/>
              <a:gd name="T10" fmla="*/ 37 w 93"/>
              <a:gd name="T11" fmla="*/ 841 h 861"/>
              <a:gd name="T12" fmla="*/ 47 w 93"/>
              <a:gd name="T13" fmla="*/ 626 h 861"/>
              <a:gd name="T14" fmla="*/ 56 w 93"/>
              <a:gd name="T15" fmla="*/ 724 h 861"/>
              <a:gd name="T16" fmla="*/ 65 w 93"/>
              <a:gd name="T17" fmla="*/ 822 h 861"/>
              <a:gd name="T18" fmla="*/ 74 w 93"/>
              <a:gd name="T19" fmla="*/ 450 h 861"/>
              <a:gd name="T20" fmla="*/ 84 w 93"/>
              <a:gd name="T21" fmla="*/ 137 h 861"/>
              <a:gd name="T22" fmla="*/ 93 w 93"/>
              <a:gd name="T23" fmla="*/ 39 h 861"/>
              <a:gd name="T24" fmla="*/ 93 w 93"/>
              <a:gd name="T25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861">
                <a:moveTo>
                  <a:pt x="0" y="0"/>
                </a:moveTo>
                <a:lnTo>
                  <a:pt x="0" y="274"/>
                </a:lnTo>
                <a:lnTo>
                  <a:pt x="10" y="861"/>
                </a:lnTo>
                <a:lnTo>
                  <a:pt x="19" y="743"/>
                </a:lnTo>
                <a:lnTo>
                  <a:pt x="28" y="841"/>
                </a:lnTo>
                <a:lnTo>
                  <a:pt x="37" y="841"/>
                </a:lnTo>
                <a:lnTo>
                  <a:pt x="47" y="626"/>
                </a:lnTo>
                <a:lnTo>
                  <a:pt x="56" y="724"/>
                </a:lnTo>
                <a:lnTo>
                  <a:pt x="65" y="822"/>
                </a:lnTo>
                <a:lnTo>
                  <a:pt x="74" y="450"/>
                </a:lnTo>
                <a:lnTo>
                  <a:pt x="84" y="137"/>
                </a:lnTo>
                <a:lnTo>
                  <a:pt x="93" y="39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7" name="Freeform 175"/>
          <p:cNvSpPr>
            <a:spLocks/>
          </p:cNvSpPr>
          <p:nvPr/>
        </p:nvSpPr>
        <p:spPr bwMode="auto">
          <a:xfrm flipV="1">
            <a:off x="5494954" y="4204035"/>
            <a:ext cx="14283" cy="69379"/>
          </a:xfrm>
          <a:custGeom>
            <a:avLst/>
            <a:gdLst>
              <a:gd name="T0" fmla="*/ 0 w 93"/>
              <a:gd name="T1" fmla="*/ 0 h 978"/>
              <a:gd name="T2" fmla="*/ 0 w 93"/>
              <a:gd name="T3" fmla="*/ 117 h 978"/>
              <a:gd name="T4" fmla="*/ 9 w 93"/>
              <a:gd name="T5" fmla="*/ 156 h 978"/>
              <a:gd name="T6" fmla="*/ 19 w 93"/>
              <a:gd name="T7" fmla="*/ 528 h 978"/>
              <a:gd name="T8" fmla="*/ 28 w 93"/>
              <a:gd name="T9" fmla="*/ 841 h 978"/>
              <a:gd name="T10" fmla="*/ 37 w 93"/>
              <a:gd name="T11" fmla="*/ 978 h 978"/>
              <a:gd name="T12" fmla="*/ 46 w 93"/>
              <a:gd name="T13" fmla="*/ 782 h 978"/>
              <a:gd name="T14" fmla="*/ 56 w 93"/>
              <a:gd name="T15" fmla="*/ 900 h 978"/>
              <a:gd name="T16" fmla="*/ 65 w 93"/>
              <a:gd name="T17" fmla="*/ 685 h 978"/>
              <a:gd name="T18" fmla="*/ 74 w 93"/>
              <a:gd name="T19" fmla="*/ 567 h 978"/>
              <a:gd name="T20" fmla="*/ 83 w 93"/>
              <a:gd name="T21" fmla="*/ 665 h 978"/>
              <a:gd name="T22" fmla="*/ 93 w 93"/>
              <a:gd name="T23" fmla="*/ 156 h 978"/>
              <a:gd name="T24" fmla="*/ 93 w 93"/>
              <a:gd name="T25" fmla="*/ 0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978">
                <a:moveTo>
                  <a:pt x="0" y="0"/>
                </a:moveTo>
                <a:lnTo>
                  <a:pt x="0" y="117"/>
                </a:lnTo>
                <a:lnTo>
                  <a:pt x="9" y="156"/>
                </a:lnTo>
                <a:lnTo>
                  <a:pt x="19" y="528"/>
                </a:lnTo>
                <a:lnTo>
                  <a:pt x="28" y="841"/>
                </a:lnTo>
                <a:lnTo>
                  <a:pt x="37" y="978"/>
                </a:lnTo>
                <a:lnTo>
                  <a:pt x="46" y="782"/>
                </a:lnTo>
                <a:lnTo>
                  <a:pt x="56" y="900"/>
                </a:lnTo>
                <a:lnTo>
                  <a:pt x="65" y="685"/>
                </a:lnTo>
                <a:lnTo>
                  <a:pt x="74" y="567"/>
                </a:lnTo>
                <a:lnTo>
                  <a:pt x="83" y="665"/>
                </a:lnTo>
                <a:lnTo>
                  <a:pt x="93" y="156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8" name="Line 176"/>
          <p:cNvSpPr>
            <a:spLocks noChangeShapeType="1"/>
          </p:cNvSpPr>
          <p:nvPr/>
        </p:nvSpPr>
        <p:spPr bwMode="auto">
          <a:xfrm flipV="1">
            <a:off x="5515585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9" name="Line 177"/>
          <p:cNvSpPr>
            <a:spLocks noChangeShapeType="1"/>
          </p:cNvSpPr>
          <p:nvPr/>
        </p:nvSpPr>
        <p:spPr bwMode="auto">
          <a:xfrm flipV="1">
            <a:off x="5520346" y="4268985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0" name="Line 178"/>
          <p:cNvSpPr>
            <a:spLocks noChangeShapeType="1"/>
          </p:cNvSpPr>
          <p:nvPr/>
        </p:nvSpPr>
        <p:spPr bwMode="auto">
          <a:xfrm flipV="1">
            <a:off x="5526694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1" name="Line 179"/>
          <p:cNvSpPr>
            <a:spLocks noChangeShapeType="1"/>
          </p:cNvSpPr>
          <p:nvPr/>
        </p:nvSpPr>
        <p:spPr bwMode="auto">
          <a:xfrm flipV="1">
            <a:off x="5529868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2" name="Line 180"/>
          <p:cNvSpPr>
            <a:spLocks noChangeShapeType="1"/>
          </p:cNvSpPr>
          <p:nvPr/>
        </p:nvSpPr>
        <p:spPr bwMode="auto">
          <a:xfrm flipV="1">
            <a:off x="5533042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3" name="Line 181"/>
          <p:cNvSpPr>
            <a:spLocks noChangeShapeType="1"/>
          </p:cNvSpPr>
          <p:nvPr/>
        </p:nvSpPr>
        <p:spPr bwMode="auto">
          <a:xfrm flipV="1">
            <a:off x="5553673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4" name="Freeform 182"/>
          <p:cNvSpPr>
            <a:spLocks/>
          </p:cNvSpPr>
          <p:nvPr/>
        </p:nvSpPr>
        <p:spPr bwMode="auto">
          <a:xfrm flipV="1">
            <a:off x="5556847" y="4261604"/>
            <a:ext cx="6348" cy="11809"/>
          </a:xfrm>
          <a:custGeom>
            <a:avLst/>
            <a:gdLst>
              <a:gd name="T0" fmla="*/ 0 w 37"/>
              <a:gd name="T1" fmla="*/ 0 h 156"/>
              <a:gd name="T2" fmla="*/ 0 w 37"/>
              <a:gd name="T3" fmla="*/ 39 h 156"/>
              <a:gd name="T4" fmla="*/ 9 w 37"/>
              <a:gd name="T5" fmla="*/ 78 h 156"/>
              <a:gd name="T6" fmla="*/ 19 w 37"/>
              <a:gd name="T7" fmla="*/ 156 h 156"/>
              <a:gd name="T8" fmla="*/ 28 w 37"/>
              <a:gd name="T9" fmla="*/ 97 h 156"/>
              <a:gd name="T10" fmla="*/ 37 w 37"/>
              <a:gd name="T11" fmla="*/ 58 h 156"/>
              <a:gd name="T12" fmla="*/ 37 w 37"/>
              <a:gd name="T1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56">
                <a:moveTo>
                  <a:pt x="0" y="0"/>
                </a:moveTo>
                <a:lnTo>
                  <a:pt x="0" y="39"/>
                </a:lnTo>
                <a:lnTo>
                  <a:pt x="9" y="78"/>
                </a:lnTo>
                <a:lnTo>
                  <a:pt x="19" y="156"/>
                </a:lnTo>
                <a:lnTo>
                  <a:pt x="28" y="97"/>
                </a:lnTo>
                <a:lnTo>
                  <a:pt x="37" y="58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5" name="Line 183"/>
          <p:cNvSpPr>
            <a:spLocks noChangeShapeType="1"/>
          </p:cNvSpPr>
          <p:nvPr/>
        </p:nvSpPr>
        <p:spPr bwMode="auto">
          <a:xfrm flipV="1">
            <a:off x="5564782" y="4268985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6" name="Line 184"/>
          <p:cNvSpPr>
            <a:spLocks noChangeShapeType="1"/>
          </p:cNvSpPr>
          <p:nvPr/>
        </p:nvSpPr>
        <p:spPr bwMode="auto">
          <a:xfrm flipV="1">
            <a:off x="5567956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7" name="Line 185"/>
          <p:cNvSpPr>
            <a:spLocks noChangeShapeType="1"/>
          </p:cNvSpPr>
          <p:nvPr/>
        </p:nvSpPr>
        <p:spPr bwMode="auto">
          <a:xfrm flipV="1">
            <a:off x="5579065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8" name="Freeform 186"/>
          <p:cNvSpPr>
            <a:spLocks/>
          </p:cNvSpPr>
          <p:nvPr/>
        </p:nvSpPr>
        <p:spPr bwMode="auto">
          <a:xfrm flipV="1">
            <a:off x="5582239" y="4260128"/>
            <a:ext cx="11109" cy="13286"/>
          </a:xfrm>
          <a:custGeom>
            <a:avLst/>
            <a:gdLst>
              <a:gd name="T0" fmla="*/ 0 w 74"/>
              <a:gd name="T1" fmla="*/ 0 h 176"/>
              <a:gd name="T2" fmla="*/ 0 w 74"/>
              <a:gd name="T3" fmla="*/ 58 h 176"/>
              <a:gd name="T4" fmla="*/ 9 w 74"/>
              <a:gd name="T5" fmla="*/ 156 h 176"/>
              <a:gd name="T6" fmla="*/ 18 w 74"/>
              <a:gd name="T7" fmla="*/ 137 h 176"/>
              <a:gd name="T8" fmla="*/ 27 w 74"/>
              <a:gd name="T9" fmla="*/ 137 h 176"/>
              <a:gd name="T10" fmla="*/ 37 w 74"/>
              <a:gd name="T11" fmla="*/ 176 h 176"/>
              <a:gd name="T12" fmla="*/ 46 w 74"/>
              <a:gd name="T13" fmla="*/ 137 h 176"/>
              <a:gd name="T14" fmla="*/ 55 w 74"/>
              <a:gd name="T15" fmla="*/ 137 h 176"/>
              <a:gd name="T16" fmla="*/ 64 w 74"/>
              <a:gd name="T17" fmla="*/ 19 h 176"/>
              <a:gd name="T18" fmla="*/ 74 w 74"/>
              <a:gd name="T19" fmla="*/ 78 h 176"/>
              <a:gd name="T20" fmla="*/ 74 w 74"/>
              <a:gd name="T2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76">
                <a:moveTo>
                  <a:pt x="0" y="0"/>
                </a:moveTo>
                <a:lnTo>
                  <a:pt x="0" y="58"/>
                </a:lnTo>
                <a:lnTo>
                  <a:pt x="9" y="156"/>
                </a:lnTo>
                <a:lnTo>
                  <a:pt x="18" y="137"/>
                </a:lnTo>
                <a:lnTo>
                  <a:pt x="27" y="137"/>
                </a:lnTo>
                <a:lnTo>
                  <a:pt x="37" y="176"/>
                </a:lnTo>
                <a:lnTo>
                  <a:pt x="46" y="137"/>
                </a:lnTo>
                <a:lnTo>
                  <a:pt x="55" y="137"/>
                </a:lnTo>
                <a:lnTo>
                  <a:pt x="64" y="19"/>
                </a:lnTo>
                <a:lnTo>
                  <a:pt x="74" y="78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9" name="Line 187"/>
          <p:cNvSpPr>
            <a:spLocks noChangeShapeType="1"/>
          </p:cNvSpPr>
          <p:nvPr/>
        </p:nvSpPr>
        <p:spPr bwMode="auto">
          <a:xfrm flipV="1">
            <a:off x="5606044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0" name="Freeform 188"/>
          <p:cNvSpPr>
            <a:spLocks/>
          </p:cNvSpPr>
          <p:nvPr/>
        </p:nvSpPr>
        <p:spPr bwMode="auto">
          <a:xfrm flipV="1">
            <a:off x="5609218" y="4249795"/>
            <a:ext cx="12696" cy="23618"/>
          </a:xfrm>
          <a:custGeom>
            <a:avLst/>
            <a:gdLst>
              <a:gd name="T0" fmla="*/ 0 w 84"/>
              <a:gd name="T1" fmla="*/ 0 h 332"/>
              <a:gd name="T2" fmla="*/ 0 w 84"/>
              <a:gd name="T3" fmla="*/ 117 h 332"/>
              <a:gd name="T4" fmla="*/ 10 w 84"/>
              <a:gd name="T5" fmla="*/ 176 h 332"/>
              <a:gd name="T6" fmla="*/ 19 w 84"/>
              <a:gd name="T7" fmla="*/ 97 h 332"/>
              <a:gd name="T8" fmla="*/ 28 w 84"/>
              <a:gd name="T9" fmla="*/ 254 h 332"/>
              <a:gd name="T10" fmla="*/ 37 w 84"/>
              <a:gd name="T11" fmla="*/ 274 h 332"/>
              <a:gd name="T12" fmla="*/ 47 w 84"/>
              <a:gd name="T13" fmla="*/ 156 h 332"/>
              <a:gd name="T14" fmla="*/ 56 w 84"/>
              <a:gd name="T15" fmla="*/ 332 h 332"/>
              <a:gd name="T16" fmla="*/ 65 w 84"/>
              <a:gd name="T17" fmla="*/ 176 h 332"/>
              <a:gd name="T18" fmla="*/ 74 w 84"/>
              <a:gd name="T19" fmla="*/ 215 h 332"/>
              <a:gd name="T20" fmla="*/ 84 w 84"/>
              <a:gd name="T21" fmla="*/ 19 h 332"/>
              <a:gd name="T22" fmla="*/ 84 w 84"/>
              <a:gd name="T23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332">
                <a:moveTo>
                  <a:pt x="0" y="0"/>
                </a:moveTo>
                <a:lnTo>
                  <a:pt x="0" y="117"/>
                </a:lnTo>
                <a:lnTo>
                  <a:pt x="10" y="176"/>
                </a:lnTo>
                <a:lnTo>
                  <a:pt x="19" y="97"/>
                </a:lnTo>
                <a:lnTo>
                  <a:pt x="28" y="254"/>
                </a:lnTo>
                <a:lnTo>
                  <a:pt x="37" y="274"/>
                </a:lnTo>
                <a:lnTo>
                  <a:pt x="47" y="156"/>
                </a:lnTo>
                <a:lnTo>
                  <a:pt x="56" y="332"/>
                </a:lnTo>
                <a:lnTo>
                  <a:pt x="65" y="176"/>
                </a:lnTo>
                <a:lnTo>
                  <a:pt x="74" y="215"/>
                </a:lnTo>
                <a:lnTo>
                  <a:pt x="84" y="19"/>
                </a:lnTo>
                <a:lnTo>
                  <a:pt x="8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1" name="Line 189"/>
          <p:cNvSpPr>
            <a:spLocks noChangeShapeType="1"/>
          </p:cNvSpPr>
          <p:nvPr/>
        </p:nvSpPr>
        <p:spPr bwMode="auto">
          <a:xfrm flipV="1">
            <a:off x="5625088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2" name="Freeform 190"/>
          <p:cNvSpPr>
            <a:spLocks/>
          </p:cNvSpPr>
          <p:nvPr/>
        </p:nvSpPr>
        <p:spPr bwMode="auto">
          <a:xfrm flipV="1">
            <a:off x="5629849" y="4266032"/>
            <a:ext cx="1587" cy="7381"/>
          </a:xfrm>
          <a:custGeom>
            <a:avLst/>
            <a:gdLst>
              <a:gd name="T0" fmla="*/ 0 w 9"/>
              <a:gd name="T1" fmla="*/ 0 h 97"/>
              <a:gd name="T2" fmla="*/ 0 w 9"/>
              <a:gd name="T3" fmla="*/ 19 h 97"/>
              <a:gd name="T4" fmla="*/ 9 w 9"/>
              <a:gd name="T5" fmla="*/ 97 h 97"/>
              <a:gd name="T6" fmla="*/ 9 w 9"/>
              <a:gd name="T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7">
                <a:moveTo>
                  <a:pt x="0" y="0"/>
                </a:moveTo>
                <a:lnTo>
                  <a:pt x="0" y="19"/>
                </a:lnTo>
                <a:lnTo>
                  <a:pt x="9" y="9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" name="Freeform 191"/>
          <p:cNvSpPr>
            <a:spLocks/>
          </p:cNvSpPr>
          <p:nvPr/>
        </p:nvSpPr>
        <p:spPr bwMode="auto">
          <a:xfrm flipV="1">
            <a:off x="5636197" y="4221748"/>
            <a:ext cx="14283" cy="51665"/>
          </a:xfrm>
          <a:custGeom>
            <a:avLst/>
            <a:gdLst>
              <a:gd name="T0" fmla="*/ 0 w 102"/>
              <a:gd name="T1" fmla="*/ 0 h 724"/>
              <a:gd name="T2" fmla="*/ 0 w 102"/>
              <a:gd name="T3" fmla="*/ 19 h 724"/>
              <a:gd name="T4" fmla="*/ 9 w 102"/>
              <a:gd name="T5" fmla="*/ 78 h 724"/>
              <a:gd name="T6" fmla="*/ 19 w 102"/>
              <a:gd name="T7" fmla="*/ 567 h 724"/>
              <a:gd name="T8" fmla="*/ 28 w 102"/>
              <a:gd name="T9" fmla="*/ 215 h 724"/>
              <a:gd name="T10" fmla="*/ 37 w 102"/>
              <a:gd name="T11" fmla="*/ 587 h 724"/>
              <a:gd name="T12" fmla="*/ 46 w 102"/>
              <a:gd name="T13" fmla="*/ 450 h 724"/>
              <a:gd name="T14" fmla="*/ 56 w 102"/>
              <a:gd name="T15" fmla="*/ 724 h 724"/>
              <a:gd name="T16" fmla="*/ 65 w 102"/>
              <a:gd name="T17" fmla="*/ 548 h 724"/>
              <a:gd name="T18" fmla="*/ 74 w 102"/>
              <a:gd name="T19" fmla="*/ 450 h 724"/>
              <a:gd name="T20" fmla="*/ 83 w 102"/>
              <a:gd name="T21" fmla="*/ 411 h 724"/>
              <a:gd name="T22" fmla="*/ 93 w 102"/>
              <a:gd name="T23" fmla="*/ 254 h 724"/>
              <a:gd name="T24" fmla="*/ 102 w 102"/>
              <a:gd name="T25" fmla="*/ 39 h 724"/>
              <a:gd name="T26" fmla="*/ 102 w 102"/>
              <a:gd name="T27" fmla="*/ 0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724">
                <a:moveTo>
                  <a:pt x="0" y="0"/>
                </a:moveTo>
                <a:lnTo>
                  <a:pt x="0" y="19"/>
                </a:lnTo>
                <a:lnTo>
                  <a:pt x="9" y="78"/>
                </a:lnTo>
                <a:lnTo>
                  <a:pt x="19" y="567"/>
                </a:lnTo>
                <a:lnTo>
                  <a:pt x="28" y="215"/>
                </a:lnTo>
                <a:lnTo>
                  <a:pt x="37" y="587"/>
                </a:lnTo>
                <a:lnTo>
                  <a:pt x="46" y="450"/>
                </a:lnTo>
                <a:lnTo>
                  <a:pt x="56" y="724"/>
                </a:lnTo>
                <a:lnTo>
                  <a:pt x="65" y="548"/>
                </a:lnTo>
                <a:lnTo>
                  <a:pt x="74" y="450"/>
                </a:lnTo>
                <a:lnTo>
                  <a:pt x="83" y="411"/>
                </a:lnTo>
                <a:lnTo>
                  <a:pt x="93" y="254"/>
                </a:lnTo>
                <a:lnTo>
                  <a:pt x="102" y="39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" name="Line 192"/>
          <p:cNvSpPr>
            <a:spLocks noChangeShapeType="1"/>
          </p:cNvSpPr>
          <p:nvPr/>
        </p:nvSpPr>
        <p:spPr bwMode="auto">
          <a:xfrm flipV="1">
            <a:off x="5653654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" name="Line 193"/>
          <p:cNvSpPr>
            <a:spLocks noChangeShapeType="1"/>
          </p:cNvSpPr>
          <p:nvPr/>
        </p:nvSpPr>
        <p:spPr bwMode="auto">
          <a:xfrm flipV="1">
            <a:off x="5656828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6" name="Freeform 194"/>
          <p:cNvSpPr>
            <a:spLocks/>
          </p:cNvSpPr>
          <p:nvPr/>
        </p:nvSpPr>
        <p:spPr bwMode="auto">
          <a:xfrm flipV="1">
            <a:off x="5661589" y="2400199"/>
            <a:ext cx="17457" cy="1873215"/>
          </a:xfrm>
          <a:custGeom>
            <a:avLst/>
            <a:gdLst>
              <a:gd name="T0" fmla="*/ 0 w 120"/>
              <a:gd name="T1" fmla="*/ 0 h 26386"/>
              <a:gd name="T2" fmla="*/ 0 w 120"/>
              <a:gd name="T3" fmla="*/ 39 h 26386"/>
              <a:gd name="T4" fmla="*/ 9 w 120"/>
              <a:gd name="T5" fmla="*/ 176 h 26386"/>
              <a:gd name="T6" fmla="*/ 18 w 120"/>
              <a:gd name="T7" fmla="*/ 3758 h 26386"/>
              <a:gd name="T8" fmla="*/ 27 w 120"/>
              <a:gd name="T9" fmla="*/ 9239 h 26386"/>
              <a:gd name="T10" fmla="*/ 37 w 120"/>
              <a:gd name="T11" fmla="*/ 14993 h 26386"/>
              <a:gd name="T12" fmla="*/ 46 w 120"/>
              <a:gd name="T13" fmla="*/ 20357 h 26386"/>
              <a:gd name="T14" fmla="*/ 55 w 120"/>
              <a:gd name="T15" fmla="*/ 25916 h 26386"/>
              <a:gd name="T16" fmla="*/ 64 w 120"/>
              <a:gd name="T17" fmla="*/ 25426 h 26386"/>
              <a:gd name="T18" fmla="*/ 74 w 120"/>
              <a:gd name="T19" fmla="*/ 23684 h 26386"/>
              <a:gd name="T20" fmla="*/ 83 w 120"/>
              <a:gd name="T21" fmla="*/ 26386 h 26386"/>
              <a:gd name="T22" fmla="*/ 92 w 120"/>
              <a:gd name="T23" fmla="*/ 22510 h 26386"/>
              <a:gd name="T24" fmla="*/ 101 w 120"/>
              <a:gd name="T25" fmla="*/ 17792 h 26386"/>
              <a:gd name="T26" fmla="*/ 111 w 120"/>
              <a:gd name="T27" fmla="*/ 8142 h 26386"/>
              <a:gd name="T28" fmla="*/ 120 w 120"/>
              <a:gd name="T29" fmla="*/ 802 h 26386"/>
              <a:gd name="T30" fmla="*/ 120 w 120"/>
              <a:gd name="T31" fmla="*/ 0 h 26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26386">
                <a:moveTo>
                  <a:pt x="0" y="0"/>
                </a:moveTo>
                <a:lnTo>
                  <a:pt x="0" y="39"/>
                </a:lnTo>
                <a:lnTo>
                  <a:pt x="9" y="176"/>
                </a:lnTo>
                <a:lnTo>
                  <a:pt x="18" y="3758"/>
                </a:lnTo>
                <a:lnTo>
                  <a:pt x="27" y="9239"/>
                </a:lnTo>
                <a:lnTo>
                  <a:pt x="37" y="14993"/>
                </a:lnTo>
                <a:lnTo>
                  <a:pt x="46" y="20357"/>
                </a:lnTo>
                <a:lnTo>
                  <a:pt x="55" y="25916"/>
                </a:lnTo>
                <a:lnTo>
                  <a:pt x="64" y="25426"/>
                </a:lnTo>
                <a:lnTo>
                  <a:pt x="74" y="23684"/>
                </a:lnTo>
                <a:lnTo>
                  <a:pt x="83" y="26386"/>
                </a:lnTo>
                <a:lnTo>
                  <a:pt x="92" y="22510"/>
                </a:lnTo>
                <a:lnTo>
                  <a:pt x="101" y="17792"/>
                </a:lnTo>
                <a:lnTo>
                  <a:pt x="111" y="8142"/>
                </a:lnTo>
                <a:lnTo>
                  <a:pt x="120" y="802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7" name="Line 195"/>
          <p:cNvSpPr>
            <a:spLocks noChangeShapeType="1"/>
          </p:cNvSpPr>
          <p:nvPr/>
        </p:nvSpPr>
        <p:spPr bwMode="auto">
          <a:xfrm flipV="1">
            <a:off x="5683807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8" name="Freeform 196"/>
          <p:cNvSpPr>
            <a:spLocks/>
          </p:cNvSpPr>
          <p:nvPr/>
        </p:nvSpPr>
        <p:spPr bwMode="auto">
          <a:xfrm flipV="1">
            <a:off x="5686981" y="4271937"/>
            <a:ext cx="1587" cy="1477"/>
          </a:xfrm>
          <a:custGeom>
            <a:avLst/>
            <a:gdLst>
              <a:gd name="T0" fmla="*/ 0 w 10"/>
              <a:gd name="T1" fmla="*/ 0 h 19"/>
              <a:gd name="T2" fmla="*/ 0 w 10"/>
              <a:gd name="T3" fmla="*/ 19 h 19"/>
              <a:gd name="T4" fmla="*/ 10 w 10"/>
              <a:gd name="T5" fmla="*/ 19 h 19"/>
              <a:gd name="T6" fmla="*/ 10 w 10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9">
                <a:moveTo>
                  <a:pt x="0" y="0"/>
                </a:moveTo>
                <a:lnTo>
                  <a:pt x="0" y="19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9" name="Freeform 197"/>
          <p:cNvSpPr>
            <a:spLocks/>
          </p:cNvSpPr>
          <p:nvPr/>
        </p:nvSpPr>
        <p:spPr bwMode="auto">
          <a:xfrm flipV="1">
            <a:off x="5693329" y="4266032"/>
            <a:ext cx="12696" cy="7381"/>
          </a:xfrm>
          <a:custGeom>
            <a:avLst/>
            <a:gdLst>
              <a:gd name="T0" fmla="*/ 0 w 84"/>
              <a:gd name="T1" fmla="*/ 0 h 97"/>
              <a:gd name="T2" fmla="*/ 0 w 84"/>
              <a:gd name="T3" fmla="*/ 97 h 97"/>
              <a:gd name="T4" fmla="*/ 10 w 84"/>
              <a:gd name="T5" fmla="*/ 19 h 97"/>
              <a:gd name="T6" fmla="*/ 19 w 84"/>
              <a:gd name="T7" fmla="*/ 58 h 97"/>
              <a:gd name="T8" fmla="*/ 28 w 84"/>
              <a:gd name="T9" fmla="*/ 19 h 97"/>
              <a:gd name="T10" fmla="*/ 37 w 84"/>
              <a:gd name="T11" fmla="*/ 19 h 97"/>
              <a:gd name="T12" fmla="*/ 47 w 84"/>
              <a:gd name="T13" fmla="*/ 39 h 97"/>
              <a:gd name="T14" fmla="*/ 56 w 84"/>
              <a:gd name="T15" fmla="*/ 97 h 97"/>
              <a:gd name="T16" fmla="*/ 65 w 84"/>
              <a:gd name="T17" fmla="*/ 58 h 97"/>
              <a:gd name="T18" fmla="*/ 74 w 84"/>
              <a:gd name="T19" fmla="*/ 58 h 97"/>
              <a:gd name="T20" fmla="*/ 84 w 84"/>
              <a:gd name="T21" fmla="*/ 39 h 97"/>
              <a:gd name="T22" fmla="*/ 84 w 84"/>
              <a:gd name="T23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7">
                <a:moveTo>
                  <a:pt x="0" y="0"/>
                </a:moveTo>
                <a:lnTo>
                  <a:pt x="0" y="97"/>
                </a:lnTo>
                <a:lnTo>
                  <a:pt x="10" y="19"/>
                </a:lnTo>
                <a:lnTo>
                  <a:pt x="19" y="58"/>
                </a:lnTo>
                <a:lnTo>
                  <a:pt x="28" y="19"/>
                </a:lnTo>
                <a:lnTo>
                  <a:pt x="37" y="19"/>
                </a:lnTo>
                <a:lnTo>
                  <a:pt x="47" y="39"/>
                </a:lnTo>
                <a:lnTo>
                  <a:pt x="56" y="97"/>
                </a:lnTo>
                <a:lnTo>
                  <a:pt x="65" y="58"/>
                </a:lnTo>
                <a:lnTo>
                  <a:pt x="74" y="58"/>
                </a:lnTo>
                <a:lnTo>
                  <a:pt x="84" y="39"/>
                </a:lnTo>
                <a:lnTo>
                  <a:pt x="8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0" name="Line 198"/>
          <p:cNvSpPr>
            <a:spLocks noChangeShapeType="1"/>
          </p:cNvSpPr>
          <p:nvPr/>
        </p:nvSpPr>
        <p:spPr bwMode="auto">
          <a:xfrm flipV="1">
            <a:off x="5709199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1" name="Line 199"/>
          <p:cNvSpPr>
            <a:spLocks noChangeShapeType="1"/>
          </p:cNvSpPr>
          <p:nvPr/>
        </p:nvSpPr>
        <p:spPr bwMode="auto">
          <a:xfrm flipV="1">
            <a:off x="5717134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2" name="Line 200"/>
          <p:cNvSpPr>
            <a:spLocks noChangeShapeType="1"/>
          </p:cNvSpPr>
          <p:nvPr/>
        </p:nvSpPr>
        <p:spPr bwMode="auto">
          <a:xfrm flipV="1">
            <a:off x="5733004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3" name="Freeform 201"/>
          <p:cNvSpPr>
            <a:spLocks/>
          </p:cNvSpPr>
          <p:nvPr/>
        </p:nvSpPr>
        <p:spPr bwMode="auto">
          <a:xfrm flipV="1">
            <a:off x="5739352" y="4267509"/>
            <a:ext cx="4761" cy="5905"/>
          </a:xfrm>
          <a:custGeom>
            <a:avLst/>
            <a:gdLst>
              <a:gd name="T0" fmla="*/ 0 w 28"/>
              <a:gd name="T1" fmla="*/ 0 h 78"/>
              <a:gd name="T2" fmla="*/ 0 w 28"/>
              <a:gd name="T3" fmla="*/ 78 h 78"/>
              <a:gd name="T4" fmla="*/ 10 w 28"/>
              <a:gd name="T5" fmla="*/ 58 h 78"/>
              <a:gd name="T6" fmla="*/ 19 w 28"/>
              <a:gd name="T7" fmla="*/ 19 h 78"/>
              <a:gd name="T8" fmla="*/ 28 w 28"/>
              <a:gd name="T9" fmla="*/ 78 h 78"/>
              <a:gd name="T10" fmla="*/ 28 w 28"/>
              <a:gd name="T1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78">
                <a:moveTo>
                  <a:pt x="0" y="0"/>
                </a:moveTo>
                <a:lnTo>
                  <a:pt x="0" y="78"/>
                </a:lnTo>
                <a:lnTo>
                  <a:pt x="10" y="58"/>
                </a:lnTo>
                <a:lnTo>
                  <a:pt x="19" y="19"/>
                </a:lnTo>
                <a:lnTo>
                  <a:pt x="28" y="78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4" name="Freeform 202"/>
          <p:cNvSpPr>
            <a:spLocks/>
          </p:cNvSpPr>
          <p:nvPr/>
        </p:nvSpPr>
        <p:spPr bwMode="auto">
          <a:xfrm flipV="1">
            <a:off x="5747287" y="4264557"/>
            <a:ext cx="14283" cy="8857"/>
          </a:xfrm>
          <a:custGeom>
            <a:avLst/>
            <a:gdLst>
              <a:gd name="T0" fmla="*/ 0 w 92"/>
              <a:gd name="T1" fmla="*/ 0 h 117"/>
              <a:gd name="T2" fmla="*/ 0 w 92"/>
              <a:gd name="T3" fmla="*/ 58 h 117"/>
              <a:gd name="T4" fmla="*/ 9 w 92"/>
              <a:gd name="T5" fmla="*/ 39 h 117"/>
              <a:gd name="T6" fmla="*/ 18 w 92"/>
              <a:gd name="T7" fmla="*/ 58 h 117"/>
              <a:gd name="T8" fmla="*/ 28 w 92"/>
              <a:gd name="T9" fmla="*/ 117 h 117"/>
              <a:gd name="T10" fmla="*/ 37 w 92"/>
              <a:gd name="T11" fmla="*/ 19 h 117"/>
              <a:gd name="T12" fmla="*/ 46 w 92"/>
              <a:gd name="T13" fmla="*/ 78 h 117"/>
              <a:gd name="T14" fmla="*/ 55 w 92"/>
              <a:gd name="T15" fmla="*/ 58 h 117"/>
              <a:gd name="T16" fmla="*/ 65 w 92"/>
              <a:gd name="T17" fmla="*/ 117 h 117"/>
              <a:gd name="T18" fmla="*/ 74 w 92"/>
              <a:gd name="T19" fmla="*/ 58 h 117"/>
              <a:gd name="T20" fmla="*/ 83 w 92"/>
              <a:gd name="T21" fmla="*/ 39 h 117"/>
              <a:gd name="T22" fmla="*/ 92 w 92"/>
              <a:gd name="T23" fmla="*/ 19 h 117"/>
              <a:gd name="T24" fmla="*/ 92 w 92"/>
              <a:gd name="T25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117">
                <a:moveTo>
                  <a:pt x="0" y="0"/>
                </a:moveTo>
                <a:lnTo>
                  <a:pt x="0" y="58"/>
                </a:lnTo>
                <a:lnTo>
                  <a:pt x="9" y="39"/>
                </a:lnTo>
                <a:lnTo>
                  <a:pt x="18" y="58"/>
                </a:lnTo>
                <a:lnTo>
                  <a:pt x="28" y="117"/>
                </a:lnTo>
                <a:lnTo>
                  <a:pt x="37" y="19"/>
                </a:lnTo>
                <a:lnTo>
                  <a:pt x="46" y="78"/>
                </a:lnTo>
                <a:lnTo>
                  <a:pt x="55" y="58"/>
                </a:lnTo>
                <a:lnTo>
                  <a:pt x="65" y="117"/>
                </a:lnTo>
                <a:lnTo>
                  <a:pt x="74" y="58"/>
                </a:lnTo>
                <a:lnTo>
                  <a:pt x="83" y="39"/>
                </a:lnTo>
                <a:lnTo>
                  <a:pt x="92" y="19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5" name="Line 203"/>
          <p:cNvSpPr>
            <a:spLocks noChangeShapeType="1"/>
          </p:cNvSpPr>
          <p:nvPr/>
        </p:nvSpPr>
        <p:spPr bwMode="auto">
          <a:xfrm flipV="1">
            <a:off x="5764744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6" name="Freeform 204"/>
          <p:cNvSpPr>
            <a:spLocks/>
          </p:cNvSpPr>
          <p:nvPr/>
        </p:nvSpPr>
        <p:spPr bwMode="auto">
          <a:xfrm flipV="1">
            <a:off x="5766331" y="4261604"/>
            <a:ext cx="1587" cy="11809"/>
          </a:xfrm>
          <a:custGeom>
            <a:avLst/>
            <a:gdLst>
              <a:gd name="T0" fmla="*/ 0 w 10"/>
              <a:gd name="T1" fmla="*/ 0 h 156"/>
              <a:gd name="T2" fmla="*/ 0 w 10"/>
              <a:gd name="T3" fmla="*/ 39 h 156"/>
              <a:gd name="T4" fmla="*/ 10 w 10"/>
              <a:gd name="T5" fmla="*/ 156 h 156"/>
              <a:gd name="T6" fmla="*/ 10 w 10"/>
              <a:gd name="T7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56">
                <a:moveTo>
                  <a:pt x="0" y="0"/>
                </a:moveTo>
                <a:lnTo>
                  <a:pt x="0" y="39"/>
                </a:lnTo>
                <a:lnTo>
                  <a:pt x="10" y="156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7" name="Line 206"/>
          <p:cNvSpPr>
            <a:spLocks noChangeShapeType="1"/>
          </p:cNvSpPr>
          <p:nvPr/>
        </p:nvSpPr>
        <p:spPr bwMode="auto">
          <a:xfrm flipV="1">
            <a:off x="5772167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8" name="Line 207"/>
          <p:cNvSpPr>
            <a:spLocks noChangeShapeType="1"/>
          </p:cNvSpPr>
          <p:nvPr/>
        </p:nvSpPr>
        <p:spPr bwMode="auto">
          <a:xfrm flipV="1">
            <a:off x="5775342" y="4267512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9" name="Freeform 208"/>
          <p:cNvSpPr>
            <a:spLocks/>
          </p:cNvSpPr>
          <p:nvPr/>
        </p:nvSpPr>
        <p:spPr bwMode="auto">
          <a:xfrm flipV="1">
            <a:off x="5778517" y="4243894"/>
            <a:ext cx="11113" cy="29523"/>
          </a:xfrm>
          <a:custGeom>
            <a:avLst/>
            <a:gdLst>
              <a:gd name="T0" fmla="*/ 0 w 74"/>
              <a:gd name="T1" fmla="*/ 0 h 411"/>
              <a:gd name="T2" fmla="*/ 0 w 74"/>
              <a:gd name="T3" fmla="*/ 137 h 411"/>
              <a:gd name="T4" fmla="*/ 10 w 74"/>
              <a:gd name="T5" fmla="*/ 78 h 411"/>
              <a:gd name="T6" fmla="*/ 19 w 74"/>
              <a:gd name="T7" fmla="*/ 78 h 411"/>
              <a:gd name="T8" fmla="*/ 28 w 74"/>
              <a:gd name="T9" fmla="*/ 352 h 411"/>
              <a:gd name="T10" fmla="*/ 37 w 74"/>
              <a:gd name="T11" fmla="*/ 234 h 411"/>
              <a:gd name="T12" fmla="*/ 47 w 74"/>
              <a:gd name="T13" fmla="*/ 195 h 411"/>
              <a:gd name="T14" fmla="*/ 56 w 74"/>
              <a:gd name="T15" fmla="*/ 411 h 411"/>
              <a:gd name="T16" fmla="*/ 65 w 74"/>
              <a:gd name="T17" fmla="*/ 58 h 411"/>
              <a:gd name="T18" fmla="*/ 74 w 74"/>
              <a:gd name="T19" fmla="*/ 117 h 411"/>
              <a:gd name="T20" fmla="*/ 74 w 74"/>
              <a:gd name="T21" fmla="*/ 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411">
                <a:moveTo>
                  <a:pt x="0" y="0"/>
                </a:moveTo>
                <a:lnTo>
                  <a:pt x="0" y="137"/>
                </a:lnTo>
                <a:lnTo>
                  <a:pt x="10" y="78"/>
                </a:lnTo>
                <a:lnTo>
                  <a:pt x="19" y="78"/>
                </a:lnTo>
                <a:lnTo>
                  <a:pt x="28" y="352"/>
                </a:lnTo>
                <a:lnTo>
                  <a:pt x="37" y="234"/>
                </a:lnTo>
                <a:lnTo>
                  <a:pt x="47" y="195"/>
                </a:lnTo>
                <a:lnTo>
                  <a:pt x="56" y="411"/>
                </a:lnTo>
                <a:lnTo>
                  <a:pt x="65" y="58"/>
                </a:lnTo>
                <a:lnTo>
                  <a:pt x="74" y="11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0" name="Freeform 209"/>
          <p:cNvSpPr>
            <a:spLocks/>
          </p:cNvSpPr>
          <p:nvPr/>
        </p:nvSpPr>
        <p:spPr bwMode="auto">
          <a:xfrm flipV="1">
            <a:off x="5792805" y="4270464"/>
            <a:ext cx="1588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39 h 39"/>
              <a:gd name="T4" fmla="*/ 9 w 9"/>
              <a:gd name="T5" fmla="*/ 1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1" name="Line 210"/>
          <p:cNvSpPr>
            <a:spLocks noChangeShapeType="1"/>
          </p:cNvSpPr>
          <p:nvPr/>
        </p:nvSpPr>
        <p:spPr bwMode="auto">
          <a:xfrm flipV="1">
            <a:off x="579756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2" name="Freeform 211"/>
          <p:cNvSpPr>
            <a:spLocks/>
          </p:cNvSpPr>
          <p:nvPr/>
        </p:nvSpPr>
        <p:spPr bwMode="auto">
          <a:xfrm flipV="1">
            <a:off x="5803917" y="4227656"/>
            <a:ext cx="15875" cy="45761"/>
          </a:xfrm>
          <a:custGeom>
            <a:avLst/>
            <a:gdLst>
              <a:gd name="T0" fmla="*/ 0 w 102"/>
              <a:gd name="T1" fmla="*/ 0 h 645"/>
              <a:gd name="T2" fmla="*/ 0 w 102"/>
              <a:gd name="T3" fmla="*/ 58 h 645"/>
              <a:gd name="T4" fmla="*/ 9 w 102"/>
              <a:gd name="T5" fmla="*/ 97 h 645"/>
              <a:gd name="T6" fmla="*/ 18 w 102"/>
              <a:gd name="T7" fmla="*/ 176 h 645"/>
              <a:gd name="T8" fmla="*/ 28 w 102"/>
              <a:gd name="T9" fmla="*/ 293 h 645"/>
              <a:gd name="T10" fmla="*/ 37 w 102"/>
              <a:gd name="T11" fmla="*/ 254 h 645"/>
              <a:gd name="T12" fmla="*/ 46 w 102"/>
              <a:gd name="T13" fmla="*/ 176 h 645"/>
              <a:gd name="T14" fmla="*/ 55 w 102"/>
              <a:gd name="T15" fmla="*/ 645 h 645"/>
              <a:gd name="T16" fmla="*/ 65 w 102"/>
              <a:gd name="T17" fmla="*/ 352 h 645"/>
              <a:gd name="T18" fmla="*/ 74 w 102"/>
              <a:gd name="T19" fmla="*/ 489 h 645"/>
              <a:gd name="T20" fmla="*/ 83 w 102"/>
              <a:gd name="T21" fmla="*/ 391 h 645"/>
              <a:gd name="T22" fmla="*/ 92 w 102"/>
              <a:gd name="T23" fmla="*/ 117 h 645"/>
              <a:gd name="T24" fmla="*/ 102 w 102"/>
              <a:gd name="T25" fmla="*/ 39 h 645"/>
              <a:gd name="T26" fmla="*/ 102 w 102"/>
              <a:gd name="T27" fmla="*/ 0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645">
                <a:moveTo>
                  <a:pt x="0" y="0"/>
                </a:moveTo>
                <a:lnTo>
                  <a:pt x="0" y="58"/>
                </a:lnTo>
                <a:lnTo>
                  <a:pt x="9" y="97"/>
                </a:lnTo>
                <a:lnTo>
                  <a:pt x="18" y="176"/>
                </a:lnTo>
                <a:lnTo>
                  <a:pt x="28" y="293"/>
                </a:lnTo>
                <a:lnTo>
                  <a:pt x="37" y="254"/>
                </a:lnTo>
                <a:lnTo>
                  <a:pt x="46" y="176"/>
                </a:lnTo>
                <a:lnTo>
                  <a:pt x="55" y="645"/>
                </a:lnTo>
                <a:lnTo>
                  <a:pt x="65" y="352"/>
                </a:lnTo>
                <a:lnTo>
                  <a:pt x="74" y="489"/>
                </a:lnTo>
                <a:lnTo>
                  <a:pt x="83" y="391"/>
                </a:lnTo>
                <a:lnTo>
                  <a:pt x="92" y="117"/>
                </a:lnTo>
                <a:lnTo>
                  <a:pt x="102" y="39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3" name="Line 212"/>
          <p:cNvSpPr>
            <a:spLocks noChangeShapeType="1"/>
          </p:cNvSpPr>
          <p:nvPr/>
        </p:nvSpPr>
        <p:spPr bwMode="auto">
          <a:xfrm flipV="1">
            <a:off x="582296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4" name="Line 213"/>
          <p:cNvSpPr>
            <a:spLocks noChangeShapeType="1"/>
          </p:cNvSpPr>
          <p:nvPr/>
        </p:nvSpPr>
        <p:spPr bwMode="auto">
          <a:xfrm flipV="1">
            <a:off x="5826142" y="4267512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5" name="Freeform 214"/>
          <p:cNvSpPr>
            <a:spLocks/>
          </p:cNvSpPr>
          <p:nvPr/>
        </p:nvSpPr>
        <p:spPr bwMode="auto">
          <a:xfrm flipV="1">
            <a:off x="5830905" y="2959656"/>
            <a:ext cx="15875" cy="1313761"/>
          </a:xfrm>
          <a:custGeom>
            <a:avLst/>
            <a:gdLst>
              <a:gd name="T0" fmla="*/ 0 w 111"/>
              <a:gd name="T1" fmla="*/ 0 h 18497"/>
              <a:gd name="T2" fmla="*/ 0 w 111"/>
              <a:gd name="T3" fmla="*/ 156 h 18497"/>
              <a:gd name="T4" fmla="*/ 9 w 111"/>
              <a:gd name="T5" fmla="*/ 1996 h 18497"/>
              <a:gd name="T6" fmla="*/ 18 w 111"/>
              <a:gd name="T7" fmla="*/ 7575 h 18497"/>
              <a:gd name="T8" fmla="*/ 27 w 111"/>
              <a:gd name="T9" fmla="*/ 13349 h 18497"/>
              <a:gd name="T10" fmla="*/ 37 w 111"/>
              <a:gd name="T11" fmla="*/ 16207 h 18497"/>
              <a:gd name="T12" fmla="*/ 46 w 111"/>
              <a:gd name="T13" fmla="*/ 18497 h 18497"/>
              <a:gd name="T14" fmla="*/ 55 w 111"/>
              <a:gd name="T15" fmla="*/ 17440 h 18497"/>
              <a:gd name="T16" fmla="*/ 64 w 111"/>
              <a:gd name="T17" fmla="*/ 18203 h 18497"/>
              <a:gd name="T18" fmla="*/ 74 w 111"/>
              <a:gd name="T19" fmla="*/ 16775 h 18497"/>
              <a:gd name="T20" fmla="*/ 83 w 111"/>
              <a:gd name="T21" fmla="*/ 16246 h 18497"/>
              <a:gd name="T22" fmla="*/ 92 w 111"/>
              <a:gd name="T23" fmla="*/ 14073 h 18497"/>
              <a:gd name="T24" fmla="*/ 101 w 111"/>
              <a:gd name="T25" fmla="*/ 5089 h 18497"/>
              <a:gd name="T26" fmla="*/ 111 w 111"/>
              <a:gd name="T27" fmla="*/ 430 h 18497"/>
              <a:gd name="T28" fmla="*/ 111 w 111"/>
              <a:gd name="T29" fmla="*/ 0 h 18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18497">
                <a:moveTo>
                  <a:pt x="0" y="0"/>
                </a:moveTo>
                <a:lnTo>
                  <a:pt x="0" y="156"/>
                </a:lnTo>
                <a:lnTo>
                  <a:pt x="9" y="1996"/>
                </a:lnTo>
                <a:lnTo>
                  <a:pt x="18" y="7575"/>
                </a:lnTo>
                <a:lnTo>
                  <a:pt x="27" y="13349"/>
                </a:lnTo>
                <a:lnTo>
                  <a:pt x="37" y="16207"/>
                </a:lnTo>
                <a:lnTo>
                  <a:pt x="46" y="18497"/>
                </a:lnTo>
                <a:lnTo>
                  <a:pt x="55" y="17440"/>
                </a:lnTo>
                <a:lnTo>
                  <a:pt x="64" y="18203"/>
                </a:lnTo>
                <a:lnTo>
                  <a:pt x="74" y="16775"/>
                </a:lnTo>
                <a:lnTo>
                  <a:pt x="83" y="16246"/>
                </a:lnTo>
                <a:lnTo>
                  <a:pt x="92" y="14073"/>
                </a:lnTo>
                <a:lnTo>
                  <a:pt x="101" y="5089"/>
                </a:lnTo>
                <a:lnTo>
                  <a:pt x="111" y="430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6" name="Freeform 215"/>
          <p:cNvSpPr>
            <a:spLocks/>
          </p:cNvSpPr>
          <p:nvPr/>
        </p:nvSpPr>
        <p:spPr bwMode="auto">
          <a:xfrm flipV="1">
            <a:off x="5853130" y="4266035"/>
            <a:ext cx="4763" cy="7381"/>
          </a:xfrm>
          <a:custGeom>
            <a:avLst/>
            <a:gdLst>
              <a:gd name="T0" fmla="*/ 0 w 27"/>
              <a:gd name="T1" fmla="*/ 0 h 97"/>
              <a:gd name="T2" fmla="*/ 0 w 27"/>
              <a:gd name="T3" fmla="*/ 97 h 97"/>
              <a:gd name="T4" fmla="*/ 9 w 27"/>
              <a:gd name="T5" fmla="*/ 58 h 97"/>
              <a:gd name="T6" fmla="*/ 18 w 27"/>
              <a:gd name="T7" fmla="*/ 97 h 97"/>
              <a:gd name="T8" fmla="*/ 27 w 27"/>
              <a:gd name="T9" fmla="*/ 78 h 97"/>
              <a:gd name="T10" fmla="*/ 27 w 27"/>
              <a:gd name="T11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97">
                <a:moveTo>
                  <a:pt x="0" y="0"/>
                </a:moveTo>
                <a:lnTo>
                  <a:pt x="0" y="97"/>
                </a:lnTo>
                <a:lnTo>
                  <a:pt x="9" y="58"/>
                </a:lnTo>
                <a:lnTo>
                  <a:pt x="18" y="97"/>
                </a:lnTo>
                <a:lnTo>
                  <a:pt x="27" y="78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7" name="Freeform 216"/>
          <p:cNvSpPr>
            <a:spLocks/>
          </p:cNvSpPr>
          <p:nvPr/>
        </p:nvSpPr>
        <p:spPr bwMode="auto">
          <a:xfrm flipV="1">
            <a:off x="5861067" y="4263083"/>
            <a:ext cx="6350" cy="10333"/>
          </a:xfrm>
          <a:custGeom>
            <a:avLst/>
            <a:gdLst>
              <a:gd name="T0" fmla="*/ 0 w 37"/>
              <a:gd name="T1" fmla="*/ 0 h 137"/>
              <a:gd name="T2" fmla="*/ 0 w 37"/>
              <a:gd name="T3" fmla="*/ 39 h 137"/>
              <a:gd name="T4" fmla="*/ 9 w 37"/>
              <a:gd name="T5" fmla="*/ 58 h 137"/>
              <a:gd name="T6" fmla="*/ 19 w 37"/>
              <a:gd name="T7" fmla="*/ 58 h 137"/>
              <a:gd name="T8" fmla="*/ 28 w 37"/>
              <a:gd name="T9" fmla="*/ 58 h 137"/>
              <a:gd name="T10" fmla="*/ 37 w 37"/>
              <a:gd name="T11" fmla="*/ 137 h 137"/>
              <a:gd name="T12" fmla="*/ 37 w 37"/>
              <a:gd name="T13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37">
                <a:moveTo>
                  <a:pt x="0" y="0"/>
                </a:moveTo>
                <a:lnTo>
                  <a:pt x="0" y="39"/>
                </a:lnTo>
                <a:lnTo>
                  <a:pt x="9" y="58"/>
                </a:lnTo>
                <a:lnTo>
                  <a:pt x="19" y="58"/>
                </a:lnTo>
                <a:lnTo>
                  <a:pt x="28" y="58"/>
                </a:lnTo>
                <a:lnTo>
                  <a:pt x="37" y="137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8" name="Freeform 217"/>
          <p:cNvSpPr>
            <a:spLocks/>
          </p:cNvSpPr>
          <p:nvPr/>
        </p:nvSpPr>
        <p:spPr bwMode="auto">
          <a:xfrm flipV="1">
            <a:off x="5870592" y="4257178"/>
            <a:ext cx="3175" cy="16238"/>
          </a:xfrm>
          <a:custGeom>
            <a:avLst/>
            <a:gdLst>
              <a:gd name="T0" fmla="*/ 0 w 27"/>
              <a:gd name="T1" fmla="*/ 0 h 215"/>
              <a:gd name="T2" fmla="*/ 0 w 27"/>
              <a:gd name="T3" fmla="*/ 215 h 215"/>
              <a:gd name="T4" fmla="*/ 9 w 27"/>
              <a:gd name="T5" fmla="*/ 117 h 215"/>
              <a:gd name="T6" fmla="*/ 18 w 27"/>
              <a:gd name="T7" fmla="*/ 117 h 215"/>
              <a:gd name="T8" fmla="*/ 27 w 27"/>
              <a:gd name="T9" fmla="*/ 156 h 215"/>
              <a:gd name="T10" fmla="*/ 27 w 27"/>
              <a:gd name="T11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15">
                <a:moveTo>
                  <a:pt x="0" y="0"/>
                </a:moveTo>
                <a:lnTo>
                  <a:pt x="0" y="215"/>
                </a:lnTo>
                <a:lnTo>
                  <a:pt x="9" y="117"/>
                </a:lnTo>
                <a:lnTo>
                  <a:pt x="18" y="117"/>
                </a:lnTo>
                <a:lnTo>
                  <a:pt x="27" y="156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9" name="Line 218"/>
          <p:cNvSpPr>
            <a:spLocks noChangeShapeType="1"/>
          </p:cNvSpPr>
          <p:nvPr/>
        </p:nvSpPr>
        <p:spPr bwMode="auto">
          <a:xfrm flipV="1">
            <a:off x="5878530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0" name="Line 219"/>
          <p:cNvSpPr>
            <a:spLocks noChangeShapeType="1"/>
          </p:cNvSpPr>
          <p:nvPr/>
        </p:nvSpPr>
        <p:spPr bwMode="auto">
          <a:xfrm flipV="1">
            <a:off x="5883292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1" name="Freeform 220"/>
          <p:cNvSpPr>
            <a:spLocks/>
          </p:cNvSpPr>
          <p:nvPr/>
        </p:nvSpPr>
        <p:spPr bwMode="auto">
          <a:xfrm flipV="1">
            <a:off x="5891230" y="4266035"/>
            <a:ext cx="9525" cy="7381"/>
          </a:xfrm>
          <a:custGeom>
            <a:avLst/>
            <a:gdLst>
              <a:gd name="T0" fmla="*/ 0 w 65"/>
              <a:gd name="T1" fmla="*/ 0 h 97"/>
              <a:gd name="T2" fmla="*/ 0 w 65"/>
              <a:gd name="T3" fmla="*/ 19 h 97"/>
              <a:gd name="T4" fmla="*/ 10 w 65"/>
              <a:gd name="T5" fmla="*/ 97 h 97"/>
              <a:gd name="T6" fmla="*/ 19 w 65"/>
              <a:gd name="T7" fmla="*/ 19 h 97"/>
              <a:gd name="T8" fmla="*/ 28 w 65"/>
              <a:gd name="T9" fmla="*/ 78 h 97"/>
              <a:gd name="T10" fmla="*/ 37 w 65"/>
              <a:gd name="T11" fmla="*/ 39 h 97"/>
              <a:gd name="T12" fmla="*/ 47 w 65"/>
              <a:gd name="T13" fmla="*/ 58 h 97"/>
              <a:gd name="T14" fmla="*/ 56 w 65"/>
              <a:gd name="T15" fmla="*/ 39 h 97"/>
              <a:gd name="T16" fmla="*/ 65 w 65"/>
              <a:gd name="T17" fmla="*/ 78 h 97"/>
              <a:gd name="T18" fmla="*/ 65 w 65"/>
              <a:gd name="T1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97">
                <a:moveTo>
                  <a:pt x="0" y="0"/>
                </a:moveTo>
                <a:lnTo>
                  <a:pt x="0" y="19"/>
                </a:lnTo>
                <a:lnTo>
                  <a:pt x="10" y="97"/>
                </a:lnTo>
                <a:lnTo>
                  <a:pt x="19" y="19"/>
                </a:lnTo>
                <a:lnTo>
                  <a:pt x="28" y="78"/>
                </a:lnTo>
                <a:lnTo>
                  <a:pt x="37" y="39"/>
                </a:lnTo>
                <a:lnTo>
                  <a:pt x="47" y="58"/>
                </a:lnTo>
                <a:lnTo>
                  <a:pt x="56" y="39"/>
                </a:lnTo>
                <a:lnTo>
                  <a:pt x="65" y="78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2" name="Line 221"/>
          <p:cNvSpPr>
            <a:spLocks noChangeShapeType="1"/>
          </p:cNvSpPr>
          <p:nvPr/>
        </p:nvSpPr>
        <p:spPr bwMode="auto">
          <a:xfrm flipV="1">
            <a:off x="5907105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3" name="Line 222"/>
          <p:cNvSpPr>
            <a:spLocks noChangeShapeType="1"/>
          </p:cNvSpPr>
          <p:nvPr/>
        </p:nvSpPr>
        <p:spPr bwMode="auto">
          <a:xfrm flipV="1">
            <a:off x="591028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4" name="Line 223"/>
          <p:cNvSpPr>
            <a:spLocks noChangeShapeType="1"/>
          </p:cNvSpPr>
          <p:nvPr/>
        </p:nvSpPr>
        <p:spPr bwMode="auto">
          <a:xfrm flipV="1">
            <a:off x="592298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5" name="Freeform 224"/>
          <p:cNvSpPr>
            <a:spLocks/>
          </p:cNvSpPr>
          <p:nvPr/>
        </p:nvSpPr>
        <p:spPr bwMode="auto">
          <a:xfrm flipV="1">
            <a:off x="5945205" y="4257178"/>
            <a:ext cx="3175" cy="16238"/>
          </a:xfrm>
          <a:custGeom>
            <a:avLst/>
            <a:gdLst>
              <a:gd name="T0" fmla="*/ 0 w 19"/>
              <a:gd name="T1" fmla="*/ 0 h 215"/>
              <a:gd name="T2" fmla="*/ 0 w 19"/>
              <a:gd name="T3" fmla="*/ 19 h 215"/>
              <a:gd name="T4" fmla="*/ 9 w 19"/>
              <a:gd name="T5" fmla="*/ 215 h 215"/>
              <a:gd name="T6" fmla="*/ 19 w 19"/>
              <a:gd name="T7" fmla="*/ 137 h 215"/>
              <a:gd name="T8" fmla="*/ 19 w 19"/>
              <a:gd name="T9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15">
                <a:moveTo>
                  <a:pt x="0" y="0"/>
                </a:moveTo>
                <a:lnTo>
                  <a:pt x="0" y="19"/>
                </a:lnTo>
                <a:lnTo>
                  <a:pt x="9" y="215"/>
                </a:lnTo>
                <a:lnTo>
                  <a:pt x="19" y="137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6" name="Freeform 225"/>
          <p:cNvSpPr>
            <a:spLocks/>
          </p:cNvSpPr>
          <p:nvPr/>
        </p:nvSpPr>
        <p:spPr bwMode="auto">
          <a:xfrm flipV="1">
            <a:off x="5951555" y="4264560"/>
            <a:ext cx="4763" cy="8857"/>
          </a:xfrm>
          <a:custGeom>
            <a:avLst/>
            <a:gdLst>
              <a:gd name="T0" fmla="*/ 0 w 28"/>
              <a:gd name="T1" fmla="*/ 0 h 117"/>
              <a:gd name="T2" fmla="*/ 0 w 28"/>
              <a:gd name="T3" fmla="*/ 117 h 117"/>
              <a:gd name="T4" fmla="*/ 9 w 28"/>
              <a:gd name="T5" fmla="*/ 19 h 117"/>
              <a:gd name="T6" fmla="*/ 19 w 28"/>
              <a:gd name="T7" fmla="*/ 58 h 117"/>
              <a:gd name="T8" fmla="*/ 28 w 28"/>
              <a:gd name="T9" fmla="*/ 19 h 117"/>
              <a:gd name="T10" fmla="*/ 28 w 28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17">
                <a:moveTo>
                  <a:pt x="0" y="0"/>
                </a:moveTo>
                <a:lnTo>
                  <a:pt x="0" y="117"/>
                </a:lnTo>
                <a:lnTo>
                  <a:pt x="9" y="19"/>
                </a:lnTo>
                <a:lnTo>
                  <a:pt x="19" y="58"/>
                </a:lnTo>
                <a:lnTo>
                  <a:pt x="28" y="19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7" name="Line 226"/>
          <p:cNvSpPr>
            <a:spLocks noChangeShapeType="1"/>
          </p:cNvSpPr>
          <p:nvPr/>
        </p:nvSpPr>
        <p:spPr bwMode="auto">
          <a:xfrm flipV="1">
            <a:off x="5957905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8" name="Freeform 227"/>
          <p:cNvSpPr>
            <a:spLocks/>
          </p:cNvSpPr>
          <p:nvPr/>
        </p:nvSpPr>
        <p:spPr bwMode="auto">
          <a:xfrm flipV="1">
            <a:off x="5973780" y="4236513"/>
            <a:ext cx="19050" cy="36904"/>
          </a:xfrm>
          <a:custGeom>
            <a:avLst/>
            <a:gdLst>
              <a:gd name="T0" fmla="*/ 0 w 120"/>
              <a:gd name="T1" fmla="*/ 0 h 508"/>
              <a:gd name="T2" fmla="*/ 0 w 120"/>
              <a:gd name="T3" fmla="*/ 156 h 508"/>
              <a:gd name="T4" fmla="*/ 9 w 120"/>
              <a:gd name="T5" fmla="*/ 234 h 508"/>
              <a:gd name="T6" fmla="*/ 19 w 120"/>
              <a:gd name="T7" fmla="*/ 450 h 508"/>
              <a:gd name="T8" fmla="*/ 28 w 120"/>
              <a:gd name="T9" fmla="*/ 450 h 508"/>
              <a:gd name="T10" fmla="*/ 37 w 120"/>
              <a:gd name="T11" fmla="*/ 371 h 508"/>
              <a:gd name="T12" fmla="*/ 46 w 120"/>
              <a:gd name="T13" fmla="*/ 274 h 508"/>
              <a:gd name="T14" fmla="*/ 56 w 120"/>
              <a:gd name="T15" fmla="*/ 508 h 508"/>
              <a:gd name="T16" fmla="*/ 65 w 120"/>
              <a:gd name="T17" fmla="*/ 195 h 508"/>
              <a:gd name="T18" fmla="*/ 74 w 120"/>
              <a:gd name="T19" fmla="*/ 97 h 508"/>
              <a:gd name="T20" fmla="*/ 83 w 120"/>
              <a:gd name="T21" fmla="*/ 332 h 508"/>
              <a:gd name="T22" fmla="*/ 93 w 120"/>
              <a:gd name="T23" fmla="*/ 19 h 508"/>
              <a:gd name="T24" fmla="*/ 102 w 120"/>
              <a:gd name="T25" fmla="*/ 19 h 508"/>
              <a:gd name="T26" fmla="*/ 111 w 120"/>
              <a:gd name="T27" fmla="*/ 58 h 508"/>
              <a:gd name="T28" fmla="*/ 120 w 120"/>
              <a:gd name="T29" fmla="*/ 19 h 508"/>
              <a:gd name="T30" fmla="*/ 120 w 120"/>
              <a:gd name="T31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508">
                <a:moveTo>
                  <a:pt x="0" y="0"/>
                </a:moveTo>
                <a:lnTo>
                  <a:pt x="0" y="156"/>
                </a:lnTo>
                <a:lnTo>
                  <a:pt x="9" y="234"/>
                </a:lnTo>
                <a:lnTo>
                  <a:pt x="19" y="450"/>
                </a:lnTo>
                <a:lnTo>
                  <a:pt x="28" y="450"/>
                </a:lnTo>
                <a:lnTo>
                  <a:pt x="37" y="371"/>
                </a:lnTo>
                <a:lnTo>
                  <a:pt x="46" y="274"/>
                </a:lnTo>
                <a:lnTo>
                  <a:pt x="56" y="508"/>
                </a:lnTo>
                <a:lnTo>
                  <a:pt x="65" y="195"/>
                </a:lnTo>
                <a:lnTo>
                  <a:pt x="74" y="97"/>
                </a:lnTo>
                <a:lnTo>
                  <a:pt x="83" y="332"/>
                </a:lnTo>
                <a:lnTo>
                  <a:pt x="93" y="19"/>
                </a:lnTo>
                <a:lnTo>
                  <a:pt x="102" y="19"/>
                </a:lnTo>
                <a:lnTo>
                  <a:pt x="111" y="58"/>
                </a:lnTo>
                <a:lnTo>
                  <a:pt x="120" y="19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9" name="Freeform 228"/>
          <p:cNvSpPr>
            <a:spLocks/>
          </p:cNvSpPr>
          <p:nvPr/>
        </p:nvSpPr>
        <p:spPr bwMode="auto">
          <a:xfrm flipV="1">
            <a:off x="5994417" y="4266035"/>
            <a:ext cx="1588" cy="7381"/>
          </a:xfrm>
          <a:custGeom>
            <a:avLst/>
            <a:gdLst>
              <a:gd name="T0" fmla="*/ 0 w 9"/>
              <a:gd name="T1" fmla="*/ 0 h 97"/>
              <a:gd name="T2" fmla="*/ 0 w 9"/>
              <a:gd name="T3" fmla="*/ 19 h 97"/>
              <a:gd name="T4" fmla="*/ 9 w 9"/>
              <a:gd name="T5" fmla="*/ 97 h 97"/>
              <a:gd name="T6" fmla="*/ 9 w 9"/>
              <a:gd name="T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7">
                <a:moveTo>
                  <a:pt x="0" y="0"/>
                </a:moveTo>
                <a:lnTo>
                  <a:pt x="0" y="19"/>
                </a:lnTo>
                <a:lnTo>
                  <a:pt x="9" y="9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0" name="Freeform 229"/>
          <p:cNvSpPr>
            <a:spLocks/>
          </p:cNvSpPr>
          <p:nvPr/>
        </p:nvSpPr>
        <p:spPr bwMode="auto">
          <a:xfrm flipV="1">
            <a:off x="5999180" y="4196657"/>
            <a:ext cx="17463" cy="76759"/>
          </a:xfrm>
          <a:custGeom>
            <a:avLst/>
            <a:gdLst>
              <a:gd name="T0" fmla="*/ 0 w 111"/>
              <a:gd name="T1" fmla="*/ 0 h 1076"/>
              <a:gd name="T2" fmla="*/ 0 w 111"/>
              <a:gd name="T3" fmla="*/ 39 h 1076"/>
              <a:gd name="T4" fmla="*/ 9 w 111"/>
              <a:gd name="T5" fmla="*/ 117 h 1076"/>
              <a:gd name="T6" fmla="*/ 18 w 111"/>
              <a:gd name="T7" fmla="*/ 332 h 1076"/>
              <a:gd name="T8" fmla="*/ 27 w 111"/>
              <a:gd name="T9" fmla="*/ 685 h 1076"/>
              <a:gd name="T10" fmla="*/ 37 w 111"/>
              <a:gd name="T11" fmla="*/ 782 h 1076"/>
              <a:gd name="T12" fmla="*/ 46 w 111"/>
              <a:gd name="T13" fmla="*/ 1076 h 1076"/>
              <a:gd name="T14" fmla="*/ 55 w 111"/>
              <a:gd name="T15" fmla="*/ 959 h 1076"/>
              <a:gd name="T16" fmla="*/ 64 w 111"/>
              <a:gd name="T17" fmla="*/ 822 h 1076"/>
              <a:gd name="T18" fmla="*/ 74 w 111"/>
              <a:gd name="T19" fmla="*/ 998 h 1076"/>
              <a:gd name="T20" fmla="*/ 83 w 111"/>
              <a:gd name="T21" fmla="*/ 802 h 1076"/>
              <a:gd name="T22" fmla="*/ 92 w 111"/>
              <a:gd name="T23" fmla="*/ 685 h 1076"/>
              <a:gd name="T24" fmla="*/ 101 w 111"/>
              <a:gd name="T25" fmla="*/ 195 h 1076"/>
              <a:gd name="T26" fmla="*/ 111 w 111"/>
              <a:gd name="T27" fmla="*/ 58 h 1076"/>
              <a:gd name="T28" fmla="*/ 111 w 111"/>
              <a:gd name="T29" fmla="*/ 0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1076">
                <a:moveTo>
                  <a:pt x="0" y="0"/>
                </a:moveTo>
                <a:lnTo>
                  <a:pt x="0" y="39"/>
                </a:lnTo>
                <a:lnTo>
                  <a:pt x="9" y="117"/>
                </a:lnTo>
                <a:lnTo>
                  <a:pt x="18" y="332"/>
                </a:lnTo>
                <a:lnTo>
                  <a:pt x="27" y="685"/>
                </a:lnTo>
                <a:lnTo>
                  <a:pt x="37" y="782"/>
                </a:lnTo>
                <a:lnTo>
                  <a:pt x="46" y="1076"/>
                </a:lnTo>
                <a:lnTo>
                  <a:pt x="55" y="959"/>
                </a:lnTo>
                <a:lnTo>
                  <a:pt x="64" y="822"/>
                </a:lnTo>
                <a:lnTo>
                  <a:pt x="74" y="998"/>
                </a:lnTo>
                <a:lnTo>
                  <a:pt x="83" y="802"/>
                </a:lnTo>
                <a:lnTo>
                  <a:pt x="92" y="685"/>
                </a:lnTo>
                <a:lnTo>
                  <a:pt x="101" y="195"/>
                </a:lnTo>
                <a:lnTo>
                  <a:pt x="111" y="58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1" name="Freeform 230"/>
          <p:cNvSpPr>
            <a:spLocks/>
          </p:cNvSpPr>
          <p:nvPr/>
        </p:nvSpPr>
        <p:spPr bwMode="auto">
          <a:xfrm flipV="1">
            <a:off x="6019817" y="4267512"/>
            <a:ext cx="4763" cy="5905"/>
          </a:xfrm>
          <a:custGeom>
            <a:avLst/>
            <a:gdLst>
              <a:gd name="T0" fmla="*/ 0 w 28"/>
              <a:gd name="T1" fmla="*/ 0 h 78"/>
              <a:gd name="T2" fmla="*/ 0 w 28"/>
              <a:gd name="T3" fmla="*/ 19 h 78"/>
              <a:gd name="T4" fmla="*/ 10 w 28"/>
              <a:gd name="T5" fmla="*/ 78 h 78"/>
              <a:gd name="T6" fmla="*/ 19 w 28"/>
              <a:gd name="T7" fmla="*/ 58 h 78"/>
              <a:gd name="T8" fmla="*/ 28 w 28"/>
              <a:gd name="T9" fmla="*/ 19 h 78"/>
              <a:gd name="T10" fmla="*/ 28 w 28"/>
              <a:gd name="T1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78">
                <a:moveTo>
                  <a:pt x="0" y="0"/>
                </a:moveTo>
                <a:lnTo>
                  <a:pt x="0" y="19"/>
                </a:lnTo>
                <a:lnTo>
                  <a:pt x="10" y="78"/>
                </a:lnTo>
                <a:lnTo>
                  <a:pt x="19" y="58"/>
                </a:lnTo>
                <a:lnTo>
                  <a:pt x="28" y="19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2" name="Freeform 231"/>
          <p:cNvSpPr>
            <a:spLocks/>
          </p:cNvSpPr>
          <p:nvPr/>
        </p:nvSpPr>
        <p:spPr bwMode="auto">
          <a:xfrm flipV="1">
            <a:off x="6027755" y="4078567"/>
            <a:ext cx="15875" cy="194850"/>
          </a:xfrm>
          <a:custGeom>
            <a:avLst/>
            <a:gdLst>
              <a:gd name="T0" fmla="*/ 0 w 111"/>
              <a:gd name="T1" fmla="*/ 0 h 2740"/>
              <a:gd name="T2" fmla="*/ 0 w 111"/>
              <a:gd name="T3" fmla="*/ 97 h 2740"/>
              <a:gd name="T4" fmla="*/ 9 w 111"/>
              <a:gd name="T5" fmla="*/ 234 h 2740"/>
              <a:gd name="T6" fmla="*/ 18 w 111"/>
              <a:gd name="T7" fmla="*/ 1468 h 2740"/>
              <a:gd name="T8" fmla="*/ 27 w 111"/>
              <a:gd name="T9" fmla="*/ 1096 h 2740"/>
              <a:gd name="T10" fmla="*/ 37 w 111"/>
              <a:gd name="T11" fmla="*/ 2388 h 2740"/>
              <a:gd name="T12" fmla="*/ 46 w 111"/>
              <a:gd name="T13" fmla="*/ 2525 h 2740"/>
              <a:gd name="T14" fmla="*/ 55 w 111"/>
              <a:gd name="T15" fmla="*/ 2564 h 2740"/>
              <a:gd name="T16" fmla="*/ 64 w 111"/>
              <a:gd name="T17" fmla="*/ 2720 h 2740"/>
              <a:gd name="T18" fmla="*/ 74 w 111"/>
              <a:gd name="T19" fmla="*/ 2740 h 2740"/>
              <a:gd name="T20" fmla="*/ 83 w 111"/>
              <a:gd name="T21" fmla="*/ 2251 h 2740"/>
              <a:gd name="T22" fmla="*/ 92 w 111"/>
              <a:gd name="T23" fmla="*/ 1644 h 2740"/>
              <a:gd name="T24" fmla="*/ 101 w 111"/>
              <a:gd name="T25" fmla="*/ 802 h 2740"/>
              <a:gd name="T26" fmla="*/ 111 w 111"/>
              <a:gd name="T27" fmla="*/ 97 h 2740"/>
              <a:gd name="T28" fmla="*/ 111 w 111"/>
              <a:gd name="T29" fmla="*/ 0 h 2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2740">
                <a:moveTo>
                  <a:pt x="0" y="0"/>
                </a:moveTo>
                <a:lnTo>
                  <a:pt x="0" y="97"/>
                </a:lnTo>
                <a:lnTo>
                  <a:pt x="9" y="234"/>
                </a:lnTo>
                <a:lnTo>
                  <a:pt x="18" y="1468"/>
                </a:lnTo>
                <a:lnTo>
                  <a:pt x="27" y="1096"/>
                </a:lnTo>
                <a:lnTo>
                  <a:pt x="37" y="2388"/>
                </a:lnTo>
                <a:lnTo>
                  <a:pt x="46" y="2525"/>
                </a:lnTo>
                <a:lnTo>
                  <a:pt x="55" y="2564"/>
                </a:lnTo>
                <a:lnTo>
                  <a:pt x="64" y="2720"/>
                </a:lnTo>
                <a:lnTo>
                  <a:pt x="74" y="2740"/>
                </a:lnTo>
                <a:lnTo>
                  <a:pt x="83" y="2251"/>
                </a:lnTo>
                <a:lnTo>
                  <a:pt x="92" y="1644"/>
                </a:lnTo>
                <a:lnTo>
                  <a:pt x="101" y="802"/>
                </a:lnTo>
                <a:lnTo>
                  <a:pt x="111" y="97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3" name="Line 232"/>
          <p:cNvSpPr>
            <a:spLocks noChangeShapeType="1"/>
          </p:cNvSpPr>
          <p:nvPr/>
        </p:nvSpPr>
        <p:spPr bwMode="auto">
          <a:xfrm flipV="1">
            <a:off x="6048392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4" name="Freeform 233"/>
          <p:cNvSpPr>
            <a:spLocks/>
          </p:cNvSpPr>
          <p:nvPr/>
        </p:nvSpPr>
        <p:spPr bwMode="auto">
          <a:xfrm flipV="1">
            <a:off x="6059505" y="4264560"/>
            <a:ext cx="11113" cy="8857"/>
          </a:xfrm>
          <a:custGeom>
            <a:avLst/>
            <a:gdLst>
              <a:gd name="T0" fmla="*/ 0 w 74"/>
              <a:gd name="T1" fmla="*/ 0 h 117"/>
              <a:gd name="T2" fmla="*/ 0 w 74"/>
              <a:gd name="T3" fmla="*/ 97 h 117"/>
              <a:gd name="T4" fmla="*/ 10 w 74"/>
              <a:gd name="T5" fmla="*/ 39 h 117"/>
              <a:gd name="T6" fmla="*/ 19 w 74"/>
              <a:gd name="T7" fmla="*/ 117 h 117"/>
              <a:gd name="T8" fmla="*/ 28 w 74"/>
              <a:gd name="T9" fmla="*/ 78 h 117"/>
              <a:gd name="T10" fmla="*/ 37 w 74"/>
              <a:gd name="T11" fmla="*/ 97 h 117"/>
              <a:gd name="T12" fmla="*/ 46 w 74"/>
              <a:gd name="T13" fmla="*/ 58 h 117"/>
              <a:gd name="T14" fmla="*/ 56 w 74"/>
              <a:gd name="T15" fmla="*/ 19 h 117"/>
              <a:gd name="T16" fmla="*/ 65 w 74"/>
              <a:gd name="T17" fmla="*/ 97 h 117"/>
              <a:gd name="T18" fmla="*/ 74 w 74"/>
              <a:gd name="T19" fmla="*/ 19 h 117"/>
              <a:gd name="T20" fmla="*/ 74 w 74"/>
              <a:gd name="T2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17">
                <a:moveTo>
                  <a:pt x="0" y="0"/>
                </a:moveTo>
                <a:lnTo>
                  <a:pt x="0" y="97"/>
                </a:lnTo>
                <a:lnTo>
                  <a:pt x="10" y="39"/>
                </a:lnTo>
                <a:lnTo>
                  <a:pt x="19" y="117"/>
                </a:lnTo>
                <a:lnTo>
                  <a:pt x="28" y="78"/>
                </a:lnTo>
                <a:lnTo>
                  <a:pt x="37" y="97"/>
                </a:lnTo>
                <a:lnTo>
                  <a:pt x="46" y="58"/>
                </a:lnTo>
                <a:lnTo>
                  <a:pt x="56" y="19"/>
                </a:lnTo>
                <a:lnTo>
                  <a:pt x="65" y="97"/>
                </a:lnTo>
                <a:lnTo>
                  <a:pt x="74" y="19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5" name="Freeform 234"/>
          <p:cNvSpPr>
            <a:spLocks/>
          </p:cNvSpPr>
          <p:nvPr/>
        </p:nvSpPr>
        <p:spPr bwMode="auto">
          <a:xfrm flipV="1">
            <a:off x="6089667" y="4268987"/>
            <a:ext cx="1588" cy="4429"/>
          </a:xfrm>
          <a:custGeom>
            <a:avLst/>
            <a:gdLst>
              <a:gd name="T0" fmla="*/ 0 w 10"/>
              <a:gd name="T1" fmla="*/ 0 h 58"/>
              <a:gd name="T2" fmla="*/ 0 w 10"/>
              <a:gd name="T3" fmla="*/ 58 h 58"/>
              <a:gd name="T4" fmla="*/ 10 w 10"/>
              <a:gd name="T5" fmla="*/ 19 h 58"/>
              <a:gd name="T6" fmla="*/ 10 w 10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8">
                <a:moveTo>
                  <a:pt x="0" y="0"/>
                </a:moveTo>
                <a:lnTo>
                  <a:pt x="0" y="58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6" name="Line 235"/>
          <p:cNvSpPr>
            <a:spLocks noChangeShapeType="1"/>
          </p:cNvSpPr>
          <p:nvPr/>
        </p:nvSpPr>
        <p:spPr bwMode="auto">
          <a:xfrm flipV="1">
            <a:off x="6092842" y="4266035"/>
            <a:ext cx="0" cy="738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7" name="Line 236"/>
          <p:cNvSpPr>
            <a:spLocks noChangeShapeType="1"/>
          </p:cNvSpPr>
          <p:nvPr/>
        </p:nvSpPr>
        <p:spPr bwMode="auto">
          <a:xfrm flipV="1">
            <a:off x="6096017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8" name="Freeform 237"/>
          <p:cNvSpPr>
            <a:spLocks/>
          </p:cNvSpPr>
          <p:nvPr/>
        </p:nvSpPr>
        <p:spPr bwMode="auto">
          <a:xfrm flipV="1">
            <a:off x="6099192" y="4270464"/>
            <a:ext cx="1588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39 h 39"/>
              <a:gd name="T4" fmla="*/ 9 w 9"/>
              <a:gd name="T5" fmla="*/ 1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9" name="Line 238"/>
          <p:cNvSpPr>
            <a:spLocks noChangeShapeType="1"/>
          </p:cNvSpPr>
          <p:nvPr/>
        </p:nvSpPr>
        <p:spPr bwMode="auto">
          <a:xfrm flipV="1">
            <a:off x="6103955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0" name="Freeform 239"/>
          <p:cNvSpPr>
            <a:spLocks/>
          </p:cNvSpPr>
          <p:nvPr/>
        </p:nvSpPr>
        <p:spPr bwMode="auto">
          <a:xfrm flipV="1">
            <a:off x="6107130" y="4258655"/>
            <a:ext cx="19050" cy="14761"/>
          </a:xfrm>
          <a:custGeom>
            <a:avLst/>
            <a:gdLst>
              <a:gd name="T0" fmla="*/ 0 w 120"/>
              <a:gd name="T1" fmla="*/ 0 h 195"/>
              <a:gd name="T2" fmla="*/ 0 w 120"/>
              <a:gd name="T3" fmla="*/ 39 h 195"/>
              <a:gd name="T4" fmla="*/ 9 w 120"/>
              <a:gd name="T5" fmla="*/ 19 h 195"/>
              <a:gd name="T6" fmla="*/ 18 w 120"/>
              <a:gd name="T7" fmla="*/ 19 h 195"/>
              <a:gd name="T8" fmla="*/ 27 w 120"/>
              <a:gd name="T9" fmla="*/ 58 h 195"/>
              <a:gd name="T10" fmla="*/ 37 w 120"/>
              <a:gd name="T11" fmla="*/ 58 h 195"/>
              <a:gd name="T12" fmla="*/ 46 w 120"/>
              <a:gd name="T13" fmla="*/ 19 h 195"/>
              <a:gd name="T14" fmla="*/ 55 w 120"/>
              <a:gd name="T15" fmla="*/ 39 h 195"/>
              <a:gd name="T16" fmla="*/ 64 w 120"/>
              <a:gd name="T17" fmla="*/ 195 h 195"/>
              <a:gd name="T18" fmla="*/ 74 w 120"/>
              <a:gd name="T19" fmla="*/ 78 h 195"/>
              <a:gd name="T20" fmla="*/ 83 w 120"/>
              <a:gd name="T21" fmla="*/ 97 h 195"/>
              <a:gd name="T22" fmla="*/ 92 w 120"/>
              <a:gd name="T23" fmla="*/ 117 h 195"/>
              <a:gd name="T24" fmla="*/ 101 w 120"/>
              <a:gd name="T25" fmla="*/ 176 h 195"/>
              <a:gd name="T26" fmla="*/ 111 w 120"/>
              <a:gd name="T27" fmla="*/ 117 h 195"/>
              <a:gd name="T28" fmla="*/ 120 w 120"/>
              <a:gd name="T29" fmla="*/ 39 h 195"/>
              <a:gd name="T30" fmla="*/ 120 w 120"/>
              <a:gd name="T31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195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18" y="19"/>
                </a:lnTo>
                <a:lnTo>
                  <a:pt x="27" y="58"/>
                </a:lnTo>
                <a:lnTo>
                  <a:pt x="37" y="58"/>
                </a:lnTo>
                <a:lnTo>
                  <a:pt x="46" y="19"/>
                </a:lnTo>
                <a:lnTo>
                  <a:pt x="55" y="39"/>
                </a:lnTo>
                <a:lnTo>
                  <a:pt x="64" y="195"/>
                </a:lnTo>
                <a:lnTo>
                  <a:pt x="74" y="78"/>
                </a:lnTo>
                <a:lnTo>
                  <a:pt x="83" y="97"/>
                </a:lnTo>
                <a:lnTo>
                  <a:pt x="92" y="117"/>
                </a:lnTo>
                <a:lnTo>
                  <a:pt x="101" y="176"/>
                </a:lnTo>
                <a:lnTo>
                  <a:pt x="111" y="117"/>
                </a:lnTo>
                <a:lnTo>
                  <a:pt x="120" y="39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1" name="Line 240"/>
          <p:cNvSpPr>
            <a:spLocks noChangeShapeType="1"/>
          </p:cNvSpPr>
          <p:nvPr/>
        </p:nvSpPr>
        <p:spPr bwMode="auto">
          <a:xfrm flipV="1">
            <a:off x="6130942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2" name="Line 241"/>
          <p:cNvSpPr>
            <a:spLocks noChangeShapeType="1"/>
          </p:cNvSpPr>
          <p:nvPr/>
        </p:nvSpPr>
        <p:spPr bwMode="auto">
          <a:xfrm flipV="1">
            <a:off x="613888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3" name="Freeform 242"/>
          <p:cNvSpPr>
            <a:spLocks/>
          </p:cNvSpPr>
          <p:nvPr/>
        </p:nvSpPr>
        <p:spPr bwMode="auto">
          <a:xfrm flipV="1">
            <a:off x="6142055" y="4236513"/>
            <a:ext cx="15875" cy="36904"/>
          </a:xfrm>
          <a:custGeom>
            <a:avLst/>
            <a:gdLst>
              <a:gd name="T0" fmla="*/ 0 w 111"/>
              <a:gd name="T1" fmla="*/ 0 h 508"/>
              <a:gd name="T2" fmla="*/ 0 w 111"/>
              <a:gd name="T3" fmla="*/ 58 h 508"/>
              <a:gd name="T4" fmla="*/ 9 w 111"/>
              <a:gd name="T5" fmla="*/ 58 h 508"/>
              <a:gd name="T6" fmla="*/ 18 w 111"/>
              <a:gd name="T7" fmla="*/ 234 h 508"/>
              <a:gd name="T8" fmla="*/ 27 w 111"/>
              <a:gd name="T9" fmla="*/ 117 h 508"/>
              <a:gd name="T10" fmla="*/ 37 w 111"/>
              <a:gd name="T11" fmla="*/ 176 h 508"/>
              <a:gd name="T12" fmla="*/ 46 w 111"/>
              <a:gd name="T13" fmla="*/ 508 h 508"/>
              <a:gd name="T14" fmla="*/ 55 w 111"/>
              <a:gd name="T15" fmla="*/ 176 h 508"/>
              <a:gd name="T16" fmla="*/ 64 w 111"/>
              <a:gd name="T17" fmla="*/ 195 h 508"/>
              <a:gd name="T18" fmla="*/ 74 w 111"/>
              <a:gd name="T19" fmla="*/ 411 h 508"/>
              <a:gd name="T20" fmla="*/ 83 w 111"/>
              <a:gd name="T21" fmla="*/ 254 h 508"/>
              <a:gd name="T22" fmla="*/ 92 w 111"/>
              <a:gd name="T23" fmla="*/ 39 h 508"/>
              <a:gd name="T24" fmla="*/ 101 w 111"/>
              <a:gd name="T25" fmla="*/ 58 h 508"/>
              <a:gd name="T26" fmla="*/ 111 w 111"/>
              <a:gd name="T27" fmla="*/ 58 h 508"/>
              <a:gd name="T28" fmla="*/ 111 w 111"/>
              <a:gd name="T29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508">
                <a:moveTo>
                  <a:pt x="0" y="0"/>
                </a:moveTo>
                <a:lnTo>
                  <a:pt x="0" y="58"/>
                </a:lnTo>
                <a:lnTo>
                  <a:pt x="9" y="58"/>
                </a:lnTo>
                <a:lnTo>
                  <a:pt x="18" y="234"/>
                </a:lnTo>
                <a:lnTo>
                  <a:pt x="27" y="117"/>
                </a:lnTo>
                <a:lnTo>
                  <a:pt x="37" y="176"/>
                </a:lnTo>
                <a:lnTo>
                  <a:pt x="46" y="508"/>
                </a:lnTo>
                <a:lnTo>
                  <a:pt x="55" y="176"/>
                </a:lnTo>
                <a:lnTo>
                  <a:pt x="64" y="195"/>
                </a:lnTo>
                <a:lnTo>
                  <a:pt x="74" y="411"/>
                </a:lnTo>
                <a:lnTo>
                  <a:pt x="83" y="254"/>
                </a:lnTo>
                <a:lnTo>
                  <a:pt x="92" y="39"/>
                </a:lnTo>
                <a:lnTo>
                  <a:pt x="101" y="58"/>
                </a:lnTo>
                <a:lnTo>
                  <a:pt x="111" y="58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4" name="Line 243"/>
          <p:cNvSpPr>
            <a:spLocks noChangeShapeType="1"/>
          </p:cNvSpPr>
          <p:nvPr/>
        </p:nvSpPr>
        <p:spPr bwMode="auto">
          <a:xfrm flipV="1">
            <a:off x="6162692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5" name="Line 244"/>
          <p:cNvSpPr>
            <a:spLocks noChangeShapeType="1"/>
          </p:cNvSpPr>
          <p:nvPr/>
        </p:nvSpPr>
        <p:spPr bwMode="auto">
          <a:xfrm flipV="1">
            <a:off x="6165867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6" name="Freeform 245"/>
          <p:cNvSpPr>
            <a:spLocks/>
          </p:cNvSpPr>
          <p:nvPr/>
        </p:nvSpPr>
        <p:spPr bwMode="auto">
          <a:xfrm flipV="1">
            <a:off x="6169042" y="4224703"/>
            <a:ext cx="14288" cy="48713"/>
          </a:xfrm>
          <a:custGeom>
            <a:avLst/>
            <a:gdLst>
              <a:gd name="T0" fmla="*/ 0 w 92"/>
              <a:gd name="T1" fmla="*/ 0 h 685"/>
              <a:gd name="T2" fmla="*/ 0 w 92"/>
              <a:gd name="T3" fmla="*/ 39 h 685"/>
              <a:gd name="T4" fmla="*/ 9 w 92"/>
              <a:gd name="T5" fmla="*/ 39 h 685"/>
              <a:gd name="T6" fmla="*/ 18 w 92"/>
              <a:gd name="T7" fmla="*/ 254 h 685"/>
              <a:gd name="T8" fmla="*/ 27 w 92"/>
              <a:gd name="T9" fmla="*/ 371 h 685"/>
              <a:gd name="T10" fmla="*/ 37 w 92"/>
              <a:gd name="T11" fmla="*/ 489 h 685"/>
              <a:gd name="T12" fmla="*/ 46 w 92"/>
              <a:gd name="T13" fmla="*/ 685 h 685"/>
              <a:gd name="T14" fmla="*/ 55 w 92"/>
              <a:gd name="T15" fmla="*/ 450 h 685"/>
              <a:gd name="T16" fmla="*/ 64 w 92"/>
              <a:gd name="T17" fmla="*/ 528 h 685"/>
              <a:gd name="T18" fmla="*/ 74 w 92"/>
              <a:gd name="T19" fmla="*/ 606 h 685"/>
              <a:gd name="T20" fmla="*/ 83 w 92"/>
              <a:gd name="T21" fmla="*/ 274 h 685"/>
              <a:gd name="T22" fmla="*/ 92 w 92"/>
              <a:gd name="T23" fmla="*/ 234 h 685"/>
              <a:gd name="T24" fmla="*/ 92 w 92"/>
              <a:gd name="T25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685">
                <a:moveTo>
                  <a:pt x="0" y="0"/>
                </a:moveTo>
                <a:lnTo>
                  <a:pt x="0" y="39"/>
                </a:lnTo>
                <a:lnTo>
                  <a:pt x="9" y="39"/>
                </a:lnTo>
                <a:lnTo>
                  <a:pt x="18" y="254"/>
                </a:lnTo>
                <a:lnTo>
                  <a:pt x="27" y="371"/>
                </a:lnTo>
                <a:lnTo>
                  <a:pt x="37" y="489"/>
                </a:lnTo>
                <a:lnTo>
                  <a:pt x="46" y="685"/>
                </a:lnTo>
                <a:lnTo>
                  <a:pt x="55" y="450"/>
                </a:lnTo>
                <a:lnTo>
                  <a:pt x="64" y="528"/>
                </a:lnTo>
                <a:lnTo>
                  <a:pt x="74" y="606"/>
                </a:lnTo>
                <a:lnTo>
                  <a:pt x="83" y="274"/>
                </a:lnTo>
                <a:lnTo>
                  <a:pt x="92" y="234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7" name="Line 246"/>
          <p:cNvSpPr>
            <a:spLocks noChangeShapeType="1"/>
          </p:cNvSpPr>
          <p:nvPr/>
        </p:nvSpPr>
        <p:spPr bwMode="auto">
          <a:xfrm flipV="1">
            <a:off x="618968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8" name="Freeform 247"/>
          <p:cNvSpPr>
            <a:spLocks/>
          </p:cNvSpPr>
          <p:nvPr/>
        </p:nvSpPr>
        <p:spPr bwMode="auto">
          <a:xfrm flipV="1">
            <a:off x="6192855" y="4270464"/>
            <a:ext cx="1588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39 h 39"/>
              <a:gd name="T4" fmla="*/ 9 w 9"/>
              <a:gd name="T5" fmla="*/ 3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39"/>
                </a:lnTo>
                <a:lnTo>
                  <a:pt x="9" y="3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9" name="Freeform 248"/>
          <p:cNvSpPr>
            <a:spLocks/>
          </p:cNvSpPr>
          <p:nvPr/>
        </p:nvSpPr>
        <p:spPr bwMode="auto">
          <a:xfrm flipV="1">
            <a:off x="6199205" y="4232085"/>
            <a:ext cx="14288" cy="41332"/>
          </a:xfrm>
          <a:custGeom>
            <a:avLst/>
            <a:gdLst>
              <a:gd name="T0" fmla="*/ 0 w 92"/>
              <a:gd name="T1" fmla="*/ 0 h 567"/>
              <a:gd name="T2" fmla="*/ 0 w 92"/>
              <a:gd name="T3" fmla="*/ 137 h 567"/>
              <a:gd name="T4" fmla="*/ 9 w 92"/>
              <a:gd name="T5" fmla="*/ 234 h 567"/>
              <a:gd name="T6" fmla="*/ 18 w 92"/>
              <a:gd name="T7" fmla="*/ 332 h 567"/>
              <a:gd name="T8" fmla="*/ 28 w 92"/>
              <a:gd name="T9" fmla="*/ 352 h 567"/>
              <a:gd name="T10" fmla="*/ 37 w 92"/>
              <a:gd name="T11" fmla="*/ 508 h 567"/>
              <a:gd name="T12" fmla="*/ 46 w 92"/>
              <a:gd name="T13" fmla="*/ 567 h 567"/>
              <a:gd name="T14" fmla="*/ 55 w 92"/>
              <a:gd name="T15" fmla="*/ 450 h 567"/>
              <a:gd name="T16" fmla="*/ 65 w 92"/>
              <a:gd name="T17" fmla="*/ 411 h 567"/>
              <a:gd name="T18" fmla="*/ 74 w 92"/>
              <a:gd name="T19" fmla="*/ 548 h 567"/>
              <a:gd name="T20" fmla="*/ 83 w 92"/>
              <a:gd name="T21" fmla="*/ 176 h 567"/>
              <a:gd name="T22" fmla="*/ 92 w 92"/>
              <a:gd name="T23" fmla="*/ 19 h 567"/>
              <a:gd name="T24" fmla="*/ 92 w 92"/>
              <a:gd name="T2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567">
                <a:moveTo>
                  <a:pt x="0" y="0"/>
                </a:moveTo>
                <a:lnTo>
                  <a:pt x="0" y="137"/>
                </a:lnTo>
                <a:lnTo>
                  <a:pt x="9" y="234"/>
                </a:lnTo>
                <a:lnTo>
                  <a:pt x="18" y="332"/>
                </a:lnTo>
                <a:lnTo>
                  <a:pt x="28" y="352"/>
                </a:lnTo>
                <a:lnTo>
                  <a:pt x="37" y="508"/>
                </a:lnTo>
                <a:lnTo>
                  <a:pt x="46" y="567"/>
                </a:lnTo>
                <a:lnTo>
                  <a:pt x="55" y="450"/>
                </a:lnTo>
                <a:lnTo>
                  <a:pt x="65" y="411"/>
                </a:lnTo>
                <a:lnTo>
                  <a:pt x="74" y="548"/>
                </a:lnTo>
                <a:lnTo>
                  <a:pt x="83" y="176"/>
                </a:lnTo>
                <a:lnTo>
                  <a:pt x="92" y="19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0" name="Line 249"/>
          <p:cNvSpPr>
            <a:spLocks noChangeShapeType="1"/>
          </p:cNvSpPr>
          <p:nvPr/>
        </p:nvSpPr>
        <p:spPr bwMode="auto">
          <a:xfrm flipV="1">
            <a:off x="6215080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1" name="Freeform 250"/>
          <p:cNvSpPr>
            <a:spLocks/>
          </p:cNvSpPr>
          <p:nvPr/>
        </p:nvSpPr>
        <p:spPr bwMode="auto">
          <a:xfrm flipV="1">
            <a:off x="6218255" y="4268987"/>
            <a:ext cx="1588" cy="4429"/>
          </a:xfrm>
          <a:custGeom>
            <a:avLst/>
            <a:gdLst>
              <a:gd name="T0" fmla="*/ 0 w 10"/>
              <a:gd name="T1" fmla="*/ 0 h 58"/>
              <a:gd name="T2" fmla="*/ 0 w 10"/>
              <a:gd name="T3" fmla="*/ 19 h 58"/>
              <a:gd name="T4" fmla="*/ 10 w 10"/>
              <a:gd name="T5" fmla="*/ 58 h 58"/>
              <a:gd name="T6" fmla="*/ 10 w 10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8">
                <a:moveTo>
                  <a:pt x="0" y="0"/>
                </a:moveTo>
                <a:lnTo>
                  <a:pt x="0" y="19"/>
                </a:lnTo>
                <a:lnTo>
                  <a:pt x="10" y="58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2" name="Freeform 251"/>
          <p:cNvSpPr>
            <a:spLocks/>
          </p:cNvSpPr>
          <p:nvPr/>
        </p:nvSpPr>
        <p:spPr bwMode="auto">
          <a:xfrm flipV="1">
            <a:off x="6226192" y="4209942"/>
            <a:ext cx="23813" cy="63474"/>
          </a:xfrm>
          <a:custGeom>
            <a:avLst/>
            <a:gdLst>
              <a:gd name="T0" fmla="*/ 0 w 157"/>
              <a:gd name="T1" fmla="*/ 0 h 880"/>
              <a:gd name="T2" fmla="*/ 0 w 157"/>
              <a:gd name="T3" fmla="*/ 39 h 880"/>
              <a:gd name="T4" fmla="*/ 9 w 157"/>
              <a:gd name="T5" fmla="*/ 254 h 880"/>
              <a:gd name="T6" fmla="*/ 18 w 157"/>
              <a:gd name="T7" fmla="*/ 332 h 880"/>
              <a:gd name="T8" fmla="*/ 27 w 157"/>
              <a:gd name="T9" fmla="*/ 469 h 880"/>
              <a:gd name="T10" fmla="*/ 37 w 157"/>
              <a:gd name="T11" fmla="*/ 880 h 880"/>
              <a:gd name="T12" fmla="*/ 46 w 157"/>
              <a:gd name="T13" fmla="*/ 587 h 880"/>
              <a:gd name="T14" fmla="*/ 55 w 157"/>
              <a:gd name="T15" fmla="*/ 508 h 880"/>
              <a:gd name="T16" fmla="*/ 64 w 157"/>
              <a:gd name="T17" fmla="*/ 352 h 880"/>
              <a:gd name="T18" fmla="*/ 74 w 157"/>
              <a:gd name="T19" fmla="*/ 606 h 880"/>
              <a:gd name="T20" fmla="*/ 83 w 157"/>
              <a:gd name="T21" fmla="*/ 371 h 880"/>
              <a:gd name="T22" fmla="*/ 92 w 157"/>
              <a:gd name="T23" fmla="*/ 215 h 880"/>
              <a:gd name="T24" fmla="*/ 101 w 157"/>
              <a:gd name="T25" fmla="*/ 58 h 880"/>
              <a:gd name="T26" fmla="*/ 111 w 157"/>
              <a:gd name="T27" fmla="*/ 58 h 880"/>
              <a:gd name="T28" fmla="*/ 120 w 157"/>
              <a:gd name="T29" fmla="*/ 78 h 880"/>
              <a:gd name="T30" fmla="*/ 129 w 157"/>
              <a:gd name="T31" fmla="*/ 58 h 880"/>
              <a:gd name="T32" fmla="*/ 138 w 157"/>
              <a:gd name="T33" fmla="*/ 58 h 880"/>
              <a:gd name="T34" fmla="*/ 148 w 157"/>
              <a:gd name="T35" fmla="*/ 19 h 880"/>
              <a:gd name="T36" fmla="*/ 157 w 157"/>
              <a:gd name="T37" fmla="*/ 156 h 880"/>
              <a:gd name="T38" fmla="*/ 157 w 157"/>
              <a:gd name="T39" fmla="*/ 0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880">
                <a:moveTo>
                  <a:pt x="0" y="0"/>
                </a:moveTo>
                <a:lnTo>
                  <a:pt x="0" y="39"/>
                </a:lnTo>
                <a:lnTo>
                  <a:pt x="9" y="254"/>
                </a:lnTo>
                <a:lnTo>
                  <a:pt x="18" y="332"/>
                </a:lnTo>
                <a:lnTo>
                  <a:pt x="27" y="469"/>
                </a:lnTo>
                <a:lnTo>
                  <a:pt x="37" y="880"/>
                </a:lnTo>
                <a:lnTo>
                  <a:pt x="46" y="587"/>
                </a:lnTo>
                <a:lnTo>
                  <a:pt x="55" y="508"/>
                </a:lnTo>
                <a:lnTo>
                  <a:pt x="64" y="352"/>
                </a:lnTo>
                <a:lnTo>
                  <a:pt x="74" y="606"/>
                </a:lnTo>
                <a:lnTo>
                  <a:pt x="83" y="371"/>
                </a:lnTo>
                <a:lnTo>
                  <a:pt x="92" y="215"/>
                </a:lnTo>
                <a:lnTo>
                  <a:pt x="101" y="58"/>
                </a:lnTo>
                <a:lnTo>
                  <a:pt x="111" y="58"/>
                </a:lnTo>
                <a:lnTo>
                  <a:pt x="120" y="78"/>
                </a:lnTo>
                <a:lnTo>
                  <a:pt x="129" y="58"/>
                </a:lnTo>
                <a:lnTo>
                  <a:pt x="138" y="58"/>
                </a:lnTo>
                <a:lnTo>
                  <a:pt x="148" y="19"/>
                </a:lnTo>
                <a:lnTo>
                  <a:pt x="157" y="156"/>
                </a:lnTo>
                <a:lnTo>
                  <a:pt x="15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3" name="Freeform 252"/>
          <p:cNvSpPr>
            <a:spLocks/>
          </p:cNvSpPr>
          <p:nvPr/>
        </p:nvSpPr>
        <p:spPr bwMode="auto">
          <a:xfrm flipV="1">
            <a:off x="6251592" y="4268987"/>
            <a:ext cx="1588" cy="4429"/>
          </a:xfrm>
          <a:custGeom>
            <a:avLst/>
            <a:gdLst>
              <a:gd name="T0" fmla="*/ 0 w 10"/>
              <a:gd name="T1" fmla="*/ 0 h 58"/>
              <a:gd name="T2" fmla="*/ 0 w 10"/>
              <a:gd name="T3" fmla="*/ 39 h 58"/>
              <a:gd name="T4" fmla="*/ 10 w 10"/>
              <a:gd name="T5" fmla="*/ 58 h 58"/>
              <a:gd name="T6" fmla="*/ 10 w 10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8">
                <a:moveTo>
                  <a:pt x="0" y="0"/>
                </a:moveTo>
                <a:lnTo>
                  <a:pt x="0" y="39"/>
                </a:lnTo>
                <a:lnTo>
                  <a:pt x="10" y="58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4" name="Line 253"/>
          <p:cNvSpPr>
            <a:spLocks noChangeShapeType="1"/>
          </p:cNvSpPr>
          <p:nvPr/>
        </p:nvSpPr>
        <p:spPr bwMode="auto">
          <a:xfrm flipV="1">
            <a:off x="6256355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5" name="Freeform 254"/>
          <p:cNvSpPr>
            <a:spLocks/>
          </p:cNvSpPr>
          <p:nvPr/>
        </p:nvSpPr>
        <p:spPr bwMode="auto">
          <a:xfrm flipV="1">
            <a:off x="6259530" y="4028378"/>
            <a:ext cx="34925" cy="245038"/>
          </a:xfrm>
          <a:custGeom>
            <a:avLst/>
            <a:gdLst>
              <a:gd name="T0" fmla="*/ 0 w 231"/>
              <a:gd name="T1" fmla="*/ 0 h 3445"/>
              <a:gd name="T2" fmla="*/ 0 w 231"/>
              <a:gd name="T3" fmla="*/ 156 h 3445"/>
              <a:gd name="T4" fmla="*/ 9 w 231"/>
              <a:gd name="T5" fmla="*/ 78 h 3445"/>
              <a:gd name="T6" fmla="*/ 18 w 231"/>
              <a:gd name="T7" fmla="*/ 97 h 3445"/>
              <a:gd name="T8" fmla="*/ 27 w 231"/>
              <a:gd name="T9" fmla="*/ 117 h 3445"/>
              <a:gd name="T10" fmla="*/ 37 w 231"/>
              <a:gd name="T11" fmla="*/ 78 h 3445"/>
              <a:gd name="T12" fmla="*/ 46 w 231"/>
              <a:gd name="T13" fmla="*/ 352 h 3445"/>
              <a:gd name="T14" fmla="*/ 55 w 231"/>
              <a:gd name="T15" fmla="*/ 743 h 3445"/>
              <a:gd name="T16" fmla="*/ 64 w 231"/>
              <a:gd name="T17" fmla="*/ 2094 h 3445"/>
              <a:gd name="T18" fmla="*/ 74 w 231"/>
              <a:gd name="T19" fmla="*/ 2485 h 3445"/>
              <a:gd name="T20" fmla="*/ 83 w 231"/>
              <a:gd name="T21" fmla="*/ 3445 h 3445"/>
              <a:gd name="T22" fmla="*/ 92 w 231"/>
              <a:gd name="T23" fmla="*/ 3347 h 3445"/>
              <a:gd name="T24" fmla="*/ 101 w 231"/>
              <a:gd name="T25" fmla="*/ 3151 h 3445"/>
              <a:gd name="T26" fmla="*/ 111 w 231"/>
              <a:gd name="T27" fmla="*/ 3229 h 3445"/>
              <a:gd name="T28" fmla="*/ 120 w 231"/>
              <a:gd name="T29" fmla="*/ 3014 h 3445"/>
              <a:gd name="T30" fmla="*/ 129 w 231"/>
              <a:gd name="T31" fmla="*/ 2603 h 3445"/>
              <a:gd name="T32" fmla="*/ 138 w 231"/>
              <a:gd name="T33" fmla="*/ 1115 h 3445"/>
              <a:gd name="T34" fmla="*/ 148 w 231"/>
              <a:gd name="T35" fmla="*/ 254 h 3445"/>
              <a:gd name="T36" fmla="*/ 157 w 231"/>
              <a:gd name="T37" fmla="*/ 117 h 3445"/>
              <a:gd name="T38" fmla="*/ 166 w 231"/>
              <a:gd name="T39" fmla="*/ 19 h 3445"/>
              <a:gd name="T40" fmla="*/ 175 w 231"/>
              <a:gd name="T41" fmla="*/ 58 h 3445"/>
              <a:gd name="T42" fmla="*/ 185 w 231"/>
              <a:gd name="T43" fmla="*/ 78 h 3445"/>
              <a:gd name="T44" fmla="*/ 194 w 231"/>
              <a:gd name="T45" fmla="*/ 78 h 3445"/>
              <a:gd name="T46" fmla="*/ 203 w 231"/>
              <a:gd name="T47" fmla="*/ 58 h 3445"/>
              <a:gd name="T48" fmla="*/ 212 w 231"/>
              <a:gd name="T49" fmla="*/ 176 h 3445"/>
              <a:gd name="T50" fmla="*/ 222 w 231"/>
              <a:gd name="T51" fmla="*/ 97 h 3445"/>
              <a:gd name="T52" fmla="*/ 231 w 231"/>
              <a:gd name="T53" fmla="*/ 39 h 3445"/>
              <a:gd name="T54" fmla="*/ 231 w 231"/>
              <a:gd name="T55" fmla="*/ 0 h 3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31" h="3445">
                <a:moveTo>
                  <a:pt x="0" y="0"/>
                </a:moveTo>
                <a:lnTo>
                  <a:pt x="0" y="156"/>
                </a:lnTo>
                <a:lnTo>
                  <a:pt x="9" y="78"/>
                </a:lnTo>
                <a:lnTo>
                  <a:pt x="18" y="97"/>
                </a:lnTo>
                <a:lnTo>
                  <a:pt x="27" y="117"/>
                </a:lnTo>
                <a:lnTo>
                  <a:pt x="37" y="78"/>
                </a:lnTo>
                <a:lnTo>
                  <a:pt x="46" y="352"/>
                </a:lnTo>
                <a:lnTo>
                  <a:pt x="55" y="743"/>
                </a:lnTo>
                <a:lnTo>
                  <a:pt x="64" y="2094"/>
                </a:lnTo>
                <a:lnTo>
                  <a:pt x="74" y="2485"/>
                </a:lnTo>
                <a:lnTo>
                  <a:pt x="83" y="3445"/>
                </a:lnTo>
                <a:lnTo>
                  <a:pt x="92" y="3347"/>
                </a:lnTo>
                <a:lnTo>
                  <a:pt x="101" y="3151"/>
                </a:lnTo>
                <a:lnTo>
                  <a:pt x="111" y="3229"/>
                </a:lnTo>
                <a:lnTo>
                  <a:pt x="120" y="3014"/>
                </a:lnTo>
                <a:lnTo>
                  <a:pt x="129" y="2603"/>
                </a:lnTo>
                <a:lnTo>
                  <a:pt x="138" y="1115"/>
                </a:lnTo>
                <a:lnTo>
                  <a:pt x="148" y="254"/>
                </a:lnTo>
                <a:lnTo>
                  <a:pt x="157" y="117"/>
                </a:lnTo>
                <a:lnTo>
                  <a:pt x="166" y="19"/>
                </a:lnTo>
                <a:lnTo>
                  <a:pt x="175" y="58"/>
                </a:lnTo>
                <a:lnTo>
                  <a:pt x="185" y="78"/>
                </a:lnTo>
                <a:lnTo>
                  <a:pt x="194" y="78"/>
                </a:lnTo>
                <a:lnTo>
                  <a:pt x="203" y="58"/>
                </a:lnTo>
                <a:lnTo>
                  <a:pt x="212" y="176"/>
                </a:lnTo>
                <a:lnTo>
                  <a:pt x="222" y="97"/>
                </a:lnTo>
                <a:lnTo>
                  <a:pt x="231" y="39"/>
                </a:lnTo>
                <a:lnTo>
                  <a:pt x="23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6" name="Line 255"/>
          <p:cNvSpPr>
            <a:spLocks noChangeShapeType="1"/>
          </p:cNvSpPr>
          <p:nvPr/>
        </p:nvSpPr>
        <p:spPr bwMode="auto">
          <a:xfrm flipV="1">
            <a:off x="6300805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7" name="Line 256"/>
          <p:cNvSpPr>
            <a:spLocks noChangeShapeType="1"/>
          </p:cNvSpPr>
          <p:nvPr/>
        </p:nvSpPr>
        <p:spPr bwMode="auto">
          <a:xfrm flipV="1">
            <a:off x="630239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8" name="Line 257"/>
          <p:cNvSpPr>
            <a:spLocks noChangeShapeType="1"/>
          </p:cNvSpPr>
          <p:nvPr/>
        </p:nvSpPr>
        <p:spPr bwMode="auto">
          <a:xfrm flipV="1">
            <a:off x="6307155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9" name="Freeform 258"/>
          <p:cNvSpPr>
            <a:spLocks/>
          </p:cNvSpPr>
          <p:nvPr/>
        </p:nvSpPr>
        <p:spPr bwMode="auto">
          <a:xfrm flipV="1">
            <a:off x="6311917" y="4252750"/>
            <a:ext cx="12700" cy="20666"/>
          </a:xfrm>
          <a:custGeom>
            <a:avLst/>
            <a:gdLst>
              <a:gd name="T0" fmla="*/ 0 w 83"/>
              <a:gd name="T1" fmla="*/ 0 h 274"/>
              <a:gd name="T2" fmla="*/ 0 w 83"/>
              <a:gd name="T3" fmla="*/ 39 h 274"/>
              <a:gd name="T4" fmla="*/ 9 w 83"/>
              <a:gd name="T5" fmla="*/ 117 h 274"/>
              <a:gd name="T6" fmla="*/ 18 w 83"/>
              <a:gd name="T7" fmla="*/ 117 h 274"/>
              <a:gd name="T8" fmla="*/ 28 w 83"/>
              <a:gd name="T9" fmla="*/ 274 h 274"/>
              <a:gd name="T10" fmla="*/ 37 w 83"/>
              <a:gd name="T11" fmla="*/ 156 h 274"/>
              <a:gd name="T12" fmla="*/ 46 w 83"/>
              <a:gd name="T13" fmla="*/ 156 h 274"/>
              <a:gd name="T14" fmla="*/ 55 w 83"/>
              <a:gd name="T15" fmla="*/ 58 h 274"/>
              <a:gd name="T16" fmla="*/ 65 w 83"/>
              <a:gd name="T17" fmla="*/ 234 h 274"/>
              <a:gd name="T18" fmla="*/ 74 w 83"/>
              <a:gd name="T19" fmla="*/ 215 h 274"/>
              <a:gd name="T20" fmla="*/ 83 w 83"/>
              <a:gd name="T21" fmla="*/ 39 h 274"/>
              <a:gd name="T22" fmla="*/ 83 w 83"/>
              <a:gd name="T23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274">
                <a:moveTo>
                  <a:pt x="0" y="0"/>
                </a:moveTo>
                <a:lnTo>
                  <a:pt x="0" y="39"/>
                </a:lnTo>
                <a:lnTo>
                  <a:pt x="9" y="117"/>
                </a:lnTo>
                <a:lnTo>
                  <a:pt x="18" y="117"/>
                </a:lnTo>
                <a:lnTo>
                  <a:pt x="28" y="274"/>
                </a:lnTo>
                <a:lnTo>
                  <a:pt x="37" y="156"/>
                </a:lnTo>
                <a:lnTo>
                  <a:pt x="46" y="156"/>
                </a:lnTo>
                <a:lnTo>
                  <a:pt x="55" y="58"/>
                </a:lnTo>
                <a:lnTo>
                  <a:pt x="65" y="234"/>
                </a:lnTo>
                <a:lnTo>
                  <a:pt x="74" y="215"/>
                </a:lnTo>
                <a:lnTo>
                  <a:pt x="83" y="39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0" name="Line 259"/>
          <p:cNvSpPr>
            <a:spLocks noChangeShapeType="1"/>
          </p:cNvSpPr>
          <p:nvPr/>
        </p:nvSpPr>
        <p:spPr bwMode="auto">
          <a:xfrm flipV="1">
            <a:off x="632779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1" name="Freeform 260"/>
          <p:cNvSpPr>
            <a:spLocks/>
          </p:cNvSpPr>
          <p:nvPr/>
        </p:nvSpPr>
        <p:spPr bwMode="auto">
          <a:xfrm flipV="1">
            <a:off x="6338905" y="4224703"/>
            <a:ext cx="14288" cy="48713"/>
          </a:xfrm>
          <a:custGeom>
            <a:avLst/>
            <a:gdLst>
              <a:gd name="T0" fmla="*/ 0 w 101"/>
              <a:gd name="T1" fmla="*/ 0 h 685"/>
              <a:gd name="T2" fmla="*/ 0 w 101"/>
              <a:gd name="T3" fmla="*/ 39 h 685"/>
              <a:gd name="T4" fmla="*/ 9 w 101"/>
              <a:gd name="T5" fmla="*/ 78 h 685"/>
              <a:gd name="T6" fmla="*/ 18 w 101"/>
              <a:gd name="T7" fmla="*/ 274 h 685"/>
              <a:gd name="T8" fmla="*/ 27 w 101"/>
              <a:gd name="T9" fmla="*/ 332 h 685"/>
              <a:gd name="T10" fmla="*/ 37 w 101"/>
              <a:gd name="T11" fmla="*/ 332 h 685"/>
              <a:gd name="T12" fmla="*/ 46 w 101"/>
              <a:gd name="T13" fmla="*/ 685 h 685"/>
              <a:gd name="T14" fmla="*/ 55 w 101"/>
              <a:gd name="T15" fmla="*/ 469 h 685"/>
              <a:gd name="T16" fmla="*/ 64 w 101"/>
              <a:gd name="T17" fmla="*/ 352 h 685"/>
              <a:gd name="T18" fmla="*/ 74 w 101"/>
              <a:gd name="T19" fmla="*/ 528 h 685"/>
              <a:gd name="T20" fmla="*/ 83 w 101"/>
              <a:gd name="T21" fmla="*/ 450 h 685"/>
              <a:gd name="T22" fmla="*/ 92 w 101"/>
              <a:gd name="T23" fmla="*/ 332 h 685"/>
              <a:gd name="T24" fmla="*/ 101 w 101"/>
              <a:gd name="T25" fmla="*/ 39 h 685"/>
              <a:gd name="T26" fmla="*/ 101 w 101"/>
              <a:gd name="T27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1" h="685">
                <a:moveTo>
                  <a:pt x="0" y="0"/>
                </a:moveTo>
                <a:lnTo>
                  <a:pt x="0" y="39"/>
                </a:lnTo>
                <a:lnTo>
                  <a:pt x="9" y="78"/>
                </a:lnTo>
                <a:lnTo>
                  <a:pt x="18" y="274"/>
                </a:lnTo>
                <a:lnTo>
                  <a:pt x="27" y="332"/>
                </a:lnTo>
                <a:lnTo>
                  <a:pt x="37" y="332"/>
                </a:lnTo>
                <a:lnTo>
                  <a:pt x="46" y="685"/>
                </a:lnTo>
                <a:lnTo>
                  <a:pt x="55" y="469"/>
                </a:lnTo>
                <a:lnTo>
                  <a:pt x="64" y="352"/>
                </a:lnTo>
                <a:lnTo>
                  <a:pt x="74" y="528"/>
                </a:lnTo>
                <a:lnTo>
                  <a:pt x="83" y="450"/>
                </a:lnTo>
                <a:lnTo>
                  <a:pt x="92" y="332"/>
                </a:lnTo>
                <a:lnTo>
                  <a:pt x="101" y="39"/>
                </a:lnTo>
                <a:lnTo>
                  <a:pt x="10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2" name="Line 261"/>
          <p:cNvSpPr>
            <a:spLocks noChangeShapeType="1"/>
          </p:cNvSpPr>
          <p:nvPr/>
        </p:nvSpPr>
        <p:spPr bwMode="auto">
          <a:xfrm flipV="1">
            <a:off x="635954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3" name="Freeform 262"/>
          <p:cNvSpPr>
            <a:spLocks/>
          </p:cNvSpPr>
          <p:nvPr/>
        </p:nvSpPr>
        <p:spPr bwMode="auto">
          <a:xfrm flipV="1">
            <a:off x="6364305" y="4226180"/>
            <a:ext cx="20638" cy="47236"/>
          </a:xfrm>
          <a:custGeom>
            <a:avLst/>
            <a:gdLst>
              <a:gd name="T0" fmla="*/ 0 w 130"/>
              <a:gd name="T1" fmla="*/ 0 h 665"/>
              <a:gd name="T2" fmla="*/ 0 w 130"/>
              <a:gd name="T3" fmla="*/ 39 h 665"/>
              <a:gd name="T4" fmla="*/ 10 w 130"/>
              <a:gd name="T5" fmla="*/ 39 h 665"/>
              <a:gd name="T6" fmla="*/ 19 w 130"/>
              <a:gd name="T7" fmla="*/ 78 h 665"/>
              <a:gd name="T8" fmla="*/ 28 w 130"/>
              <a:gd name="T9" fmla="*/ 352 h 665"/>
              <a:gd name="T10" fmla="*/ 37 w 130"/>
              <a:gd name="T11" fmla="*/ 508 h 665"/>
              <a:gd name="T12" fmla="*/ 47 w 130"/>
              <a:gd name="T13" fmla="*/ 489 h 665"/>
              <a:gd name="T14" fmla="*/ 56 w 130"/>
              <a:gd name="T15" fmla="*/ 645 h 665"/>
              <a:gd name="T16" fmla="*/ 65 w 130"/>
              <a:gd name="T17" fmla="*/ 391 h 665"/>
              <a:gd name="T18" fmla="*/ 74 w 130"/>
              <a:gd name="T19" fmla="*/ 313 h 665"/>
              <a:gd name="T20" fmla="*/ 84 w 130"/>
              <a:gd name="T21" fmla="*/ 665 h 665"/>
              <a:gd name="T22" fmla="*/ 93 w 130"/>
              <a:gd name="T23" fmla="*/ 489 h 665"/>
              <a:gd name="T24" fmla="*/ 102 w 130"/>
              <a:gd name="T25" fmla="*/ 215 h 665"/>
              <a:gd name="T26" fmla="*/ 111 w 130"/>
              <a:gd name="T27" fmla="*/ 78 h 665"/>
              <a:gd name="T28" fmla="*/ 121 w 130"/>
              <a:gd name="T29" fmla="*/ 39 h 665"/>
              <a:gd name="T30" fmla="*/ 130 w 130"/>
              <a:gd name="T31" fmla="*/ 19 h 665"/>
              <a:gd name="T32" fmla="*/ 130 w 130"/>
              <a:gd name="T33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665">
                <a:moveTo>
                  <a:pt x="0" y="0"/>
                </a:moveTo>
                <a:lnTo>
                  <a:pt x="0" y="39"/>
                </a:lnTo>
                <a:lnTo>
                  <a:pt x="10" y="39"/>
                </a:lnTo>
                <a:lnTo>
                  <a:pt x="19" y="78"/>
                </a:lnTo>
                <a:lnTo>
                  <a:pt x="28" y="352"/>
                </a:lnTo>
                <a:lnTo>
                  <a:pt x="37" y="508"/>
                </a:lnTo>
                <a:lnTo>
                  <a:pt x="47" y="489"/>
                </a:lnTo>
                <a:lnTo>
                  <a:pt x="56" y="645"/>
                </a:lnTo>
                <a:lnTo>
                  <a:pt x="65" y="391"/>
                </a:lnTo>
                <a:lnTo>
                  <a:pt x="74" y="313"/>
                </a:lnTo>
                <a:lnTo>
                  <a:pt x="84" y="665"/>
                </a:lnTo>
                <a:lnTo>
                  <a:pt x="93" y="489"/>
                </a:lnTo>
                <a:lnTo>
                  <a:pt x="102" y="215"/>
                </a:lnTo>
                <a:lnTo>
                  <a:pt x="111" y="78"/>
                </a:lnTo>
                <a:lnTo>
                  <a:pt x="121" y="39"/>
                </a:lnTo>
                <a:lnTo>
                  <a:pt x="130" y="19"/>
                </a:lnTo>
                <a:lnTo>
                  <a:pt x="13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4" name="Freeform 263"/>
          <p:cNvSpPr>
            <a:spLocks/>
          </p:cNvSpPr>
          <p:nvPr/>
        </p:nvSpPr>
        <p:spPr bwMode="auto">
          <a:xfrm flipV="1">
            <a:off x="6386530" y="4270464"/>
            <a:ext cx="1588" cy="2952"/>
          </a:xfrm>
          <a:custGeom>
            <a:avLst/>
            <a:gdLst>
              <a:gd name="T0" fmla="*/ 0 w 10"/>
              <a:gd name="T1" fmla="*/ 0 h 39"/>
              <a:gd name="T2" fmla="*/ 0 w 10"/>
              <a:gd name="T3" fmla="*/ 39 h 39"/>
              <a:gd name="T4" fmla="*/ 10 w 10"/>
              <a:gd name="T5" fmla="*/ 19 h 39"/>
              <a:gd name="T6" fmla="*/ 10 w 10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39">
                <a:moveTo>
                  <a:pt x="0" y="0"/>
                </a:moveTo>
                <a:lnTo>
                  <a:pt x="0" y="39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5" name="Line 264"/>
          <p:cNvSpPr>
            <a:spLocks noChangeShapeType="1"/>
          </p:cNvSpPr>
          <p:nvPr/>
        </p:nvSpPr>
        <p:spPr bwMode="auto">
          <a:xfrm flipV="1">
            <a:off x="6394467" y="4266035"/>
            <a:ext cx="0" cy="738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6" name="Freeform 265"/>
          <p:cNvSpPr>
            <a:spLocks/>
          </p:cNvSpPr>
          <p:nvPr/>
        </p:nvSpPr>
        <p:spPr bwMode="auto">
          <a:xfrm flipV="1">
            <a:off x="6397642" y="4235037"/>
            <a:ext cx="14288" cy="38379"/>
          </a:xfrm>
          <a:custGeom>
            <a:avLst/>
            <a:gdLst>
              <a:gd name="T0" fmla="*/ 0 w 93"/>
              <a:gd name="T1" fmla="*/ 0 h 528"/>
              <a:gd name="T2" fmla="*/ 0 w 93"/>
              <a:gd name="T3" fmla="*/ 215 h 528"/>
              <a:gd name="T4" fmla="*/ 9 w 93"/>
              <a:gd name="T5" fmla="*/ 254 h 528"/>
              <a:gd name="T6" fmla="*/ 19 w 93"/>
              <a:gd name="T7" fmla="*/ 313 h 528"/>
              <a:gd name="T8" fmla="*/ 28 w 93"/>
              <a:gd name="T9" fmla="*/ 293 h 528"/>
              <a:gd name="T10" fmla="*/ 37 w 93"/>
              <a:gd name="T11" fmla="*/ 528 h 528"/>
              <a:gd name="T12" fmla="*/ 46 w 93"/>
              <a:gd name="T13" fmla="*/ 508 h 528"/>
              <a:gd name="T14" fmla="*/ 56 w 93"/>
              <a:gd name="T15" fmla="*/ 215 h 528"/>
              <a:gd name="T16" fmla="*/ 65 w 93"/>
              <a:gd name="T17" fmla="*/ 411 h 528"/>
              <a:gd name="T18" fmla="*/ 74 w 93"/>
              <a:gd name="T19" fmla="*/ 215 h 528"/>
              <a:gd name="T20" fmla="*/ 83 w 93"/>
              <a:gd name="T21" fmla="*/ 58 h 528"/>
              <a:gd name="T22" fmla="*/ 93 w 93"/>
              <a:gd name="T23" fmla="*/ 19 h 528"/>
              <a:gd name="T24" fmla="*/ 93 w 93"/>
              <a:gd name="T25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528">
                <a:moveTo>
                  <a:pt x="0" y="0"/>
                </a:moveTo>
                <a:lnTo>
                  <a:pt x="0" y="215"/>
                </a:lnTo>
                <a:lnTo>
                  <a:pt x="9" y="254"/>
                </a:lnTo>
                <a:lnTo>
                  <a:pt x="19" y="313"/>
                </a:lnTo>
                <a:lnTo>
                  <a:pt x="28" y="293"/>
                </a:lnTo>
                <a:lnTo>
                  <a:pt x="37" y="528"/>
                </a:lnTo>
                <a:lnTo>
                  <a:pt x="46" y="508"/>
                </a:lnTo>
                <a:lnTo>
                  <a:pt x="56" y="215"/>
                </a:lnTo>
                <a:lnTo>
                  <a:pt x="65" y="411"/>
                </a:lnTo>
                <a:lnTo>
                  <a:pt x="74" y="215"/>
                </a:lnTo>
                <a:lnTo>
                  <a:pt x="83" y="58"/>
                </a:lnTo>
                <a:lnTo>
                  <a:pt x="93" y="19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7" name="Line 266"/>
          <p:cNvSpPr>
            <a:spLocks noChangeShapeType="1"/>
          </p:cNvSpPr>
          <p:nvPr/>
        </p:nvSpPr>
        <p:spPr bwMode="auto">
          <a:xfrm flipV="1">
            <a:off x="6415105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8" name="Freeform 267"/>
          <p:cNvSpPr>
            <a:spLocks/>
          </p:cNvSpPr>
          <p:nvPr/>
        </p:nvSpPr>
        <p:spPr bwMode="auto">
          <a:xfrm flipV="1">
            <a:off x="6424630" y="4246846"/>
            <a:ext cx="11113" cy="26570"/>
          </a:xfrm>
          <a:custGeom>
            <a:avLst/>
            <a:gdLst>
              <a:gd name="T0" fmla="*/ 0 w 74"/>
              <a:gd name="T1" fmla="*/ 0 h 371"/>
              <a:gd name="T2" fmla="*/ 0 w 74"/>
              <a:gd name="T3" fmla="*/ 78 h 371"/>
              <a:gd name="T4" fmla="*/ 9 w 74"/>
              <a:gd name="T5" fmla="*/ 234 h 371"/>
              <a:gd name="T6" fmla="*/ 18 w 74"/>
              <a:gd name="T7" fmla="*/ 156 h 371"/>
              <a:gd name="T8" fmla="*/ 28 w 74"/>
              <a:gd name="T9" fmla="*/ 234 h 371"/>
              <a:gd name="T10" fmla="*/ 37 w 74"/>
              <a:gd name="T11" fmla="*/ 97 h 371"/>
              <a:gd name="T12" fmla="*/ 46 w 74"/>
              <a:gd name="T13" fmla="*/ 97 h 371"/>
              <a:gd name="T14" fmla="*/ 55 w 74"/>
              <a:gd name="T15" fmla="*/ 371 h 371"/>
              <a:gd name="T16" fmla="*/ 65 w 74"/>
              <a:gd name="T17" fmla="*/ 254 h 371"/>
              <a:gd name="T18" fmla="*/ 74 w 74"/>
              <a:gd name="T19" fmla="*/ 58 h 371"/>
              <a:gd name="T20" fmla="*/ 74 w 74"/>
              <a:gd name="T2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371">
                <a:moveTo>
                  <a:pt x="0" y="0"/>
                </a:moveTo>
                <a:lnTo>
                  <a:pt x="0" y="78"/>
                </a:lnTo>
                <a:lnTo>
                  <a:pt x="9" y="234"/>
                </a:lnTo>
                <a:lnTo>
                  <a:pt x="18" y="156"/>
                </a:lnTo>
                <a:lnTo>
                  <a:pt x="28" y="234"/>
                </a:lnTo>
                <a:lnTo>
                  <a:pt x="37" y="97"/>
                </a:lnTo>
                <a:lnTo>
                  <a:pt x="46" y="97"/>
                </a:lnTo>
                <a:lnTo>
                  <a:pt x="55" y="371"/>
                </a:lnTo>
                <a:lnTo>
                  <a:pt x="65" y="254"/>
                </a:lnTo>
                <a:lnTo>
                  <a:pt x="74" y="58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9" name="Freeform 268"/>
          <p:cNvSpPr>
            <a:spLocks/>
          </p:cNvSpPr>
          <p:nvPr/>
        </p:nvSpPr>
        <p:spPr bwMode="auto">
          <a:xfrm flipV="1">
            <a:off x="6438917" y="4270464"/>
            <a:ext cx="1588" cy="2952"/>
          </a:xfrm>
          <a:custGeom>
            <a:avLst/>
            <a:gdLst>
              <a:gd name="T0" fmla="*/ 0 w 10"/>
              <a:gd name="T1" fmla="*/ 0 h 39"/>
              <a:gd name="T2" fmla="*/ 0 w 10"/>
              <a:gd name="T3" fmla="*/ 39 h 39"/>
              <a:gd name="T4" fmla="*/ 10 w 10"/>
              <a:gd name="T5" fmla="*/ 19 h 39"/>
              <a:gd name="T6" fmla="*/ 10 w 10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39">
                <a:moveTo>
                  <a:pt x="0" y="0"/>
                </a:moveTo>
                <a:lnTo>
                  <a:pt x="0" y="39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0" name="Freeform 269"/>
          <p:cNvSpPr>
            <a:spLocks/>
          </p:cNvSpPr>
          <p:nvPr/>
        </p:nvSpPr>
        <p:spPr bwMode="auto">
          <a:xfrm flipV="1">
            <a:off x="6445267" y="4271940"/>
            <a:ext cx="1588" cy="1477"/>
          </a:xfrm>
          <a:custGeom>
            <a:avLst/>
            <a:gdLst>
              <a:gd name="T0" fmla="*/ 0 w 10"/>
              <a:gd name="T1" fmla="*/ 0 h 19"/>
              <a:gd name="T2" fmla="*/ 0 w 10"/>
              <a:gd name="T3" fmla="*/ 19 h 19"/>
              <a:gd name="T4" fmla="*/ 10 w 10"/>
              <a:gd name="T5" fmla="*/ 19 h 19"/>
              <a:gd name="T6" fmla="*/ 10 w 10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9">
                <a:moveTo>
                  <a:pt x="0" y="0"/>
                </a:moveTo>
                <a:lnTo>
                  <a:pt x="0" y="19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1" name="Freeform 270"/>
          <p:cNvSpPr>
            <a:spLocks/>
          </p:cNvSpPr>
          <p:nvPr/>
        </p:nvSpPr>
        <p:spPr bwMode="auto">
          <a:xfrm flipV="1">
            <a:off x="6450030" y="4268987"/>
            <a:ext cx="3175" cy="4429"/>
          </a:xfrm>
          <a:custGeom>
            <a:avLst/>
            <a:gdLst>
              <a:gd name="T0" fmla="*/ 0 w 19"/>
              <a:gd name="T1" fmla="*/ 0 h 58"/>
              <a:gd name="T2" fmla="*/ 0 w 19"/>
              <a:gd name="T3" fmla="*/ 39 h 58"/>
              <a:gd name="T4" fmla="*/ 10 w 19"/>
              <a:gd name="T5" fmla="*/ 19 h 58"/>
              <a:gd name="T6" fmla="*/ 19 w 19"/>
              <a:gd name="T7" fmla="*/ 58 h 58"/>
              <a:gd name="T8" fmla="*/ 19 w 19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8">
                <a:moveTo>
                  <a:pt x="0" y="0"/>
                </a:moveTo>
                <a:lnTo>
                  <a:pt x="0" y="39"/>
                </a:lnTo>
                <a:lnTo>
                  <a:pt x="10" y="19"/>
                </a:lnTo>
                <a:lnTo>
                  <a:pt x="19" y="58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2" name="Freeform 271"/>
          <p:cNvSpPr>
            <a:spLocks/>
          </p:cNvSpPr>
          <p:nvPr/>
        </p:nvSpPr>
        <p:spPr bwMode="auto">
          <a:xfrm flipV="1">
            <a:off x="6457967" y="4268987"/>
            <a:ext cx="1588" cy="4429"/>
          </a:xfrm>
          <a:custGeom>
            <a:avLst/>
            <a:gdLst>
              <a:gd name="T0" fmla="*/ 0 w 9"/>
              <a:gd name="T1" fmla="*/ 0 h 58"/>
              <a:gd name="T2" fmla="*/ 0 w 9"/>
              <a:gd name="T3" fmla="*/ 58 h 58"/>
              <a:gd name="T4" fmla="*/ 9 w 9"/>
              <a:gd name="T5" fmla="*/ 19 h 58"/>
              <a:gd name="T6" fmla="*/ 9 w 9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8">
                <a:moveTo>
                  <a:pt x="0" y="0"/>
                </a:moveTo>
                <a:lnTo>
                  <a:pt x="0" y="58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3" name="Freeform 272"/>
          <p:cNvSpPr>
            <a:spLocks/>
          </p:cNvSpPr>
          <p:nvPr/>
        </p:nvSpPr>
        <p:spPr bwMode="auto">
          <a:xfrm flipV="1">
            <a:off x="6461142" y="4268987"/>
            <a:ext cx="4763" cy="4429"/>
          </a:xfrm>
          <a:custGeom>
            <a:avLst/>
            <a:gdLst>
              <a:gd name="T0" fmla="*/ 0 w 28"/>
              <a:gd name="T1" fmla="*/ 0 h 58"/>
              <a:gd name="T2" fmla="*/ 0 w 28"/>
              <a:gd name="T3" fmla="*/ 39 h 58"/>
              <a:gd name="T4" fmla="*/ 10 w 28"/>
              <a:gd name="T5" fmla="*/ 39 h 58"/>
              <a:gd name="T6" fmla="*/ 19 w 28"/>
              <a:gd name="T7" fmla="*/ 58 h 58"/>
              <a:gd name="T8" fmla="*/ 28 w 28"/>
              <a:gd name="T9" fmla="*/ 39 h 58"/>
              <a:gd name="T10" fmla="*/ 28 w 28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8">
                <a:moveTo>
                  <a:pt x="0" y="0"/>
                </a:moveTo>
                <a:lnTo>
                  <a:pt x="0" y="39"/>
                </a:lnTo>
                <a:lnTo>
                  <a:pt x="10" y="39"/>
                </a:lnTo>
                <a:lnTo>
                  <a:pt x="19" y="58"/>
                </a:lnTo>
                <a:lnTo>
                  <a:pt x="28" y="39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4" name="Line 273"/>
          <p:cNvSpPr>
            <a:spLocks noChangeShapeType="1"/>
          </p:cNvSpPr>
          <p:nvPr/>
        </p:nvSpPr>
        <p:spPr bwMode="auto">
          <a:xfrm flipV="1">
            <a:off x="6470667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5" name="Line 274"/>
          <p:cNvSpPr>
            <a:spLocks noChangeShapeType="1"/>
          </p:cNvSpPr>
          <p:nvPr/>
        </p:nvSpPr>
        <p:spPr bwMode="auto">
          <a:xfrm flipV="1">
            <a:off x="6472255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6" name="Line 275"/>
          <p:cNvSpPr>
            <a:spLocks noChangeShapeType="1"/>
          </p:cNvSpPr>
          <p:nvPr/>
        </p:nvSpPr>
        <p:spPr bwMode="auto">
          <a:xfrm flipV="1">
            <a:off x="6478605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7" name="Freeform 276"/>
          <p:cNvSpPr>
            <a:spLocks/>
          </p:cNvSpPr>
          <p:nvPr/>
        </p:nvSpPr>
        <p:spPr bwMode="auto">
          <a:xfrm flipV="1">
            <a:off x="6481780" y="4264560"/>
            <a:ext cx="11113" cy="8857"/>
          </a:xfrm>
          <a:custGeom>
            <a:avLst/>
            <a:gdLst>
              <a:gd name="T0" fmla="*/ 0 w 74"/>
              <a:gd name="T1" fmla="*/ 0 h 117"/>
              <a:gd name="T2" fmla="*/ 0 w 74"/>
              <a:gd name="T3" fmla="*/ 39 h 117"/>
              <a:gd name="T4" fmla="*/ 9 w 74"/>
              <a:gd name="T5" fmla="*/ 39 h 117"/>
              <a:gd name="T6" fmla="*/ 18 w 74"/>
              <a:gd name="T7" fmla="*/ 39 h 117"/>
              <a:gd name="T8" fmla="*/ 28 w 74"/>
              <a:gd name="T9" fmla="*/ 58 h 117"/>
              <a:gd name="T10" fmla="*/ 37 w 74"/>
              <a:gd name="T11" fmla="*/ 19 h 117"/>
              <a:gd name="T12" fmla="*/ 46 w 74"/>
              <a:gd name="T13" fmla="*/ 78 h 117"/>
              <a:gd name="T14" fmla="*/ 55 w 74"/>
              <a:gd name="T15" fmla="*/ 117 h 117"/>
              <a:gd name="T16" fmla="*/ 65 w 74"/>
              <a:gd name="T17" fmla="*/ 19 h 117"/>
              <a:gd name="T18" fmla="*/ 74 w 74"/>
              <a:gd name="T19" fmla="*/ 97 h 117"/>
              <a:gd name="T20" fmla="*/ 74 w 74"/>
              <a:gd name="T2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17">
                <a:moveTo>
                  <a:pt x="0" y="0"/>
                </a:moveTo>
                <a:lnTo>
                  <a:pt x="0" y="39"/>
                </a:lnTo>
                <a:lnTo>
                  <a:pt x="9" y="39"/>
                </a:lnTo>
                <a:lnTo>
                  <a:pt x="18" y="39"/>
                </a:lnTo>
                <a:lnTo>
                  <a:pt x="28" y="58"/>
                </a:lnTo>
                <a:lnTo>
                  <a:pt x="37" y="19"/>
                </a:lnTo>
                <a:lnTo>
                  <a:pt x="46" y="78"/>
                </a:lnTo>
                <a:lnTo>
                  <a:pt x="55" y="117"/>
                </a:lnTo>
                <a:lnTo>
                  <a:pt x="65" y="19"/>
                </a:lnTo>
                <a:lnTo>
                  <a:pt x="74" y="9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8" name="Line 277"/>
          <p:cNvSpPr>
            <a:spLocks noChangeShapeType="1"/>
          </p:cNvSpPr>
          <p:nvPr/>
        </p:nvSpPr>
        <p:spPr bwMode="auto">
          <a:xfrm flipV="1">
            <a:off x="649606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39" name="Freeform 278"/>
          <p:cNvSpPr>
            <a:spLocks/>
          </p:cNvSpPr>
          <p:nvPr/>
        </p:nvSpPr>
        <p:spPr bwMode="auto">
          <a:xfrm flipV="1">
            <a:off x="6507180" y="4243894"/>
            <a:ext cx="14288" cy="29523"/>
          </a:xfrm>
          <a:custGeom>
            <a:avLst/>
            <a:gdLst>
              <a:gd name="T0" fmla="*/ 0 w 93"/>
              <a:gd name="T1" fmla="*/ 0 h 411"/>
              <a:gd name="T2" fmla="*/ 0 w 93"/>
              <a:gd name="T3" fmla="*/ 39 h 411"/>
              <a:gd name="T4" fmla="*/ 10 w 93"/>
              <a:gd name="T5" fmla="*/ 117 h 411"/>
              <a:gd name="T6" fmla="*/ 19 w 93"/>
              <a:gd name="T7" fmla="*/ 97 h 411"/>
              <a:gd name="T8" fmla="*/ 28 w 93"/>
              <a:gd name="T9" fmla="*/ 176 h 411"/>
              <a:gd name="T10" fmla="*/ 37 w 93"/>
              <a:gd name="T11" fmla="*/ 293 h 411"/>
              <a:gd name="T12" fmla="*/ 47 w 93"/>
              <a:gd name="T13" fmla="*/ 411 h 411"/>
              <a:gd name="T14" fmla="*/ 56 w 93"/>
              <a:gd name="T15" fmla="*/ 313 h 411"/>
              <a:gd name="T16" fmla="*/ 65 w 93"/>
              <a:gd name="T17" fmla="*/ 176 h 411"/>
              <a:gd name="T18" fmla="*/ 74 w 93"/>
              <a:gd name="T19" fmla="*/ 293 h 411"/>
              <a:gd name="T20" fmla="*/ 84 w 93"/>
              <a:gd name="T21" fmla="*/ 254 h 411"/>
              <a:gd name="T22" fmla="*/ 93 w 93"/>
              <a:gd name="T23" fmla="*/ 156 h 411"/>
              <a:gd name="T24" fmla="*/ 93 w 93"/>
              <a:gd name="T25" fmla="*/ 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411">
                <a:moveTo>
                  <a:pt x="0" y="0"/>
                </a:moveTo>
                <a:lnTo>
                  <a:pt x="0" y="39"/>
                </a:lnTo>
                <a:lnTo>
                  <a:pt x="10" y="117"/>
                </a:lnTo>
                <a:lnTo>
                  <a:pt x="19" y="97"/>
                </a:lnTo>
                <a:lnTo>
                  <a:pt x="28" y="176"/>
                </a:lnTo>
                <a:lnTo>
                  <a:pt x="37" y="293"/>
                </a:lnTo>
                <a:lnTo>
                  <a:pt x="47" y="411"/>
                </a:lnTo>
                <a:lnTo>
                  <a:pt x="56" y="313"/>
                </a:lnTo>
                <a:lnTo>
                  <a:pt x="65" y="176"/>
                </a:lnTo>
                <a:lnTo>
                  <a:pt x="74" y="293"/>
                </a:lnTo>
                <a:lnTo>
                  <a:pt x="84" y="254"/>
                </a:lnTo>
                <a:lnTo>
                  <a:pt x="93" y="156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0" name="Line 279"/>
          <p:cNvSpPr>
            <a:spLocks noChangeShapeType="1"/>
          </p:cNvSpPr>
          <p:nvPr/>
        </p:nvSpPr>
        <p:spPr bwMode="auto">
          <a:xfrm flipV="1">
            <a:off x="653099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1" name="Freeform 280"/>
          <p:cNvSpPr>
            <a:spLocks/>
          </p:cNvSpPr>
          <p:nvPr/>
        </p:nvSpPr>
        <p:spPr bwMode="auto">
          <a:xfrm flipV="1">
            <a:off x="6534167" y="4226180"/>
            <a:ext cx="15875" cy="47236"/>
          </a:xfrm>
          <a:custGeom>
            <a:avLst/>
            <a:gdLst>
              <a:gd name="T0" fmla="*/ 0 w 102"/>
              <a:gd name="T1" fmla="*/ 0 h 665"/>
              <a:gd name="T2" fmla="*/ 0 w 102"/>
              <a:gd name="T3" fmla="*/ 137 h 665"/>
              <a:gd name="T4" fmla="*/ 10 w 102"/>
              <a:gd name="T5" fmla="*/ 195 h 665"/>
              <a:gd name="T6" fmla="*/ 19 w 102"/>
              <a:gd name="T7" fmla="*/ 313 h 665"/>
              <a:gd name="T8" fmla="*/ 28 w 102"/>
              <a:gd name="T9" fmla="*/ 430 h 665"/>
              <a:gd name="T10" fmla="*/ 37 w 102"/>
              <a:gd name="T11" fmla="*/ 587 h 665"/>
              <a:gd name="T12" fmla="*/ 47 w 102"/>
              <a:gd name="T13" fmla="*/ 469 h 665"/>
              <a:gd name="T14" fmla="*/ 56 w 102"/>
              <a:gd name="T15" fmla="*/ 645 h 665"/>
              <a:gd name="T16" fmla="*/ 65 w 102"/>
              <a:gd name="T17" fmla="*/ 548 h 665"/>
              <a:gd name="T18" fmla="*/ 74 w 102"/>
              <a:gd name="T19" fmla="*/ 665 h 665"/>
              <a:gd name="T20" fmla="*/ 84 w 102"/>
              <a:gd name="T21" fmla="*/ 352 h 665"/>
              <a:gd name="T22" fmla="*/ 93 w 102"/>
              <a:gd name="T23" fmla="*/ 234 h 665"/>
              <a:gd name="T24" fmla="*/ 102 w 102"/>
              <a:gd name="T25" fmla="*/ 78 h 665"/>
              <a:gd name="T26" fmla="*/ 102 w 102"/>
              <a:gd name="T27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665">
                <a:moveTo>
                  <a:pt x="0" y="0"/>
                </a:moveTo>
                <a:lnTo>
                  <a:pt x="0" y="137"/>
                </a:lnTo>
                <a:lnTo>
                  <a:pt x="10" y="195"/>
                </a:lnTo>
                <a:lnTo>
                  <a:pt x="19" y="313"/>
                </a:lnTo>
                <a:lnTo>
                  <a:pt x="28" y="430"/>
                </a:lnTo>
                <a:lnTo>
                  <a:pt x="37" y="587"/>
                </a:lnTo>
                <a:lnTo>
                  <a:pt x="47" y="469"/>
                </a:lnTo>
                <a:lnTo>
                  <a:pt x="56" y="645"/>
                </a:lnTo>
                <a:lnTo>
                  <a:pt x="65" y="548"/>
                </a:lnTo>
                <a:lnTo>
                  <a:pt x="74" y="665"/>
                </a:lnTo>
                <a:lnTo>
                  <a:pt x="84" y="352"/>
                </a:lnTo>
                <a:lnTo>
                  <a:pt x="93" y="234"/>
                </a:lnTo>
                <a:lnTo>
                  <a:pt x="102" y="78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2" name="Line 281"/>
          <p:cNvSpPr>
            <a:spLocks noChangeShapeType="1"/>
          </p:cNvSpPr>
          <p:nvPr/>
        </p:nvSpPr>
        <p:spPr bwMode="auto">
          <a:xfrm flipV="1">
            <a:off x="6559567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3" name="Line 282"/>
          <p:cNvSpPr>
            <a:spLocks noChangeShapeType="1"/>
          </p:cNvSpPr>
          <p:nvPr/>
        </p:nvSpPr>
        <p:spPr bwMode="auto">
          <a:xfrm flipV="1">
            <a:off x="6562742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4" name="Freeform 283"/>
          <p:cNvSpPr>
            <a:spLocks/>
          </p:cNvSpPr>
          <p:nvPr/>
        </p:nvSpPr>
        <p:spPr bwMode="auto">
          <a:xfrm flipV="1">
            <a:off x="6565917" y="4090376"/>
            <a:ext cx="66675" cy="183041"/>
          </a:xfrm>
          <a:custGeom>
            <a:avLst/>
            <a:gdLst>
              <a:gd name="T0" fmla="*/ 0 w 444"/>
              <a:gd name="T1" fmla="*/ 0 h 2564"/>
              <a:gd name="T2" fmla="*/ 0 w 444"/>
              <a:gd name="T3" fmla="*/ 97 h 2564"/>
              <a:gd name="T4" fmla="*/ 9 w 444"/>
              <a:gd name="T5" fmla="*/ 430 h 2564"/>
              <a:gd name="T6" fmla="*/ 18 w 444"/>
              <a:gd name="T7" fmla="*/ 332 h 2564"/>
              <a:gd name="T8" fmla="*/ 28 w 444"/>
              <a:gd name="T9" fmla="*/ 313 h 2564"/>
              <a:gd name="T10" fmla="*/ 37 w 444"/>
              <a:gd name="T11" fmla="*/ 450 h 2564"/>
              <a:gd name="T12" fmla="*/ 46 w 444"/>
              <a:gd name="T13" fmla="*/ 332 h 2564"/>
              <a:gd name="T14" fmla="*/ 55 w 444"/>
              <a:gd name="T15" fmla="*/ 606 h 2564"/>
              <a:gd name="T16" fmla="*/ 65 w 444"/>
              <a:gd name="T17" fmla="*/ 430 h 2564"/>
              <a:gd name="T18" fmla="*/ 74 w 444"/>
              <a:gd name="T19" fmla="*/ 137 h 2564"/>
              <a:gd name="T20" fmla="*/ 83 w 444"/>
              <a:gd name="T21" fmla="*/ 215 h 2564"/>
              <a:gd name="T22" fmla="*/ 92 w 444"/>
              <a:gd name="T23" fmla="*/ 137 h 2564"/>
              <a:gd name="T24" fmla="*/ 102 w 444"/>
              <a:gd name="T25" fmla="*/ 117 h 2564"/>
              <a:gd name="T26" fmla="*/ 111 w 444"/>
              <a:gd name="T27" fmla="*/ 97 h 2564"/>
              <a:gd name="T28" fmla="*/ 120 w 444"/>
              <a:gd name="T29" fmla="*/ 39 h 2564"/>
              <a:gd name="T30" fmla="*/ 129 w 444"/>
              <a:gd name="T31" fmla="*/ 78 h 2564"/>
              <a:gd name="T32" fmla="*/ 139 w 444"/>
              <a:gd name="T33" fmla="*/ 19 h 2564"/>
              <a:gd name="T34" fmla="*/ 148 w 444"/>
              <a:gd name="T35" fmla="*/ 58 h 2564"/>
              <a:gd name="T36" fmla="*/ 157 w 444"/>
              <a:gd name="T37" fmla="*/ 19 h 2564"/>
              <a:gd name="T38" fmla="*/ 166 w 444"/>
              <a:gd name="T39" fmla="*/ 19 h 2564"/>
              <a:gd name="T40" fmla="*/ 176 w 444"/>
              <a:gd name="T41" fmla="*/ 156 h 2564"/>
              <a:gd name="T42" fmla="*/ 185 w 444"/>
              <a:gd name="T43" fmla="*/ 332 h 2564"/>
              <a:gd name="T44" fmla="*/ 194 w 444"/>
              <a:gd name="T45" fmla="*/ 469 h 2564"/>
              <a:gd name="T46" fmla="*/ 203 w 444"/>
              <a:gd name="T47" fmla="*/ 626 h 2564"/>
              <a:gd name="T48" fmla="*/ 213 w 444"/>
              <a:gd name="T49" fmla="*/ 782 h 2564"/>
              <a:gd name="T50" fmla="*/ 222 w 444"/>
              <a:gd name="T51" fmla="*/ 332 h 2564"/>
              <a:gd name="T52" fmla="*/ 231 w 444"/>
              <a:gd name="T53" fmla="*/ 352 h 2564"/>
              <a:gd name="T54" fmla="*/ 240 w 444"/>
              <a:gd name="T55" fmla="*/ 371 h 2564"/>
              <a:gd name="T56" fmla="*/ 250 w 444"/>
              <a:gd name="T57" fmla="*/ 645 h 2564"/>
              <a:gd name="T58" fmla="*/ 259 w 444"/>
              <a:gd name="T59" fmla="*/ 802 h 2564"/>
              <a:gd name="T60" fmla="*/ 268 w 444"/>
              <a:gd name="T61" fmla="*/ 1154 h 2564"/>
              <a:gd name="T62" fmla="*/ 277 w 444"/>
              <a:gd name="T63" fmla="*/ 1976 h 2564"/>
              <a:gd name="T64" fmla="*/ 287 w 444"/>
              <a:gd name="T65" fmla="*/ 1722 h 2564"/>
              <a:gd name="T66" fmla="*/ 296 w 444"/>
              <a:gd name="T67" fmla="*/ 1624 h 2564"/>
              <a:gd name="T68" fmla="*/ 305 w 444"/>
              <a:gd name="T69" fmla="*/ 1839 h 2564"/>
              <a:gd name="T70" fmla="*/ 314 w 444"/>
              <a:gd name="T71" fmla="*/ 2564 h 2564"/>
              <a:gd name="T72" fmla="*/ 324 w 444"/>
              <a:gd name="T73" fmla="*/ 2231 h 2564"/>
              <a:gd name="T74" fmla="*/ 333 w 444"/>
              <a:gd name="T75" fmla="*/ 1331 h 2564"/>
              <a:gd name="T76" fmla="*/ 342 w 444"/>
              <a:gd name="T77" fmla="*/ 528 h 2564"/>
              <a:gd name="T78" fmla="*/ 351 w 444"/>
              <a:gd name="T79" fmla="*/ 97 h 2564"/>
              <a:gd name="T80" fmla="*/ 361 w 444"/>
              <a:gd name="T81" fmla="*/ 117 h 2564"/>
              <a:gd name="T82" fmla="*/ 370 w 444"/>
              <a:gd name="T83" fmla="*/ 215 h 2564"/>
              <a:gd name="T84" fmla="*/ 379 w 444"/>
              <a:gd name="T85" fmla="*/ 176 h 2564"/>
              <a:gd name="T86" fmla="*/ 388 w 444"/>
              <a:gd name="T87" fmla="*/ 117 h 2564"/>
              <a:gd name="T88" fmla="*/ 398 w 444"/>
              <a:gd name="T89" fmla="*/ 254 h 2564"/>
              <a:gd name="T90" fmla="*/ 407 w 444"/>
              <a:gd name="T91" fmla="*/ 97 h 2564"/>
              <a:gd name="T92" fmla="*/ 416 w 444"/>
              <a:gd name="T93" fmla="*/ 117 h 2564"/>
              <a:gd name="T94" fmla="*/ 425 w 444"/>
              <a:gd name="T95" fmla="*/ 176 h 2564"/>
              <a:gd name="T96" fmla="*/ 435 w 444"/>
              <a:gd name="T97" fmla="*/ 391 h 2564"/>
              <a:gd name="T98" fmla="*/ 444 w 444"/>
              <a:gd name="T99" fmla="*/ 137 h 2564"/>
              <a:gd name="T100" fmla="*/ 444 w 444"/>
              <a:gd name="T101" fmla="*/ 0 h 2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4" h="2564">
                <a:moveTo>
                  <a:pt x="0" y="0"/>
                </a:moveTo>
                <a:lnTo>
                  <a:pt x="0" y="97"/>
                </a:lnTo>
                <a:lnTo>
                  <a:pt x="9" y="430"/>
                </a:lnTo>
                <a:lnTo>
                  <a:pt x="18" y="332"/>
                </a:lnTo>
                <a:lnTo>
                  <a:pt x="28" y="313"/>
                </a:lnTo>
                <a:lnTo>
                  <a:pt x="37" y="450"/>
                </a:lnTo>
                <a:lnTo>
                  <a:pt x="46" y="332"/>
                </a:lnTo>
                <a:lnTo>
                  <a:pt x="55" y="606"/>
                </a:lnTo>
                <a:lnTo>
                  <a:pt x="65" y="430"/>
                </a:lnTo>
                <a:lnTo>
                  <a:pt x="74" y="137"/>
                </a:lnTo>
                <a:lnTo>
                  <a:pt x="83" y="215"/>
                </a:lnTo>
                <a:lnTo>
                  <a:pt x="92" y="137"/>
                </a:lnTo>
                <a:lnTo>
                  <a:pt x="102" y="117"/>
                </a:lnTo>
                <a:lnTo>
                  <a:pt x="111" y="97"/>
                </a:lnTo>
                <a:lnTo>
                  <a:pt x="120" y="39"/>
                </a:lnTo>
                <a:lnTo>
                  <a:pt x="129" y="78"/>
                </a:lnTo>
                <a:lnTo>
                  <a:pt x="139" y="19"/>
                </a:lnTo>
                <a:lnTo>
                  <a:pt x="148" y="58"/>
                </a:lnTo>
                <a:lnTo>
                  <a:pt x="157" y="19"/>
                </a:lnTo>
                <a:lnTo>
                  <a:pt x="166" y="19"/>
                </a:lnTo>
                <a:lnTo>
                  <a:pt x="176" y="156"/>
                </a:lnTo>
                <a:lnTo>
                  <a:pt x="185" y="332"/>
                </a:lnTo>
                <a:lnTo>
                  <a:pt x="194" y="469"/>
                </a:lnTo>
                <a:lnTo>
                  <a:pt x="203" y="626"/>
                </a:lnTo>
                <a:lnTo>
                  <a:pt x="213" y="782"/>
                </a:lnTo>
                <a:lnTo>
                  <a:pt x="222" y="332"/>
                </a:lnTo>
                <a:lnTo>
                  <a:pt x="231" y="352"/>
                </a:lnTo>
                <a:lnTo>
                  <a:pt x="240" y="371"/>
                </a:lnTo>
                <a:lnTo>
                  <a:pt x="250" y="645"/>
                </a:lnTo>
                <a:lnTo>
                  <a:pt x="259" y="802"/>
                </a:lnTo>
                <a:lnTo>
                  <a:pt x="268" y="1154"/>
                </a:lnTo>
                <a:lnTo>
                  <a:pt x="277" y="1976"/>
                </a:lnTo>
                <a:lnTo>
                  <a:pt x="287" y="1722"/>
                </a:lnTo>
                <a:lnTo>
                  <a:pt x="296" y="1624"/>
                </a:lnTo>
                <a:lnTo>
                  <a:pt x="305" y="1839"/>
                </a:lnTo>
                <a:lnTo>
                  <a:pt x="314" y="2564"/>
                </a:lnTo>
                <a:lnTo>
                  <a:pt x="324" y="2231"/>
                </a:lnTo>
                <a:lnTo>
                  <a:pt x="333" y="1331"/>
                </a:lnTo>
                <a:lnTo>
                  <a:pt x="342" y="528"/>
                </a:lnTo>
                <a:lnTo>
                  <a:pt x="351" y="97"/>
                </a:lnTo>
                <a:lnTo>
                  <a:pt x="361" y="117"/>
                </a:lnTo>
                <a:lnTo>
                  <a:pt x="370" y="215"/>
                </a:lnTo>
                <a:lnTo>
                  <a:pt x="379" y="176"/>
                </a:lnTo>
                <a:lnTo>
                  <a:pt x="388" y="117"/>
                </a:lnTo>
                <a:lnTo>
                  <a:pt x="398" y="254"/>
                </a:lnTo>
                <a:lnTo>
                  <a:pt x="407" y="97"/>
                </a:lnTo>
                <a:lnTo>
                  <a:pt x="416" y="117"/>
                </a:lnTo>
                <a:lnTo>
                  <a:pt x="425" y="176"/>
                </a:lnTo>
                <a:lnTo>
                  <a:pt x="435" y="391"/>
                </a:lnTo>
                <a:lnTo>
                  <a:pt x="444" y="137"/>
                </a:lnTo>
                <a:lnTo>
                  <a:pt x="44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5" name="Freeform 284"/>
          <p:cNvSpPr>
            <a:spLocks/>
          </p:cNvSpPr>
          <p:nvPr/>
        </p:nvSpPr>
        <p:spPr bwMode="auto">
          <a:xfrm flipV="1">
            <a:off x="6650055" y="4263083"/>
            <a:ext cx="7938" cy="10333"/>
          </a:xfrm>
          <a:custGeom>
            <a:avLst/>
            <a:gdLst>
              <a:gd name="T0" fmla="*/ 0 w 46"/>
              <a:gd name="T1" fmla="*/ 0 h 137"/>
              <a:gd name="T2" fmla="*/ 0 w 46"/>
              <a:gd name="T3" fmla="*/ 78 h 137"/>
              <a:gd name="T4" fmla="*/ 9 w 46"/>
              <a:gd name="T5" fmla="*/ 39 h 137"/>
              <a:gd name="T6" fmla="*/ 18 w 46"/>
              <a:gd name="T7" fmla="*/ 137 h 137"/>
              <a:gd name="T8" fmla="*/ 28 w 46"/>
              <a:gd name="T9" fmla="*/ 58 h 137"/>
              <a:gd name="T10" fmla="*/ 37 w 46"/>
              <a:gd name="T11" fmla="*/ 19 h 137"/>
              <a:gd name="T12" fmla="*/ 46 w 46"/>
              <a:gd name="T13" fmla="*/ 19 h 137"/>
              <a:gd name="T14" fmla="*/ 46 w 46"/>
              <a:gd name="T15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137">
                <a:moveTo>
                  <a:pt x="0" y="0"/>
                </a:moveTo>
                <a:lnTo>
                  <a:pt x="0" y="78"/>
                </a:lnTo>
                <a:lnTo>
                  <a:pt x="9" y="39"/>
                </a:lnTo>
                <a:lnTo>
                  <a:pt x="18" y="137"/>
                </a:lnTo>
                <a:lnTo>
                  <a:pt x="28" y="58"/>
                </a:lnTo>
                <a:lnTo>
                  <a:pt x="37" y="19"/>
                </a:lnTo>
                <a:lnTo>
                  <a:pt x="46" y="19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6" name="Line 285"/>
          <p:cNvSpPr>
            <a:spLocks noChangeShapeType="1"/>
          </p:cNvSpPr>
          <p:nvPr/>
        </p:nvSpPr>
        <p:spPr bwMode="auto">
          <a:xfrm flipV="1">
            <a:off x="6662755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7" name="Line 286"/>
          <p:cNvSpPr>
            <a:spLocks noChangeShapeType="1"/>
          </p:cNvSpPr>
          <p:nvPr/>
        </p:nvSpPr>
        <p:spPr bwMode="auto">
          <a:xfrm flipV="1">
            <a:off x="666593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8" name="Freeform 287"/>
          <p:cNvSpPr>
            <a:spLocks/>
          </p:cNvSpPr>
          <p:nvPr/>
        </p:nvSpPr>
        <p:spPr bwMode="auto">
          <a:xfrm flipV="1">
            <a:off x="6672280" y="4260131"/>
            <a:ext cx="15875" cy="13286"/>
          </a:xfrm>
          <a:custGeom>
            <a:avLst/>
            <a:gdLst>
              <a:gd name="T0" fmla="*/ 0 w 102"/>
              <a:gd name="T1" fmla="*/ 0 h 176"/>
              <a:gd name="T2" fmla="*/ 0 w 102"/>
              <a:gd name="T3" fmla="*/ 78 h 176"/>
              <a:gd name="T4" fmla="*/ 9 w 102"/>
              <a:gd name="T5" fmla="*/ 19 h 176"/>
              <a:gd name="T6" fmla="*/ 18 w 102"/>
              <a:gd name="T7" fmla="*/ 19 h 176"/>
              <a:gd name="T8" fmla="*/ 28 w 102"/>
              <a:gd name="T9" fmla="*/ 97 h 176"/>
              <a:gd name="T10" fmla="*/ 37 w 102"/>
              <a:gd name="T11" fmla="*/ 58 h 176"/>
              <a:gd name="T12" fmla="*/ 46 w 102"/>
              <a:gd name="T13" fmla="*/ 176 h 176"/>
              <a:gd name="T14" fmla="*/ 55 w 102"/>
              <a:gd name="T15" fmla="*/ 117 h 176"/>
              <a:gd name="T16" fmla="*/ 65 w 102"/>
              <a:gd name="T17" fmla="*/ 39 h 176"/>
              <a:gd name="T18" fmla="*/ 74 w 102"/>
              <a:gd name="T19" fmla="*/ 137 h 176"/>
              <a:gd name="T20" fmla="*/ 83 w 102"/>
              <a:gd name="T21" fmla="*/ 39 h 176"/>
              <a:gd name="T22" fmla="*/ 92 w 102"/>
              <a:gd name="T23" fmla="*/ 78 h 176"/>
              <a:gd name="T24" fmla="*/ 102 w 102"/>
              <a:gd name="T25" fmla="*/ 78 h 176"/>
              <a:gd name="T26" fmla="*/ 102 w 102"/>
              <a:gd name="T27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176">
                <a:moveTo>
                  <a:pt x="0" y="0"/>
                </a:moveTo>
                <a:lnTo>
                  <a:pt x="0" y="78"/>
                </a:lnTo>
                <a:lnTo>
                  <a:pt x="9" y="19"/>
                </a:lnTo>
                <a:lnTo>
                  <a:pt x="18" y="19"/>
                </a:lnTo>
                <a:lnTo>
                  <a:pt x="28" y="97"/>
                </a:lnTo>
                <a:lnTo>
                  <a:pt x="37" y="58"/>
                </a:lnTo>
                <a:lnTo>
                  <a:pt x="46" y="176"/>
                </a:lnTo>
                <a:lnTo>
                  <a:pt x="55" y="117"/>
                </a:lnTo>
                <a:lnTo>
                  <a:pt x="65" y="39"/>
                </a:lnTo>
                <a:lnTo>
                  <a:pt x="74" y="137"/>
                </a:lnTo>
                <a:lnTo>
                  <a:pt x="83" y="39"/>
                </a:lnTo>
                <a:lnTo>
                  <a:pt x="92" y="78"/>
                </a:lnTo>
                <a:lnTo>
                  <a:pt x="102" y="78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9" name="Freeform 288"/>
          <p:cNvSpPr>
            <a:spLocks/>
          </p:cNvSpPr>
          <p:nvPr/>
        </p:nvSpPr>
        <p:spPr bwMode="auto">
          <a:xfrm flipV="1">
            <a:off x="6691330" y="4268987"/>
            <a:ext cx="1588" cy="4429"/>
          </a:xfrm>
          <a:custGeom>
            <a:avLst/>
            <a:gdLst>
              <a:gd name="T0" fmla="*/ 0 w 9"/>
              <a:gd name="T1" fmla="*/ 0 h 58"/>
              <a:gd name="T2" fmla="*/ 0 w 9"/>
              <a:gd name="T3" fmla="*/ 39 h 58"/>
              <a:gd name="T4" fmla="*/ 9 w 9"/>
              <a:gd name="T5" fmla="*/ 58 h 58"/>
              <a:gd name="T6" fmla="*/ 9 w 9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8">
                <a:moveTo>
                  <a:pt x="0" y="0"/>
                </a:moveTo>
                <a:lnTo>
                  <a:pt x="0" y="39"/>
                </a:lnTo>
                <a:lnTo>
                  <a:pt x="9" y="58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0" name="Line 289"/>
          <p:cNvSpPr>
            <a:spLocks noChangeShapeType="1"/>
          </p:cNvSpPr>
          <p:nvPr/>
        </p:nvSpPr>
        <p:spPr bwMode="auto">
          <a:xfrm flipV="1">
            <a:off x="6697680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1" name="Freeform 290"/>
          <p:cNvSpPr>
            <a:spLocks/>
          </p:cNvSpPr>
          <p:nvPr/>
        </p:nvSpPr>
        <p:spPr bwMode="auto">
          <a:xfrm flipV="1">
            <a:off x="6702442" y="4232085"/>
            <a:ext cx="17463" cy="41332"/>
          </a:xfrm>
          <a:custGeom>
            <a:avLst/>
            <a:gdLst>
              <a:gd name="T0" fmla="*/ 0 w 120"/>
              <a:gd name="T1" fmla="*/ 0 h 567"/>
              <a:gd name="T2" fmla="*/ 0 w 120"/>
              <a:gd name="T3" fmla="*/ 58 h 567"/>
              <a:gd name="T4" fmla="*/ 9 w 120"/>
              <a:gd name="T5" fmla="*/ 19 h 567"/>
              <a:gd name="T6" fmla="*/ 19 w 120"/>
              <a:gd name="T7" fmla="*/ 97 h 567"/>
              <a:gd name="T8" fmla="*/ 28 w 120"/>
              <a:gd name="T9" fmla="*/ 391 h 567"/>
              <a:gd name="T10" fmla="*/ 37 w 120"/>
              <a:gd name="T11" fmla="*/ 254 h 567"/>
              <a:gd name="T12" fmla="*/ 46 w 120"/>
              <a:gd name="T13" fmla="*/ 469 h 567"/>
              <a:gd name="T14" fmla="*/ 56 w 120"/>
              <a:gd name="T15" fmla="*/ 567 h 567"/>
              <a:gd name="T16" fmla="*/ 65 w 120"/>
              <a:gd name="T17" fmla="*/ 371 h 567"/>
              <a:gd name="T18" fmla="*/ 74 w 120"/>
              <a:gd name="T19" fmla="*/ 411 h 567"/>
              <a:gd name="T20" fmla="*/ 83 w 120"/>
              <a:gd name="T21" fmla="*/ 254 h 567"/>
              <a:gd name="T22" fmla="*/ 93 w 120"/>
              <a:gd name="T23" fmla="*/ 274 h 567"/>
              <a:gd name="T24" fmla="*/ 102 w 120"/>
              <a:gd name="T25" fmla="*/ 195 h 567"/>
              <a:gd name="T26" fmla="*/ 111 w 120"/>
              <a:gd name="T27" fmla="*/ 78 h 567"/>
              <a:gd name="T28" fmla="*/ 120 w 120"/>
              <a:gd name="T29" fmla="*/ 19 h 567"/>
              <a:gd name="T30" fmla="*/ 120 w 120"/>
              <a:gd name="T3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567">
                <a:moveTo>
                  <a:pt x="0" y="0"/>
                </a:moveTo>
                <a:lnTo>
                  <a:pt x="0" y="58"/>
                </a:lnTo>
                <a:lnTo>
                  <a:pt x="9" y="19"/>
                </a:lnTo>
                <a:lnTo>
                  <a:pt x="19" y="97"/>
                </a:lnTo>
                <a:lnTo>
                  <a:pt x="28" y="391"/>
                </a:lnTo>
                <a:lnTo>
                  <a:pt x="37" y="254"/>
                </a:lnTo>
                <a:lnTo>
                  <a:pt x="46" y="469"/>
                </a:lnTo>
                <a:lnTo>
                  <a:pt x="56" y="567"/>
                </a:lnTo>
                <a:lnTo>
                  <a:pt x="65" y="371"/>
                </a:lnTo>
                <a:lnTo>
                  <a:pt x="74" y="411"/>
                </a:lnTo>
                <a:lnTo>
                  <a:pt x="83" y="254"/>
                </a:lnTo>
                <a:lnTo>
                  <a:pt x="93" y="274"/>
                </a:lnTo>
                <a:lnTo>
                  <a:pt x="102" y="195"/>
                </a:lnTo>
                <a:lnTo>
                  <a:pt x="111" y="78"/>
                </a:lnTo>
                <a:lnTo>
                  <a:pt x="120" y="19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2" name="Line 291"/>
          <p:cNvSpPr>
            <a:spLocks noChangeShapeType="1"/>
          </p:cNvSpPr>
          <p:nvPr/>
        </p:nvSpPr>
        <p:spPr bwMode="auto">
          <a:xfrm flipV="1">
            <a:off x="672308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3" name="Freeform 292"/>
          <p:cNvSpPr>
            <a:spLocks/>
          </p:cNvSpPr>
          <p:nvPr/>
        </p:nvSpPr>
        <p:spPr bwMode="auto">
          <a:xfrm flipV="1">
            <a:off x="6729430" y="4218799"/>
            <a:ext cx="17463" cy="54617"/>
          </a:xfrm>
          <a:custGeom>
            <a:avLst/>
            <a:gdLst>
              <a:gd name="T0" fmla="*/ 0 w 120"/>
              <a:gd name="T1" fmla="*/ 0 h 763"/>
              <a:gd name="T2" fmla="*/ 0 w 120"/>
              <a:gd name="T3" fmla="*/ 19 h 763"/>
              <a:gd name="T4" fmla="*/ 9 w 120"/>
              <a:gd name="T5" fmla="*/ 39 h 763"/>
              <a:gd name="T6" fmla="*/ 18 w 120"/>
              <a:gd name="T7" fmla="*/ 78 h 763"/>
              <a:gd name="T8" fmla="*/ 28 w 120"/>
              <a:gd name="T9" fmla="*/ 58 h 763"/>
              <a:gd name="T10" fmla="*/ 37 w 120"/>
              <a:gd name="T11" fmla="*/ 254 h 763"/>
              <a:gd name="T12" fmla="*/ 46 w 120"/>
              <a:gd name="T13" fmla="*/ 391 h 763"/>
              <a:gd name="T14" fmla="*/ 55 w 120"/>
              <a:gd name="T15" fmla="*/ 508 h 763"/>
              <a:gd name="T16" fmla="*/ 65 w 120"/>
              <a:gd name="T17" fmla="*/ 763 h 763"/>
              <a:gd name="T18" fmla="*/ 74 w 120"/>
              <a:gd name="T19" fmla="*/ 548 h 763"/>
              <a:gd name="T20" fmla="*/ 83 w 120"/>
              <a:gd name="T21" fmla="*/ 606 h 763"/>
              <a:gd name="T22" fmla="*/ 92 w 120"/>
              <a:gd name="T23" fmla="*/ 411 h 763"/>
              <a:gd name="T24" fmla="*/ 102 w 120"/>
              <a:gd name="T25" fmla="*/ 528 h 763"/>
              <a:gd name="T26" fmla="*/ 111 w 120"/>
              <a:gd name="T27" fmla="*/ 254 h 763"/>
              <a:gd name="T28" fmla="*/ 120 w 120"/>
              <a:gd name="T29" fmla="*/ 58 h 763"/>
              <a:gd name="T30" fmla="*/ 120 w 120"/>
              <a:gd name="T31" fmla="*/ 0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763">
                <a:moveTo>
                  <a:pt x="0" y="0"/>
                </a:moveTo>
                <a:lnTo>
                  <a:pt x="0" y="19"/>
                </a:lnTo>
                <a:lnTo>
                  <a:pt x="9" y="39"/>
                </a:lnTo>
                <a:lnTo>
                  <a:pt x="18" y="78"/>
                </a:lnTo>
                <a:lnTo>
                  <a:pt x="28" y="58"/>
                </a:lnTo>
                <a:lnTo>
                  <a:pt x="37" y="254"/>
                </a:lnTo>
                <a:lnTo>
                  <a:pt x="46" y="391"/>
                </a:lnTo>
                <a:lnTo>
                  <a:pt x="55" y="508"/>
                </a:lnTo>
                <a:lnTo>
                  <a:pt x="65" y="763"/>
                </a:lnTo>
                <a:lnTo>
                  <a:pt x="74" y="548"/>
                </a:lnTo>
                <a:lnTo>
                  <a:pt x="83" y="606"/>
                </a:lnTo>
                <a:lnTo>
                  <a:pt x="92" y="411"/>
                </a:lnTo>
                <a:lnTo>
                  <a:pt x="102" y="528"/>
                </a:lnTo>
                <a:lnTo>
                  <a:pt x="111" y="254"/>
                </a:lnTo>
                <a:lnTo>
                  <a:pt x="120" y="58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4" name="Line 293"/>
          <p:cNvSpPr>
            <a:spLocks noChangeShapeType="1"/>
          </p:cNvSpPr>
          <p:nvPr/>
        </p:nvSpPr>
        <p:spPr bwMode="auto">
          <a:xfrm flipV="1">
            <a:off x="675006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" name="Freeform 294"/>
          <p:cNvSpPr>
            <a:spLocks/>
          </p:cNvSpPr>
          <p:nvPr/>
        </p:nvSpPr>
        <p:spPr bwMode="auto">
          <a:xfrm flipV="1">
            <a:off x="6758005" y="4239465"/>
            <a:ext cx="17463" cy="33952"/>
          </a:xfrm>
          <a:custGeom>
            <a:avLst/>
            <a:gdLst>
              <a:gd name="T0" fmla="*/ 0 w 111"/>
              <a:gd name="T1" fmla="*/ 0 h 469"/>
              <a:gd name="T2" fmla="*/ 0 w 111"/>
              <a:gd name="T3" fmla="*/ 19 h 469"/>
              <a:gd name="T4" fmla="*/ 9 w 111"/>
              <a:gd name="T5" fmla="*/ 39 h 469"/>
              <a:gd name="T6" fmla="*/ 19 w 111"/>
              <a:gd name="T7" fmla="*/ 117 h 469"/>
              <a:gd name="T8" fmla="*/ 28 w 111"/>
              <a:gd name="T9" fmla="*/ 176 h 469"/>
              <a:gd name="T10" fmla="*/ 37 w 111"/>
              <a:gd name="T11" fmla="*/ 97 h 469"/>
              <a:gd name="T12" fmla="*/ 46 w 111"/>
              <a:gd name="T13" fmla="*/ 352 h 469"/>
              <a:gd name="T14" fmla="*/ 56 w 111"/>
              <a:gd name="T15" fmla="*/ 371 h 469"/>
              <a:gd name="T16" fmla="*/ 65 w 111"/>
              <a:gd name="T17" fmla="*/ 371 h 469"/>
              <a:gd name="T18" fmla="*/ 74 w 111"/>
              <a:gd name="T19" fmla="*/ 391 h 469"/>
              <a:gd name="T20" fmla="*/ 83 w 111"/>
              <a:gd name="T21" fmla="*/ 469 h 469"/>
              <a:gd name="T22" fmla="*/ 92 w 111"/>
              <a:gd name="T23" fmla="*/ 352 h 469"/>
              <a:gd name="T24" fmla="*/ 102 w 111"/>
              <a:gd name="T25" fmla="*/ 430 h 469"/>
              <a:gd name="T26" fmla="*/ 111 w 111"/>
              <a:gd name="T27" fmla="*/ 39 h 469"/>
              <a:gd name="T28" fmla="*/ 111 w 111"/>
              <a:gd name="T29" fmla="*/ 0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469">
                <a:moveTo>
                  <a:pt x="0" y="0"/>
                </a:moveTo>
                <a:lnTo>
                  <a:pt x="0" y="19"/>
                </a:lnTo>
                <a:lnTo>
                  <a:pt x="9" y="39"/>
                </a:lnTo>
                <a:lnTo>
                  <a:pt x="19" y="117"/>
                </a:lnTo>
                <a:lnTo>
                  <a:pt x="28" y="176"/>
                </a:lnTo>
                <a:lnTo>
                  <a:pt x="37" y="97"/>
                </a:lnTo>
                <a:lnTo>
                  <a:pt x="46" y="352"/>
                </a:lnTo>
                <a:lnTo>
                  <a:pt x="56" y="371"/>
                </a:lnTo>
                <a:lnTo>
                  <a:pt x="65" y="371"/>
                </a:lnTo>
                <a:lnTo>
                  <a:pt x="74" y="391"/>
                </a:lnTo>
                <a:lnTo>
                  <a:pt x="83" y="469"/>
                </a:lnTo>
                <a:lnTo>
                  <a:pt x="92" y="352"/>
                </a:lnTo>
                <a:lnTo>
                  <a:pt x="102" y="430"/>
                </a:lnTo>
                <a:lnTo>
                  <a:pt x="111" y="39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6" name="Line 295"/>
          <p:cNvSpPr>
            <a:spLocks noChangeShapeType="1"/>
          </p:cNvSpPr>
          <p:nvPr/>
        </p:nvSpPr>
        <p:spPr bwMode="auto">
          <a:xfrm flipV="1">
            <a:off x="678181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7" name="Freeform 296"/>
          <p:cNvSpPr>
            <a:spLocks/>
          </p:cNvSpPr>
          <p:nvPr/>
        </p:nvSpPr>
        <p:spPr bwMode="auto">
          <a:xfrm flipV="1">
            <a:off x="6788167" y="4211419"/>
            <a:ext cx="17463" cy="61998"/>
          </a:xfrm>
          <a:custGeom>
            <a:avLst/>
            <a:gdLst>
              <a:gd name="T0" fmla="*/ 0 w 111"/>
              <a:gd name="T1" fmla="*/ 0 h 861"/>
              <a:gd name="T2" fmla="*/ 0 w 111"/>
              <a:gd name="T3" fmla="*/ 39 h 861"/>
              <a:gd name="T4" fmla="*/ 9 w 111"/>
              <a:gd name="T5" fmla="*/ 78 h 861"/>
              <a:gd name="T6" fmla="*/ 19 w 111"/>
              <a:gd name="T7" fmla="*/ 469 h 861"/>
              <a:gd name="T8" fmla="*/ 28 w 111"/>
              <a:gd name="T9" fmla="*/ 489 h 861"/>
              <a:gd name="T10" fmla="*/ 37 w 111"/>
              <a:gd name="T11" fmla="*/ 724 h 861"/>
              <a:gd name="T12" fmla="*/ 46 w 111"/>
              <a:gd name="T13" fmla="*/ 645 h 861"/>
              <a:gd name="T14" fmla="*/ 56 w 111"/>
              <a:gd name="T15" fmla="*/ 861 h 861"/>
              <a:gd name="T16" fmla="*/ 65 w 111"/>
              <a:gd name="T17" fmla="*/ 391 h 861"/>
              <a:gd name="T18" fmla="*/ 74 w 111"/>
              <a:gd name="T19" fmla="*/ 528 h 861"/>
              <a:gd name="T20" fmla="*/ 83 w 111"/>
              <a:gd name="T21" fmla="*/ 430 h 861"/>
              <a:gd name="T22" fmla="*/ 93 w 111"/>
              <a:gd name="T23" fmla="*/ 411 h 861"/>
              <a:gd name="T24" fmla="*/ 102 w 111"/>
              <a:gd name="T25" fmla="*/ 215 h 861"/>
              <a:gd name="T26" fmla="*/ 111 w 111"/>
              <a:gd name="T27" fmla="*/ 19 h 861"/>
              <a:gd name="T28" fmla="*/ 111 w 111"/>
              <a:gd name="T29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861">
                <a:moveTo>
                  <a:pt x="0" y="0"/>
                </a:moveTo>
                <a:lnTo>
                  <a:pt x="0" y="39"/>
                </a:lnTo>
                <a:lnTo>
                  <a:pt x="9" y="78"/>
                </a:lnTo>
                <a:lnTo>
                  <a:pt x="19" y="469"/>
                </a:lnTo>
                <a:lnTo>
                  <a:pt x="28" y="489"/>
                </a:lnTo>
                <a:lnTo>
                  <a:pt x="37" y="724"/>
                </a:lnTo>
                <a:lnTo>
                  <a:pt x="46" y="645"/>
                </a:lnTo>
                <a:lnTo>
                  <a:pt x="56" y="861"/>
                </a:lnTo>
                <a:lnTo>
                  <a:pt x="65" y="391"/>
                </a:lnTo>
                <a:lnTo>
                  <a:pt x="74" y="528"/>
                </a:lnTo>
                <a:lnTo>
                  <a:pt x="83" y="430"/>
                </a:lnTo>
                <a:lnTo>
                  <a:pt x="93" y="411"/>
                </a:lnTo>
                <a:lnTo>
                  <a:pt x="102" y="215"/>
                </a:lnTo>
                <a:lnTo>
                  <a:pt x="111" y="19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8" name="Line 297"/>
          <p:cNvSpPr>
            <a:spLocks noChangeShapeType="1"/>
          </p:cNvSpPr>
          <p:nvPr/>
        </p:nvSpPr>
        <p:spPr bwMode="auto">
          <a:xfrm flipV="1">
            <a:off x="6808805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9" name="Freeform 298"/>
          <p:cNvSpPr>
            <a:spLocks/>
          </p:cNvSpPr>
          <p:nvPr/>
        </p:nvSpPr>
        <p:spPr bwMode="auto">
          <a:xfrm flipV="1">
            <a:off x="6811980" y="4267512"/>
            <a:ext cx="1588" cy="5905"/>
          </a:xfrm>
          <a:custGeom>
            <a:avLst/>
            <a:gdLst>
              <a:gd name="T0" fmla="*/ 0 w 10"/>
              <a:gd name="T1" fmla="*/ 0 h 78"/>
              <a:gd name="T2" fmla="*/ 0 w 10"/>
              <a:gd name="T3" fmla="*/ 78 h 78"/>
              <a:gd name="T4" fmla="*/ 10 w 10"/>
              <a:gd name="T5" fmla="*/ 58 h 78"/>
              <a:gd name="T6" fmla="*/ 10 w 10"/>
              <a:gd name="T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8">
                <a:moveTo>
                  <a:pt x="0" y="0"/>
                </a:moveTo>
                <a:lnTo>
                  <a:pt x="0" y="78"/>
                </a:lnTo>
                <a:lnTo>
                  <a:pt x="10" y="58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0" name="Freeform 299"/>
          <p:cNvSpPr>
            <a:spLocks/>
          </p:cNvSpPr>
          <p:nvPr/>
        </p:nvSpPr>
        <p:spPr bwMode="auto">
          <a:xfrm flipV="1">
            <a:off x="6816742" y="3711009"/>
            <a:ext cx="69850" cy="562408"/>
          </a:xfrm>
          <a:custGeom>
            <a:avLst/>
            <a:gdLst>
              <a:gd name="T0" fmla="*/ 0 w 463"/>
              <a:gd name="T1" fmla="*/ 0 h 7907"/>
              <a:gd name="T2" fmla="*/ 0 w 463"/>
              <a:gd name="T3" fmla="*/ 39 h 7907"/>
              <a:gd name="T4" fmla="*/ 9 w 463"/>
              <a:gd name="T5" fmla="*/ 97 h 7907"/>
              <a:gd name="T6" fmla="*/ 19 w 463"/>
              <a:gd name="T7" fmla="*/ 137 h 7907"/>
              <a:gd name="T8" fmla="*/ 28 w 463"/>
              <a:gd name="T9" fmla="*/ 156 h 7907"/>
              <a:gd name="T10" fmla="*/ 37 w 463"/>
              <a:gd name="T11" fmla="*/ 215 h 7907"/>
              <a:gd name="T12" fmla="*/ 46 w 463"/>
              <a:gd name="T13" fmla="*/ 430 h 7907"/>
              <a:gd name="T14" fmla="*/ 56 w 463"/>
              <a:gd name="T15" fmla="*/ 176 h 7907"/>
              <a:gd name="T16" fmla="*/ 65 w 463"/>
              <a:gd name="T17" fmla="*/ 195 h 7907"/>
              <a:gd name="T18" fmla="*/ 74 w 463"/>
              <a:gd name="T19" fmla="*/ 332 h 7907"/>
              <a:gd name="T20" fmla="*/ 83 w 463"/>
              <a:gd name="T21" fmla="*/ 195 h 7907"/>
              <a:gd name="T22" fmla="*/ 93 w 463"/>
              <a:gd name="T23" fmla="*/ 39 h 7907"/>
              <a:gd name="T24" fmla="*/ 102 w 463"/>
              <a:gd name="T25" fmla="*/ 19 h 7907"/>
              <a:gd name="T26" fmla="*/ 111 w 463"/>
              <a:gd name="T27" fmla="*/ 39 h 7907"/>
              <a:gd name="T28" fmla="*/ 120 w 463"/>
              <a:gd name="T29" fmla="*/ 19 h 7907"/>
              <a:gd name="T30" fmla="*/ 130 w 463"/>
              <a:gd name="T31" fmla="*/ 39 h 7907"/>
              <a:gd name="T32" fmla="*/ 139 w 463"/>
              <a:gd name="T33" fmla="*/ 58 h 7907"/>
              <a:gd name="T34" fmla="*/ 148 w 463"/>
              <a:gd name="T35" fmla="*/ 176 h 7907"/>
              <a:gd name="T36" fmla="*/ 157 w 463"/>
              <a:gd name="T37" fmla="*/ 58 h 7907"/>
              <a:gd name="T38" fmla="*/ 167 w 463"/>
              <a:gd name="T39" fmla="*/ 156 h 7907"/>
              <a:gd name="T40" fmla="*/ 176 w 463"/>
              <a:gd name="T41" fmla="*/ 1174 h 7907"/>
              <a:gd name="T42" fmla="*/ 185 w 463"/>
              <a:gd name="T43" fmla="*/ 2662 h 7907"/>
              <a:gd name="T44" fmla="*/ 194 w 463"/>
              <a:gd name="T45" fmla="*/ 4560 h 7907"/>
              <a:gd name="T46" fmla="*/ 204 w 463"/>
              <a:gd name="T47" fmla="*/ 5872 h 7907"/>
              <a:gd name="T48" fmla="*/ 213 w 463"/>
              <a:gd name="T49" fmla="*/ 6968 h 7907"/>
              <a:gd name="T50" fmla="*/ 222 w 463"/>
              <a:gd name="T51" fmla="*/ 7907 h 7907"/>
              <a:gd name="T52" fmla="*/ 231 w 463"/>
              <a:gd name="T53" fmla="*/ 7888 h 7907"/>
              <a:gd name="T54" fmla="*/ 241 w 463"/>
              <a:gd name="T55" fmla="*/ 7496 h 7907"/>
              <a:gd name="T56" fmla="*/ 250 w 463"/>
              <a:gd name="T57" fmla="*/ 6694 h 7907"/>
              <a:gd name="T58" fmla="*/ 259 w 463"/>
              <a:gd name="T59" fmla="*/ 5852 h 7907"/>
              <a:gd name="T60" fmla="*/ 268 w 463"/>
              <a:gd name="T61" fmla="*/ 2642 h 7907"/>
              <a:gd name="T62" fmla="*/ 278 w 463"/>
              <a:gd name="T63" fmla="*/ 645 h 7907"/>
              <a:gd name="T64" fmla="*/ 287 w 463"/>
              <a:gd name="T65" fmla="*/ 97 h 7907"/>
              <a:gd name="T66" fmla="*/ 296 w 463"/>
              <a:gd name="T67" fmla="*/ 371 h 7907"/>
              <a:gd name="T68" fmla="*/ 305 w 463"/>
              <a:gd name="T69" fmla="*/ 19 h 7907"/>
              <a:gd name="T70" fmla="*/ 315 w 463"/>
              <a:gd name="T71" fmla="*/ 156 h 7907"/>
              <a:gd name="T72" fmla="*/ 324 w 463"/>
              <a:gd name="T73" fmla="*/ 234 h 7907"/>
              <a:gd name="T74" fmla="*/ 333 w 463"/>
              <a:gd name="T75" fmla="*/ 254 h 7907"/>
              <a:gd name="T76" fmla="*/ 342 w 463"/>
              <a:gd name="T77" fmla="*/ 254 h 7907"/>
              <a:gd name="T78" fmla="*/ 352 w 463"/>
              <a:gd name="T79" fmla="*/ 58 h 7907"/>
              <a:gd name="T80" fmla="*/ 361 w 463"/>
              <a:gd name="T81" fmla="*/ 58 h 7907"/>
              <a:gd name="T82" fmla="*/ 370 w 463"/>
              <a:gd name="T83" fmla="*/ 19 h 7907"/>
              <a:gd name="T84" fmla="*/ 379 w 463"/>
              <a:gd name="T85" fmla="*/ 156 h 7907"/>
              <a:gd name="T86" fmla="*/ 389 w 463"/>
              <a:gd name="T87" fmla="*/ 97 h 7907"/>
              <a:gd name="T88" fmla="*/ 398 w 463"/>
              <a:gd name="T89" fmla="*/ 117 h 7907"/>
              <a:gd name="T90" fmla="*/ 407 w 463"/>
              <a:gd name="T91" fmla="*/ 371 h 7907"/>
              <a:gd name="T92" fmla="*/ 416 w 463"/>
              <a:gd name="T93" fmla="*/ 234 h 7907"/>
              <a:gd name="T94" fmla="*/ 426 w 463"/>
              <a:gd name="T95" fmla="*/ 215 h 7907"/>
              <a:gd name="T96" fmla="*/ 435 w 463"/>
              <a:gd name="T97" fmla="*/ 293 h 7907"/>
              <a:gd name="T98" fmla="*/ 444 w 463"/>
              <a:gd name="T99" fmla="*/ 254 h 7907"/>
              <a:gd name="T100" fmla="*/ 453 w 463"/>
              <a:gd name="T101" fmla="*/ 137 h 7907"/>
              <a:gd name="T102" fmla="*/ 463 w 463"/>
              <a:gd name="T103" fmla="*/ 58 h 7907"/>
              <a:gd name="T104" fmla="*/ 463 w 463"/>
              <a:gd name="T105" fmla="*/ 0 h 7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3" h="7907">
                <a:moveTo>
                  <a:pt x="0" y="0"/>
                </a:moveTo>
                <a:lnTo>
                  <a:pt x="0" y="39"/>
                </a:lnTo>
                <a:lnTo>
                  <a:pt x="9" y="97"/>
                </a:lnTo>
                <a:lnTo>
                  <a:pt x="19" y="137"/>
                </a:lnTo>
                <a:lnTo>
                  <a:pt x="28" y="156"/>
                </a:lnTo>
                <a:lnTo>
                  <a:pt x="37" y="215"/>
                </a:lnTo>
                <a:lnTo>
                  <a:pt x="46" y="430"/>
                </a:lnTo>
                <a:lnTo>
                  <a:pt x="56" y="176"/>
                </a:lnTo>
                <a:lnTo>
                  <a:pt x="65" y="195"/>
                </a:lnTo>
                <a:lnTo>
                  <a:pt x="74" y="332"/>
                </a:lnTo>
                <a:lnTo>
                  <a:pt x="83" y="195"/>
                </a:lnTo>
                <a:lnTo>
                  <a:pt x="93" y="39"/>
                </a:lnTo>
                <a:lnTo>
                  <a:pt x="102" y="19"/>
                </a:lnTo>
                <a:lnTo>
                  <a:pt x="111" y="39"/>
                </a:lnTo>
                <a:lnTo>
                  <a:pt x="120" y="19"/>
                </a:lnTo>
                <a:lnTo>
                  <a:pt x="130" y="39"/>
                </a:lnTo>
                <a:lnTo>
                  <a:pt x="139" y="58"/>
                </a:lnTo>
                <a:lnTo>
                  <a:pt x="148" y="176"/>
                </a:lnTo>
                <a:lnTo>
                  <a:pt x="157" y="58"/>
                </a:lnTo>
                <a:lnTo>
                  <a:pt x="167" y="156"/>
                </a:lnTo>
                <a:lnTo>
                  <a:pt x="176" y="1174"/>
                </a:lnTo>
                <a:lnTo>
                  <a:pt x="185" y="2662"/>
                </a:lnTo>
                <a:lnTo>
                  <a:pt x="194" y="4560"/>
                </a:lnTo>
                <a:lnTo>
                  <a:pt x="204" y="5872"/>
                </a:lnTo>
                <a:lnTo>
                  <a:pt x="213" y="6968"/>
                </a:lnTo>
                <a:lnTo>
                  <a:pt x="222" y="7907"/>
                </a:lnTo>
                <a:lnTo>
                  <a:pt x="231" y="7888"/>
                </a:lnTo>
                <a:lnTo>
                  <a:pt x="241" y="7496"/>
                </a:lnTo>
                <a:lnTo>
                  <a:pt x="250" y="6694"/>
                </a:lnTo>
                <a:lnTo>
                  <a:pt x="259" y="5852"/>
                </a:lnTo>
                <a:lnTo>
                  <a:pt x="268" y="2642"/>
                </a:lnTo>
                <a:lnTo>
                  <a:pt x="278" y="645"/>
                </a:lnTo>
                <a:lnTo>
                  <a:pt x="287" y="97"/>
                </a:lnTo>
                <a:lnTo>
                  <a:pt x="296" y="371"/>
                </a:lnTo>
                <a:lnTo>
                  <a:pt x="305" y="19"/>
                </a:lnTo>
                <a:lnTo>
                  <a:pt x="315" y="156"/>
                </a:lnTo>
                <a:lnTo>
                  <a:pt x="324" y="234"/>
                </a:lnTo>
                <a:lnTo>
                  <a:pt x="333" y="254"/>
                </a:lnTo>
                <a:lnTo>
                  <a:pt x="342" y="254"/>
                </a:lnTo>
                <a:lnTo>
                  <a:pt x="352" y="58"/>
                </a:lnTo>
                <a:lnTo>
                  <a:pt x="361" y="58"/>
                </a:lnTo>
                <a:lnTo>
                  <a:pt x="370" y="19"/>
                </a:lnTo>
                <a:lnTo>
                  <a:pt x="379" y="156"/>
                </a:lnTo>
                <a:lnTo>
                  <a:pt x="389" y="97"/>
                </a:lnTo>
                <a:lnTo>
                  <a:pt x="398" y="117"/>
                </a:lnTo>
                <a:lnTo>
                  <a:pt x="407" y="371"/>
                </a:lnTo>
                <a:lnTo>
                  <a:pt x="416" y="234"/>
                </a:lnTo>
                <a:lnTo>
                  <a:pt x="426" y="215"/>
                </a:lnTo>
                <a:lnTo>
                  <a:pt x="435" y="293"/>
                </a:lnTo>
                <a:lnTo>
                  <a:pt x="444" y="254"/>
                </a:lnTo>
                <a:lnTo>
                  <a:pt x="453" y="137"/>
                </a:lnTo>
                <a:lnTo>
                  <a:pt x="463" y="58"/>
                </a:lnTo>
                <a:lnTo>
                  <a:pt x="46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1" name="Line 300"/>
          <p:cNvSpPr>
            <a:spLocks noChangeShapeType="1"/>
          </p:cNvSpPr>
          <p:nvPr/>
        </p:nvSpPr>
        <p:spPr bwMode="auto">
          <a:xfrm flipV="1">
            <a:off x="6896117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2" name="Freeform 301"/>
          <p:cNvSpPr>
            <a:spLocks/>
          </p:cNvSpPr>
          <p:nvPr/>
        </p:nvSpPr>
        <p:spPr bwMode="auto">
          <a:xfrm flipV="1">
            <a:off x="6900880" y="4232085"/>
            <a:ext cx="14288" cy="41332"/>
          </a:xfrm>
          <a:custGeom>
            <a:avLst/>
            <a:gdLst>
              <a:gd name="T0" fmla="*/ 0 w 93"/>
              <a:gd name="T1" fmla="*/ 0 h 567"/>
              <a:gd name="T2" fmla="*/ 0 w 93"/>
              <a:gd name="T3" fmla="*/ 19 h 567"/>
              <a:gd name="T4" fmla="*/ 9 w 93"/>
              <a:gd name="T5" fmla="*/ 78 h 567"/>
              <a:gd name="T6" fmla="*/ 19 w 93"/>
              <a:gd name="T7" fmla="*/ 78 h 567"/>
              <a:gd name="T8" fmla="*/ 28 w 93"/>
              <a:gd name="T9" fmla="*/ 215 h 567"/>
              <a:gd name="T10" fmla="*/ 37 w 93"/>
              <a:gd name="T11" fmla="*/ 234 h 567"/>
              <a:gd name="T12" fmla="*/ 46 w 93"/>
              <a:gd name="T13" fmla="*/ 371 h 567"/>
              <a:gd name="T14" fmla="*/ 56 w 93"/>
              <a:gd name="T15" fmla="*/ 352 h 567"/>
              <a:gd name="T16" fmla="*/ 65 w 93"/>
              <a:gd name="T17" fmla="*/ 567 h 567"/>
              <a:gd name="T18" fmla="*/ 74 w 93"/>
              <a:gd name="T19" fmla="*/ 254 h 567"/>
              <a:gd name="T20" fmla="*/ 83 w 93"/>
              <a:gd name="T21" fmla="*/ 215 h 567"/>
              <a:gd name="T22" fmla="*/ 93 w 93"/>
              <a:gd name="T23" fmla="*/ 19 h 567"/>
              <a:gd name="T24" fmla="*/ 93 w 93"/>
              <a:gd name="T2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567">
                <a:moveTo>
                  <a:pt x="0" y="0"/>
                </a:moveTo>
                <a:lnTo>
                  <a:pt x="0" y="19"/>
                </a:lnTo>
                <a:lnTo>
                  <a:pt x="9" y="78"/>
                </a:lnTo>
                <a:lnTo>
                  <a:pt x="19" y="78"/>
                </a:lnTo>
                <a:lnTo>
                  <a:pt x="28" y="215"/>
                </a:lnTo>
                <a:lnTo>
                  <a:pt x="37" y="234"/>
                </a:lnTo>
                <a:lnTo>
                  <a:pt x="46" y="371"/>
                </a:lnTo>
                <a:lnTo>
                  <a:pt x="56" y="352"/>
                </a:lnTo>
                <a:lnTo>
                  <a:pt x="65" y="567"/>
                </a:lnTo>
                <a:lnTo>
                  <a:pt x="74" y="254"/>
                </a:lnTo>
                <a:lnTo>
                  <a:pt x="83" y="215"/>
                </a:lnTo>
                <a:lnTo>
                  <a:pt x="93" y="19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3" name="Line 302"/>
          <p:cNvSpPr>
            <a:spLocks noChangeShapeType="1"/>
          </p:cNvSpPr>
          <p:nvPr/>
        </p:nvSpPr>
        <p:spPr bwMode="auto">
          <a:xfrm flipV="1">
            <a:off x="692151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4" name="Freeform 303"/>
          <p:cNvSpPr>
            <a:spLocks/>
          </p:cNvSpPr>
          <p:nvPr/>
        </p:nvSpPr>
        <p:spPr bwMode="auto">
          <a:xfrm flipV="1">
            <a:off x="6927867" y="4217323"/>
            <a:ext cx="15875" cy="56093"/>
          </a:xfrm>
          <a:custGeom>
            <a:avLst/>
            <a:gdLst>
              <a:gd name="T0" fmla="*/ 0 w 111"/>
              <a:gd name="T1" fmla="*/ 0 h 782"/>
              <a:gd name="T2" fmla="*/ 0 w 111"/>
              <a:gd name="T3" fmla="*/ 58 h 782"/>
              <a:gd name="T4" fmla="*/ 9 w 111"/>
              <a:gd name="T5" fmla="*/ 117 h 782"/>
              <a:gd name="T6" fmla="*/ 18 w 111"/>
              <a:gd name="T7" fmla="*/ 215 h 782"/>
              <a:gd name="T8" fmla="*/ 28 w 111"/>
              <a:gd name="T9" fmla="*/ 254 h 782"/>
              <a:gd name="T10" fmla="*/ 37 w 111"/>
              <a:gd name="T11" fmla="*/ 332 h 782"/>
              <a:gd name="T12" fmla="*/ 46 w 111"/>
              <a:gd name="T13" fmla="*/ 665 h 782"/>
              <a:gd name="T14" fmla="*/ 55 w 111"/>
              <a:gd name="T15" fmla="*/ 782 h 782"/>
              <a:gd name="T16" fmla="*/ 65 w 111"/>
              <a:gd name="T17" fmla="*/ 469 h 782"/>
              <a:gd name="T18" fmla="*/ 74 w 111"/>
              <a:gd name="T19" fmla="*/ 489 h 782"/>
              <a:gd name="T20" fmla="*/ 83 w 111"/>
              <a:gd name="T21" fmla="*/ 665 h 782"/>
              <a:gd name="T22" fmla="*/ 92 w 111"/>
              <a:gd name="T23" fmla="*/ 332 h 782"/>
              <a:gd name="T24" fmla="*/ 102 w 111"/>
              <a:gd name="T25" fmla="*/ 156 h 782"/>
              <a:gd name="T26" fmla="*/ 111 w 111"/>
              <a:gd name="T27" fmla="*/ 78 h 782"/>
              <a:gd name="T28" fmla="*/ 111 w 111"/>
              <a:gd name="T29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782">
                <a:moveTo>
                  <a:pt x="0" y="0"/>
                </a:moveTo>
                <a:lnTo>
                  <a:pt x="0" y="58"/>
                </a:lnTo>
                <a:lnTo>
                  <a:pt x="9" y="117"/>
                </a:lnTo>
                <a:lnTo>
                  <a:pt x="18" y="215"/>
                </a:lnTo>
                <a:lnTo>
                  <a:pt x="28" y="254"/>
                </a:lnTo>
                <a:lnTo>
                  <a:pt x="37" y="332"/>
                </a:lnTo>
                <a:lnTo>
                  <a:pt x="46" y="665"/>
                </a:lnTo>
                <a:lnTo>
                  <a:pt x="55" y="782"/>
                </a:lnTo>
                <a:lnTo>
                  <a:pt x="65" y="469"/>
                </a:lnTo>
                <a:lnTo>
                  <a:pt x="74" y="489"/>
                </a:lnTo>
                <a:lnTo>
                  <a:pt x="83" y="665"/>
                </a:lnTo>
                <a:lnTo>
                  <a:pt x="92" y="332"/>
                </a:lnTo>
                <a:lnTo>
                  <a:pt x="102" y="156"/>
                </a:lnTo>
                <a:lnTo>
                  <a:pt x="111" y="78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5" name="Freeform 304"/>
          <p:cNvSpPr>
            <a:spLocks/>
          </p:cNvSpPr>
          <p:nvPr/>
        </p:nvSpPr>
        <p:spPr bwMode="auto">
          <a:xfrm flipV="1">
            <a:off x="6951680" y="4268987"/>
            <a:ext cx="1588" cy="4429"/>
          </a:xfrm>
          <a:custGeom>
            <a:avLst/>
            <a:gdLst>
              <a:gd name="T0" fmla="*/ 0 w 9"/>
              <a:gd name="T1" fmla="*/ 0 h 58"/>
              <a:gd name="T2" fmla="*/ 0 w 9"/>
              <a:gd name="T3" fmla="*/ 58 h 58"/>
              <a:gd name="T4" fmla="*/ 9 w 9"/>
              <a:gd name="T5" fmla="*/ 19 h 58"/>
              <a:gd name="T6" fmla="*/ 9 w 9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8">
                <a:moveTo>
                  <a:pt x="0" y="0"/>
                </a:moveTo>
                <a:lnTo>
                  <a:pt x="0" y="58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6" name="Freeform 305"/>
          <p:cNvSpPr>
            <a:spLocks/>
          </p:cNvSpPr>
          <p:nvPr/>
        </p:nvSpPr>
        <p:spPr bwMode="auto">
          <a:xfrm flipV="1">
            <a:off x="6956442" y="4202562"/>
            <a:ext cx="23813" cy="70854"/>
          </a:xfrm>
          <a:custGeom>
            <a:avLst/>
            <a:gdLst>
              <a:gd name="T0" fmla="*/ 0 w 157"/>
              <a:gd name="T1" fmla="*/ 0 h 998"/>
              <a:gd name="T2" fmla="*/ 0 w 157"/>
              <a:gd name="T3" fmla="*/ 137 h 998"/>
              <a:gd name="T4" fmla="*/ 9 w 157"/>
              <a:gd name="T5" fmla="*/ 176 h 998"/>
              <a:gd name="T6" fmla="*/ 19 w 157"/>
              <a:gd name="T7" fmla="*/ 274 h 998"/>
              <a:gd name="T8" fmla="*/ 28 w 157"/>
              <a:gd name="T9" fmla="*/ 645 h 998"/>
              <a:gd name="T10" fmla="*/ 37 w 157"/>
              <a:gd name="T11" fmla="*/ 743 h 998"/>
              <a:gd name="T12" fmla="*/ 46 w 157"/>
              <a:gd name="T13" fmla="*/ 998 h 998"/>
              <a:gd name="T14" fmla="*/ 56 w 157"/>
              <a:gd name="T15" fmla="*/ 685 h 998"/>
              <a:gd name="T16" fmla="*/ 65 w 157"/>
              <a:gd name="T17" fmla="*/ 880 h 998"/>
              <a:gd name="T18" fmla="*/ 74 w 157"/>
              <a:gd name="T19" fmla="*/ 528 h 998"/>
              <a:gd name="T20" fmla="*/ 83 w 157"/>
              <a:gd name="T21" fmla="*/ 411 h 998"/>
              <a:gd name="T22" fmla="*/ 93 w 157"/>
              <a:gd name="T23" fmla="*/ 195 h 998"/>
              <a:gd name="T24" fmla="*/ 102 w 157"/>
              <a:gd name="T25" fmla="*/ 137 h 998"/>
              <a:gd name="T26" fmla="*/ 111 w 157"/>
              <a:gd name="T27" fmla="*/ 58 h 998"/>
              <a:gd name="T28" fmla="*/ 120 w 157"/>
              <a:gd name="T29" fmla="*/ 19 h 998"/>
              <a:gd name="T30" fmla="*/ 130 w 157"/>
              <a:gd name="T31" fmla="*/ 19 h 998"/>
              <a:gd name="T32" fmla="*/ 139 w 157"/>
              <a:gd name="T33" fmla="*/ 117 h 998"/>
              <a:gd name="T34" fmla="*/ 148 w 157"/>
              <a:gd name="T35" fmla="*/ 39 h 998"/>
              <a:gd name="T36" fmla="*/ 157 w 157"/>
              <a:gd name="T37" fmla="*/ 19 h 998"/>
              <a:gd name="T38" fmla="*/ 157 w 157"/>
              <a:gd name="T39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998">
                <a:moveTo>
                  <a:pt x="0" y="0"/>
                </a:moveTo>
                <a:lnTo>
                  <a:pt x="0" y="137"/>
                </a:lnTo>
                <a:lnTo>
                  <a:pt x="9" y="176"/>
                </a:lnTo>
                <a:lnTo>
                  <a:pt x="19" y="274"/>
                </a:lnTo>
                <a:lnTo>
                  <a:pt x="28" y="645"/>
                </a:lnTo>
                <a:lnTo>
                  <a:pt x="37" y="743"/>
                </a:lnTo>
                <a:lnTo>
                  <a:pt x="46" y="998"/>
                </a:lnTo>
                <a:lnTo>
                  <a:pt x="56" y="685"/>
                </a:lnTo>
                <a:lnTo>
                  <a:pt x="65" y="880"/>
                </a:lnTo>
                <a:lnTo>
                  <a:pt x="74" y="528"/>
                </a:lnTo>
                <a:lnTo>
                  <a:pt x="83" y="411"/>
                </a:lnTo>
                <a:lnTo>
                  <a:pt x="93" y="195"/>
                </a:lnTo>
                <a:lnTo>
                  <a:pt x="102" y="137"/>
                </a:lnTo>
                <a:lnTo>
                  <a:pt x="111" y="58"/>
                </a:lnTo>
                <a:lnTo>
                  <a:pt x="120" y="19"/>
                </a:lnTo>
                <a:lnTo>
                  <a:pt x="130" y="19"/>
                </a:lnTo>
                <a:lnTo>
                  <a:pt x="139" y="117"/>
                </a:lnTo>
                <a:lnTo>
                  <a:pt x="148" y="39"/>
                </a:lnTo>
                <a:lnTo>
                  <a:pt x="157" y="19"/>
                </a:lnTo>
                <a:lnTo>
                  <a:pt x="15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7" name="Line 306"/>
          <p:cNvSpPr>
            <a:spLocks noChangeShapeType="1"/>
          </p:cNvSpPr>
          <p:nvPr/>
        </p:nvSpPr>
        <p:spPr bwMode="auto">
          <a:xfrm flipV="1">
            <a:off x="698343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8" name="Freeform 307"/>
          <p:cNvSpPr>
            <a:spLocks/>
          </p:cNvSpPr>
          <p:nvPr/>
        </p:nvSpPr>
        <p:spPr bwMode="auto">
          <a:xfrm flipV="1">
            <a:off x="6986605" y="4246846"/>
            <a:ext cx="14288" cy="26570"/>
          </a:xfrm>
          <a:custGeom>
            <a:avLst/>
            <a:gdLst>
              <a:gd name="T0" fmla="*/ 0 w 93"/>
              <a:gd name="T1" fmla="*/ 0 h 371"/>
              <a:gd name="T2" fmla="*/ 0 w 93"/>
              <a:gd name="T3" fmla="*/ 58 h 371"/>
              <a:gd name="T4" fmla="*/ 10 w 93"/>
              <a:gd name="T5" fmla="*/ 78 h 371"/>
              <a:gd name="T6" fmla="*/ 19 w 93"/>
              <a:gd name="T7" fmla="*/ 371 h 371"/>
              <a:gd name="T8" fmla="*/ 28 w 93"/>
              <a:gd name="T9" fmla="*/ 352 h 371"/>
              <a:gd name="T10" fmla="*/ 37 w 93"/>
              <a:gd name="T11" fmla="*/ 274 h 371"/>
              <a:gd name="T12" fmla="*/ 47 w 93"/>
              <a:gd name="T13" fmla="*/ 234 h 371"/>
              <a:gd name="T14" fmla="*/ 56 w 93"/>
              <a:gd name="T15" fmla="*/ 234 h 371"/>
              <a:gd name="T16" fmla="*/ 65 w 93"/>
              <a:gd name="T17" fmla="*/ 254 h 371"/>
              <a:gd name="T18" fmla="*/ 74 w 93"/>
              <a:gd name="T19" fmla="*/ 215 h 371"/>
              <a:gd name="T20" fmla="*/ 84 w 93"/>
              <a:gd name="T21" fmla="*/ 254 h 371"/>
              <a:gd name="T22" fmla="*/ 93 w 93"/>
              <a:gd name="T23" fmla="*/ 19 h 371"/>
              <a:gd name="T24" fmla="*/ 93 w 93"/>
              <a:gd name="T25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371">
                <a:moveTo>
                  <a:pt x="0" y="0"/>
                </a:moveTo>
                <a:lnTo>
                  <a:pt x="0" y="58"/>
                </a:lnTo>
                <a:lnTo>
                  <a:pt x="10" y="78"/>
                </a:lnTo>
                <a:lnTo>
                  <a:pt x="19" y="371"/>
                </a:lnTo>
                <a:lnTo>
                  <a:pt x="28" y="352"/>
                </a:lnTo>
                <a:lnTo>
                  <a:pt x="37" y="274"/>
                </a:lnTo>
                <a:lnTo>
                  <a:pt x="47" y="234"/>
                </a:lnTo>
                <a:lnTo>
                  <a:pt x="56" y="234"/>
                </a:lnTo>
                <a:lnTo>
                  <a:pt x="65" y="254"/>
                </a:lnTo>
                <a:lnTo>
                  <a:pt x="74" y="215"/>
                </a:lnTo>
                <a:lnTo>
                  <a:pt x="84" y="254"/>
                </a:lnTo>
                <a:lnTo>
                  <a:pt x="93" y="19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9" name="Line 308"/>
          <p:cNvSpPr>
            <a:spLocks noChangeShapeType="1"/>
          </p:cNvSpPr>
          <p:nvPr/>
        </p:nvSpPr>
        <p:spPr bwMode="auto">
          <a:xfrm flipV="1">
            <a:off x="7002480" y="4267512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0" name="Freeform 309"/>
          <p:cNvSpPr>
            <a:spLocks/>
          </p:cNvSpPr>
          <p:nvPr/>
        </p:nvSpPr>
        <p:spPr bwMode="auto">
          <a:xfrm flipV="1">
            <a:off x="7013592" y="4268987"/>
            <a:ext cx="14288" cy="4429"/>
          </a:xfrm>
          <a:custGeom>
            <a:avLst/>
            <a:gdLst>
              <a:gd name="T0" fmla="*/ 0 w 102"/>
              <a:gd name="T1" fmla="*/ 0 h 58"/>
              <a:gd name="T2" fmla="*/ 0 w 102"/>
              <a:gd name="T3" fmla="*/ 39 h 58"/>
              <a:gd name="T4" fmla="*/ 9 w 102"/>
              <a:gd name="T5" fmla="*/ 39 h 58"/>
              <a:gd name="T6" fmla="*/ 19 w 102"/>
              <a:gd name="T7" fmla="*/ 19 h 58"/>
              <a:gd name="T8" fmla="*/ 28 w 102"/>
              <a:gd name="T9" fmla="*/ 19 h 58"/>
              <a:gd name="T10" fmla="*/ 37 w 102"/>
              <a:gd name="T11" fmla="*/ 39 h 58"/>
              <a:gd name="T12" fmla="*/ 46 w 102"/>
              <a:gd name="T13" fmla="*/ 19 h 58"/>
              <a:gd name="T14" fmla="*/ 56 w 102"/>
              <a:gd name="T15" fmla="*/ 39 h 58"/>
              <a:gd name="T16" fmla="*/ 65 w 102"/>
              <a:gd name="T17" fmla="*/ 58 h 58"/>
              <a:gd name="T18" fmla="*/ 74 w 102"/>
              <a:gd name="T19" fmla="*/ 39 h 58"/>
              <a:gd name="T20" fmla="*/ 83 w 102"/>
              <a:gd name="T21" fmla="*/ 58 h 58"/>
              <a:gd name="T22" fmla="*/ 93 w 102"/>
              <a:gd name="T23" fmla="*/ 19 h 58"/>
              <a:gd name="T24" fmla="*/ 102 w 102"/>
              <a:gd name="T25" fmla="*/ 19 h 58"/>
              <a:gd name="T26" fmla="*/ 102 w 102"/>
              <a:gd name="T2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58">
                <a:moveTo>
                  <a:pt x="0" y="0"/>
                </a:moveTo>
                <a:lnTo>
                  <a:pt x="0" y="39"/>
                </a:lnTo>
                <a:lnTo>
                  <a:pt x="9" y="39"/>
                </a:lnTo>
                <a:lnTo>
                  <a:pt x="19" y="19"/>
                </a:lnTo>
                <a:lnTo>
                  <a:pt x="28" y="19"/>
                </a:lnTo>
                <a:lnTo>
                  <a:pt x="37" y="39"/>
                </a:lnTo>
                <a:lnTo>
                  <a:pt x="46" y="19"/>
                </a:lnTo>
                <a:lnTo>
                  <a:pt x="56" y="39"/>
                </a:lnTo>
                <a:lnTo>
                  <a:pt x="65" y="58"/>
                </a:lnTo>
                <a:lnTo>
                  <a:pt x="74" y="39"/>
                </a:lnTo>
                <a:lnTo>
                  <a:pt x="83" y="58"/>
                </a:lnTo>
                <a:lnTo>
                  <a:pt x="93" y="19"/>
                </a:lnTo>
                <a:lnTo>
                  <a:pt x="102" y="19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1" name="Freeform 310"/>
          <p:cNvSpPr>
            <a:spLocks/>
          </p:cNvSpPr>
          <p:nvPr/>
        </p:nvSpPr>
        <p:spPr bwMode="auto">
          <a:xfrm flipV="1">
            <a:off x="7040580" y="4252750"/>
            <a:ext cx="15875" cy="20666"/>
          </a:xfrm>
          <a:custGeom>
            <a:avLst/>
            <a:gdLst>
              <a:gd name="T0" fmla="*/ 0 w 102"/>
              <a:gd name="T1" fmla="*/ 0 h 274"/>
              <a:gd name="T2" fmla="*/ 0 w 102"/>
              <a:gd name="T3" fmla="*/ 19 h 274"/>
              <a:gd name="T4" fmla="*/ 9 w 102"/>
              <a:gd name="T5" fmla="*/ 117 h 274"/>
              <a:gd name="T6" fmla="*/ 19 w 102"/>
              <a:gd name="T7" fmla="*/ 58 h 274"/>
              <a:gd name="T8" fmla="*/ 28 w 102"/>
              <a:gd name="T9" fmla="*/ 176 h 274"/>
              <a:gd name="T10" fmla="*/ 37 w 102"/>
              <a:gd name="T11" fmla="*/ 19 h 274"/>
              <a:gd name="T12" fmla="*/ 46 w 102"/>
              <a:gd name="T13" fmla="*/ 274 h 274"/>
              <a:gd name="T14" fmla="*/ 56 w 102"/>
              <a:gd name="T15" fmla="*/ 78 h 274"/>
              <a:gd name="T16" fmla="*/ 65 w 102"/>
              <a:gd name="T17" fmla="*/ 97 h 274"/>
              <a:gd name="T18" fmla="*/ 74 w 102"/>
              <a:gd name="T19" fmla="*/ 117 h 274"/>
              <a:gd name="T20" fmla="*/ 83 w 102"/>
              <a:gd name="T21" fmla="*/ 117 h 274"/>
              <a:gd name="T22" fmla="*/ 93 w 102"/>
              <a:gd name="T23" fmla="*/ 39 h 274"/>
              <a:gd name="T24" fmla="*/ 102 w 102"/>
              <a:gd name="T25" fmla="*/ 39 h 274"/>
              <a:gd name="T26" fmla="*/ 102 w 102"/>
              <a:gd name="T27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274">
                <a:moveTo>
                  <a:pt x="0" y="0"/>
                </a:moveTo>
                <a:lnTo>
                  <a:pt x="0" y="19"/>
                </a:lnTo>
                <a:lnTo>
                  <a:pt x="9" y="117"/>
                </a:lnTo>
                <a:lnTo>
                  <a:pt x="19" y="58"/>
                </a:lnTo>
                <a:lnTo>
                  <a:pt x="28" y="176"/>
                </a:lnTo>
                <a:lnTo>
                  <a:pt x="37" y="19"/>
                </a:lnTo>
                <a:lnTo>
                  <a:pt x="46" y="274"/>
                </a:lnTo>
                <a:lnTo>
                  <a:pt x="56" y="78"/>
                </a:lnTo>
                <a:lnTo>
                  <a:pt x="65" y="97"/>
                </a:lnTo>
                <a:lnTo>
                  <a:pt x="74" y="117"/>
                </a:lnTo>
                <a:lnTo>
                  <a:pt x="83" y="117"/>
                </a:lnTo>
                <a:lnTo>
                  <a:pt x="93" y="39"/>
                </a:lnTo>
                <a:lnTo>
                  <a:pt x="102" y="39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2" name="Freeform 311"/>
          <p:cNvSpPr>
            <a:spLocks/>
          </p:cNvSpPr>
          <p:nvPr/>
        </p:nvSpPr>
        <p:spPr bwMode="auto">
          <a:xfrm flipV="1">
            <a:off x="7059630" y="4271940"/>
            <a:ext cx="1588" cy="1477"/>
          </a:xfrm>
          <a:custGeom>
            <a:avLst/>
            <a:gdLst>
              <a:gd name="T0" fmla="*/ 0 w 10"/>
              <a:gd name="T1" fmla="*/ 0 h 19"/>
              <a:gd name="T2" fmla="*/ 0 w 10"/>
              <a:gd name="T3" fmla="*/ 19 h 19"/>
              <a:gd name="T4" fmla="*/ 10 w 10"/>
              <a:gd name="T5" fmla="*/ 19 h 19"/>
              <a:gd name="T6" fmla="*/ 10 w 10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9">
                <a:moveTo>
                  <a:pt x="0" y="0"/>
                </a:moveTo>
                <a:lnTo>
                  <a:pt x="0" y="19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3" name="Line 312"/>
          <p:cNvSpPr>
            <a:spLocks noChangeShapeType="1"/>
          </p:cNvSpPr>
          <p:nvPr/>
        </p:nvSpPr>
        <p:spPr bwMode="auto">
          <a:xfrm flipV="1">
            <a:off x="706439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4" name="Freeform 313"/>
          <p:cNvSpPr>
            <a:spLocks/>
          </p:cNvSpPr>
          <p:nvPr/>
        </p:nvSpPr>
        <p:spPr bwMode="auto">
          <a:xfrm flipV="1">
            <a:off x="7067567" y="4242417"/>
            <a:ext cx="17463" cy="30999"/>
          </a:xfrm>
          <a:custGeom>
            <a:avLst/>
            <a:gdLst>
              <a:gd name="T0" fmla="*/ 0 w 111"/>
              <a:gd name="T1" fmla="*/ 0 h 430"/>
              <a:gd name="T2" fmla="*/ 0 w 111"/>
              <a:gd name="T3" fmla="*/ 19 h 430"/>
              <a:gd name="T4" fmla="*/ 9 w 111"/>
              <a:gd name="T5" fmla="*/ 58 h 430"/>
              <a:gd name="T6" fmla="*/ 18 w 111"/>
              <a:gd name="T7" fmla="*/ 117 h 430"/>
              <a:gd name="T8" fmla="*/ 28 w 111"/>
              <a:gd name="T9" fmla="*/ 234 h 430"/>
              <a:gd name="T10" fmla="*/ 37 w 111"/>
              <a:gd name="T11" fmla="*/ 254 h 430"/>
              <a:gd name="T12" fmla="*/ 46 w 111"/>
              <a:gd name="T13" fmla="*/ 430 h 430"/>
              <a:gd name="T14" fmla="*/ 55 w 111"/>
              <a:gd name="T15" fmla="*/ 332 h 430"/>
              <a:gd name="T16" fmla="*/ 65 w 111"/>
              <a:gd name="T17" fmla="*/ 411 h 430"/>
              <a:gd name="T18" fmla="*/ 74 w 111"/>
              <a:gd name="T19" fmla="*/ 176 h 430"/>
              <a:gd name="T20" fmla="*/ 83 w 111"/>
              <a:gd name="T21" fmla="*/ 176 h 430"/>
              <a:gd name="T22" fmla="*/ 92 w 111"/>
              <a:gd name="T23" fmla="*/ 215 h 430"/>
              <a:gd name="T24" fmla="*/ 102 w 111"/>
              <a:gd name="T25" fmla="*/ 58 h 430"/>
              <a:gd name="T26" fmla="*/ 111 w 111"/>
              <a:gd name="T27" fmla="*/ 97 h 430"/>
              <a:gd name="T28" fmla="*/ 111 w 111"/>
              <a:gd name="T29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430">
                <a:moveTo>
                  <a:pt x="0" y="0"/>
                </a:moveTo>
                <a:lnTo>
                  <a:pt x="0" y="19"/>
                </a:lnTo>
                <a:lnTo>
                  <a:pt x="9" y="58"/>
                </a:lnTo>
                <a:lnTo>
                  <a:pt x="18" y="117"/>
                </a:lnTo>
                <a:lnTo>
                  <a:pt x="28" y="234"/>
                </a:lnTo>
                <a:lnTo>
                  <a:pt x="37" y="254"/>
                </a:lnTo>
                <a:lnTo>
                  <a:pt x="46" y="430"/>
                </a:lnTo>
                <a:lnTo>
                  <a:pt x="55" y="332"/>
                </a:lnTo>
                <a:lnTo>
                  <a:pt x="65" y="411"/>
                </a:lnTo>
                <a:lnTo>
                  <a:pt x="74" y="176"/>
                </a:lnTo>
                <a:lnTo>
                  <a:pt x="83" y="176"/>
                </a:lnTo>
                <a:lnTo>
                  <a:pt x="92" y="215"/>
                </a:lnTo>
                <a:lnTo>
                  <a:pt x="102" y="58"/>
                </a:lnTo>
                <a:lnTo>
                  <a:pt x="111" y="97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5" name="Line 314"/>
          <p:cNvSpPr>
            <a:spLocks noChangeShapeType="1"/>
          </p:cNvSpPr>
          <p:nvPr/>
        </p:nvSpPr>
        <p:spPr bwMode="auto">
          <a:xfrm flipV="1">
            <a:off x="708979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6" name="Line 315"/>
          <p:cNvSpPr>
            <a:spLocks noChangeShapeType="1"/>
          </p:cNvSpPr>
          <p:nvPr/>
        </p:nvSpPr>
        <p:spPr bwMode="auto">
          <a:xfrm flipV="1">
            <a:off x="7091380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7" name="Freeform 316"/>
          <p:cNvSpPr>
            <a:spLocks/>
          </p:cNvSpPr>
          <p:nvPr/>
        </p:nvSpPr>
        <p:spPr bwMode="auto">
          <a:xfrm flipV="1">
            <a:off x="7094555" y="4271940"/>
            <a:ext cx="1588" cy="1477"/>
          </a:xfrm>
          <a:custGeom>
            <a:avLst/>
            <a:gdLst>
              <a:gd name="T0" fmla="*/ 0 w 9"/>
              <a:gd name="T1" fmla="*/ 0 h 19"/>
              <a:gd name="T2" fmla="*/ 0 w 9"/>
              <a:gd name="T3" fmla="*/ 19 h 19"/>
              <a:gd name="T4" fmla="*/ 9 w 9"/>
              <a:gd name="T5" fmla="*/ 19 h 19"/>
              <a:gd name="T6" fmla="*/ 9 w 9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8" name="Freeform 317"/>
          <p:cNvSpPr>
            <a:spLocks/>
          </p:cNvSpPr>
          <p:nvPr/>
        </p:nvSpPr>
        <p:spPr bwMode="auto">
          <a:xfrm flipV="1">
            <a:off x="7099317" y="4251274"/>
            <a:ext cx="12700" cy="22142"/>
          </a:xfrm>
          <a:custGeom>
            <a:avLst/>
            <a:gdLst>
              <a:gd name="T0" fmla="*/ 0 w 84"/>
              <a:gd name="T1" fmla="*/ 0 h 313"/>
              <a:gd name="T2" fmla="*/ 0 w 84"/>
              <a:gd name="T3" fmla="*/ 19 h 313"/>
              <a:gd name="T4" fmla="*/ 10 w 84"/>
              <a:gd name="T5" fmla="*/ 97 h 313"/>
              <a:gd name="T6" fmla="*/ 19 w 84"/>
              <a:gd name="T7" fmla="*/ 254 h 313"/>
              <a:gd name="T8" fmla="*/ 28 w 84"/>
              <a:gd name="T9" fmla="*/ 97 h 313"/>
              <a:gd name="T10" fmla="*/ 37 w 84"/>
              <a:gd name="T11" fmla="*/ 195 h 313"/>
              <a:gd name="T12" fmla="*/ 47 w 84"/>
              <a:gd name="T13" fmla="*/ 313 h 313"/>
              <a:gd name="T14" fmla="*/ 56 w 84"/>
              <a:gd name="T15" fmla="*/ 274 h 313"/>
              <a:gd name="T16" fmla="*/ 65 w 84"/>
              <a:gd name="T17" fmla="*/ 313 h 313"/>
              <a:gd name="T18" fmla="*/ 74 w 84"/>
              <a:gd name="T19" fmla="*/ 156 h 313"/>
              <a:gd name="T20" fmla="*/ 84 w 84"/>
              <a:gd name="T21" fmla="*/ 97 h 313"/>
              <a:gd name="T22" fmla="*/ 84 w 84"/>
              <a:gd name="T23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313">
                <a:moveTo>
                  <a:pt x="0" y="0"/>
                </a:moveTo>
                <a:lnTo>
                  <a:pt x="0" y="19"/>
                </a:lnTo>
                <a:lnTo>
                  <a:pt x="10" y="97"/>
                </a:lnTo>
                <a:lnTo>
                  <a:pt x="19" y="254"/>
                </a:lnTo>
                <a:lnTo>
                  <a:pt x="28" y="97"/>
                </a:lnTo>
                <a:lnTo>
                  <a:pt x="37" y="195"/>
                </a:lnTo>
                <a:lnTo>
                  <a:pt x="47" y="313"/>
                </a:lnTo>
                <a:lnTo>
                  <a:pt x="56" y="274"/>
                </a:lnTo>
                <a:lnTo>
                  <a:pt x="65" y="313"/>
                </a:lnTo>
                <a:lnTo>
                  <a:pt x="74" y="156"/>
                </a:lnTo>
                <a:lnTo>
                  <a:pt x="84" y="97"/>
                </a:lnTo>
                <a:lnTo>
                  <a:pt x="8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9" name="Freeform 318"/>
          <p:cNvSpPr>
            <a:spLocks/>
          </p:cNvSpPr>
          <p:nvPr/>
        </p:nvSpPr>
        <p:spPr bwMode="auto">
          <a:xfrm flipV="1">
            <a:off x="7118367" y="4270464"/>
            <a:ext cx="1588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39 h 39"/>
              <a:gd name="T4" fmla="*/ 9 w 9"/>
              <a:gd name="T5" fmla="*/ 1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0" name="Freeform 319"/>
          <p:cNvSpPr>
            <a:spLocks/>
          </p:cNvSpPr>
          <p:nvPr/>
        </p:nvSpPr>
        <p:spPr bwMode="auto">
          <a:xfrm flipV="1">
            <a:off x="7124717" y="4196657"/>
            <a:ext cx="19050" cy="76759"/>
          </a:xfrm>
          <a:custGeom>
            <a:avLst/>
            <a:gdLst>
              <a:gd name="T0" fmla="*/ 0 w 120"/>
              <a:gd name="T1" fmla="*/ 0 h 1076"/>
              <a:gd name="T2" fmla="*/ 0 w 120"/>
              <a:gd name="T3" fmla="*/ 19 h 1076"/>
              <a:gd name="T4" fmla="*/ 9 w 120"/>
              <a:gd name="T5" fmla="*/ 411 h 1076"/>
              <a:gd name="T6" fmla="*/ 18 w 120"/>
              <a:gd name="T7" fmla="*/ 215 h 1076"/>
              <a:gd name="T8" fmla="*/ 28 w 120"/>
              <a:gd name="T9" fmla="*/ 508 h 1076"/>
              <a:gd name="T10" fmla="*/ 37 w 120"/>
              <a:gd name="T11" fmla="*/ 606 h 1076"/>
              <a:gd name="T12" fmla="*/ 46 w 120"/>
              <a:gd name="T13" fmla="*/ 1076 h 1076"/>
              <a:gd name="T14" fmla="*/ 55 w 120"/>
              <a:gd name="T15" fmla="*/ 606 h 1076"/>
              <a:gd name="T16" fmla="*/ 65 w 120"/>
              <a:gd name="T17" fmla="*/ 978 h 1076"/>
              <a:gd name="T18" fmla="*/ 74 w 120"/>
              <a:gd name="T19" fmla="*/ 704 h 1076"/>
              <a:gd name="T20" fmla="*/ 83 w 120"/>
              <a:gd name="T21" fmla="*/ 528 h 1076"/>
              <a:gd name="T22" fmla="*/ 92 w 120"/>
              <a:gd name="T23" fmla="*/ 176 h 1076"/>
              <a:gd name="T24" fmla="*/ 102 w 120"/>
              <a:gd name="T25" fmla="*/ 97 h 1076"/>
              <a:gd name="T26" fmla="*/ 111 w 120"/>
              <a:gd name="T27" fmla="*/ 39 h 1076"/>
              <a:gd name="T28" fmla="*/ 120 w 120"/>
              <a:gd name="T29" fmla="*/ 19 h 1076"/>
              <a:gd name="T30" fmla="*/ 120 w 120"/>
              <a:gd name="T31" fmla="*/ 0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1076">
                <a:moveTo>
                  <a:pt x="0" y="0"/>
                </a:moveTo>
                <a:lnTo>
                  <a:pt x="0" y="19"/>
                </a:lnTo>
                <a:lnTo>
                  <a:pt x="9" y="411"/>
                </a:lnTo>
                <a:lnTo>
                  <a:pt x="18" y="215"/>
                </a:lnTo>
                <a:lnTo>
                  <a:pt x="28" y="508"/>
                </a:lnTo>
                <a:lnTo>
                  <a:pt x="37" y="606"/>
                </a:lnTo>
                <a:lnTo>
                  <a:pt x="46" y="1076"/>
                </a:lnTo>
                <a:lnTo>
                  <a:pt x="55" y="606"/>
                </a:lnTo>
                <a:lnTo>
                  <a:pt x="65" y="978"/>
                </a:lnTo>
                <a:lnTo>
                  <a:pt x="74" y="704"/>
                </a:lnTo>
                <a:lnTo>
                  <a:pt x="83" y="528"/>
                </a:lnTo>
                <a:lnTo>
                  <a:pt x="92" y="176"/>
                </a:lnTo>
                <a:lnTo>
                  <a:pt x="102" y="97"/>
                </a:lnTo>
                <a:lnTo>
                  <a:pt x="111" y="39"/>
                </a:lnTo>
                <a:lnTo>
                  <a:pt x="120" y="19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1" name="Line 320"/>
          <p:cNvSpPr>
            <a:spLocks noChangeShapeType="1"/>
          </p:cNvSpPr>
          <p:nvPr/>
        </p:nvSpPr>
        <p:spPr bwMode="auto">
          <a:xfrm flipV="1">
            <a:off x="715011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2" name="Freeform 321"/>
          <p:cNvSpPr>
            <a:spLocks/>
          </p:cNvSpPr>
          <p:nvPr/>
        </p:nvSpPr>
        <p:spPr bwMode="auto">
          <a:xfrm flipV="1">
            <a:off x="7153292" y="4245369"/>
            <a:ext cx="14288" cy="28047"/>
          </a:xfrm>
          <a:custGeom>
            <a:avLst/>
            <a:gdLst>
              <a:gd name="T0" fmla="*/ 0 w 92"/>
              <a:gd name="T1" fmla="*/ 0 h 391"/>
              <a:gd name="T2" fmla="*/ 0 w 92"/>
              <a:gd name="T3" fmla="*/ 39 h 391"/>
              <a:gd name="T4" fmla="*/ 9 w 92"/>
              <a:gd name="T5" fmla="*/ 78 h 391"/>
              <a:gd name="T6" fmla="*/ 18 w 92"/>
              <a:gd name="T7" fmla="*/ 97 h 391"/>
              <a:gd name="T8" fmla="*/ 28 w 92"/>
              <a:gd name="T9" fmla="*/ 274 h 391"/>
              <a:gd name="T10" fmla="*/ 37 w 92"/>
              <a:gd name="T11" fmla="*/ 97 h 391"/>
              <a:gd name="T12" fmla="*/ 46 w 92"/>
              <a:gd name="T13" fmla="*/ 391 h 391"/>
              <a:gd name="T14" fmla="*/ 55 w 92"/>
              <a:gd name="T15" fmla="*/ 156 h 391"/>
              <a:gd name="T16" fmla="*/ 65 w 92"/>
              <a:gd name="T17" fmla="*/ 254 h 391"/>
              <a:gd name="T18" fmla="*/ 74 w 92"/>
              <a:gd name="T19" fmla="*/ 352 h 391"/>
              <a:gd name="T20" fmla="*/ 83 w 92"/>
              <a:gd name="T21" fmla="*/ 254 h 391"/>
              <a:gd name="T22" fmla="*/ 92 w 92"/>
              <a:gd name="T23" fmla="*/ 117 h 391"/>
              <a:gd name="T24" fmla="*/ 92 w 92"/>
              <a:gd name="T25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391">
                <a:moveTo>
                  <a:pt x="0" y="0"/>
                </a:moveTo>
                <a:lnTo>
                  <a:pt x="0" y="39"/>
                </a:lnTo>
                <a:lnTo>
                  <a:pt x="9" y="78"/>
                </a:lnTo>
                <a:lnTo>
                  <a:pt x="18" y="97"/>
                </a:lnTo>
                <a:lnTo>
                  <a:pt x="28" y="274"/>
                </a:lnTo>
                <a:lnTo>
                  <a:pt x="37" y="97"/>
                </a:lnTo>
                <a:lnTo>
                  <a:pt x="46" y="391"/>
                </a:lnTo>
                <a:lnTo>
                  <a:pt x="55" y="156"/>
                </a:lnTo>
                <a:lnTo>
                  <a:pt x="65" y="254"/>
                </a:lnTo>
                <a:lnTo>
                  <a:pt x="74" y="352"/>
                </a:lnTo>
                <a:lnTo>
                  <a:pt x="83" y="254"/>
                </a:lnTo>
                <a:lnTo>
                  <a:pt x="92" y="117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3" name="Line 322"/>
          <p:cNvSpPr>
            <a:spLocks noChangeShapeType="1"/>
          </p:cNvSpPr>
          <p:nvPr/>
        </p:nvSpPr>
        <p:spPr bwMode="auto">
          <a:xfrm flipV="1">
            <a:off x="7175517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4" name="Freeform 323"/>
          <p:cNvSpPr>
            <a:spLocks/>
          </p:cNvSpPr>
          <p:nvPr/>
        </p:nvSpPr>
        <p:spPr bwMode="auto">
          <a:xfrm flipV="1">
            <a:off x="7185042" y="4258655"/>
            <a:ext cx="12700" cy="14761"/>
          </a:xfrm>
          <a:custGeom>
            <a:avLst/>
            <a:gdLst>
              <a:gd name="T0" fmla="*/ 0 w 84"/>
              <a:gd name="T1" fmla="*/ 0 h 195"/>
              <a:gd name="T2" fmla="*/ 0 w 84"/>
              <a:gd name="T3" fmla="*/ 156 h 195"/>
              <a:gd name="T4" fmla="*/ 10 w 84"/>
              <a:gd name="T5" fmla="*/ 195 h 195"/>
              <a:gd name="T6" fmla="*/ 19 w 84"/>
              <a:gd name="T7" fmla="*/ 137 h 195"/>
              <a:gd name="T8" fmla="*/ 28 w 84"/>
              <a:gd name="T9" fmla="*/ 19 h 195"/>
              <a:gd name="T10" fmla="*/ 37 w 84"/>
              <a:gd name="T11" fmla="*/ 195 h 195"/>
              <a:gd name="T12" fmla="*/ 47 w 84"/>
              <a:gd name="T13" fmla="*/ 58 h 195"/>
              <a:gd name="T14" fmla="*/ 56 w 84"/>
              <a:gd name="T15" fmla="*/ 78 h 195"/>
              <a:gd name="T16" fmla="*/ 65 w 84"/>
              <a:gd name="T17" fmla="*/ 39 h 195"/>
              <a:gd name="T18" fmla="*/ 74 w 84"/>
              <a:gd name="T19" fmla="*/ 58 h 195"/>
              <a:gd name="T20" fmla="*/ 84 w 84"/>
              <a:gd name="T21" fmla="*/ 39 h 195"/>
              <a:gd name="T22" fmla="*/ 84 w 84"/>
              <a:gd name="T23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95">
                <a:moveTo>
                  <a:pt x="0" y="0"/>
                </a:moveTo>
                <a:lnTo>
                  <a:pt x="0" y="156"/>
                </a:lnTo>
                <a:lnTo>
                  <a:pt x="10" y="195"/>
                </a:lnTo>
                <a:lnTo>
                  <a:pt x="19" y="137"/>
                </a:lnTo>
                <a:lnTo>
                  <a:pt x="28" y="19"/>
                </a:lnTo>
                <a:lnTo>
                  <a:pt x="37" y="195"/>
                </a:lnTo>
                <a:lnTo>
                  <a:pt x="47" y="58"/>
                </a:lnTo>
                <a:lnTo>
                  <a:pt x="56" y="78"/>
                </a:lnTo>
                <a:lnTo>
                  <a:pt x="65" y="39"/>
                </a:lnTo>
                <a:lnTo>
                  <a:pt x="74" y="58"/>
                </a:lnTo>
                <a:lnTo>
                  <a:pt x="84" y="39"/>
                </a:lnTo>
                <a:lnTo>
                  <a:pt x="8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5" name="Line 324"/>
          <p:cNvSpPr>
            <a:spLocks noChangeShapeType="1"/>
          </p:cNvSpPr>
          <p:nvPr/>
        </p:nvSpPr>
        <p:spPr bwMode="auto">
          <a:xfrm flipV="1">
            <a:off x="720568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6" name="Freeform 325"/>
          <p:cNvSpPr>
            <a:spLocks/>
          </p:cNvSpPr>
          <p:nvPr/>
        </p:nvSpPr>
        <p:spPr bwMode="auto">
          <a:xfrm flipV="1">
            <a:off x="7210442" y="4263083"/>
            <a:ext cx="1588" cy="10333"/>
          </a:xfrm>
          <a:custGeom>
            <a:avLst/>
            <a:gdLst>
              <a:gd name="T0" fmla="*/ 0 w 18"/>
              <a:gd name="T1" fmla="*/ 0 h 137"/>
              <a:gd name="T2" fmla="*/ 0 w 18"/>
              <a:gd name="T3" fmla="*/ 39 h 137"/>
              <a:gd name="T4" fmla="*/ 9 w 18"/>
              <a:gd name="T5" fmla="*/ 39 h 137"/>
              <a:gd name="T6" fmla="*/ 18 w 18"/>
              <a:gd name="T7" fmla="*/ 137 h 137"/>
              <a:gd name="T8" fmla="*/ 18 w 18"/>
              <a:gd name="T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37">
                <a:moveTo>
                  <a:pt x="0" y="0"/>
                </a:moveTo>
                <a:lnTo>
                  <a:pt x="0" y="39"/>
                </a:lnTo>
                <a:lnTo>
                  <a:pt x="9" y="39"/>
                </a:lnTo>
                <a:lnTo>
                  <a:pt x="18" y="137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7" name="Freeform 326"/>
          <p:cNvSpPr>
            <a:spLocks/>
          </p:cNvSpPr>
          <p:nvPr/>
        </p:nvSpPr>
        <p:spPr bwMode="auto">
          <a:xfrm flipV="1">
            <a:off x="7215205" y="4260131"/>
            <a:ext cx="11113" cy="13286"/>
          </a:xfrm>
          <a:custGeom>
            <a:avLst/>
            <a:gdLst>
              <a:gd name="T0" fmla="*/ 0 w 74"/>
              <a:gd name="T1" fmla="*/ 0 h 176"/>
              <a:gd name="T2" fmla="*/ 0 w 74"/>
              <a:gd name="T3" fmla="*/ 78 h 176"/>
              <a:gd name="T4" fmla="*/ 9 w 74"/>
              <a:gd name="T5" fmla="*/ 19 h 176"/>
              <a:gd name="T6" fmla="*/ 18 w 74"/>
              <a:gd name="T7" fmla="*/ 156 h 176"/>
              <a:gd name="T8" fmla="*/ 28 w 74"/>
              <a:gd name="T9" fmla="*/ 176 h 176"/>
              <a:gd name="T10" fmla="*/ 37 w 74"/>
              <a:gd name="T11" fmla="*/ 156 h 176"/>
              <a:gd name="T12" fmla="*/ 46 w 74"/>
              <a:gd name="T13" fmla="*/ 58 h 176"/>
              <a:gd name="T14" fmla="*/ 55 w 74"/>
              <a:gd name="T15" fmla="*/ 117 h 176"/>
              <a:gd name="T16" fmla="*/ 65 w 74"/>
              <a:gd name="T17" fmla="*/ 19 h 176"/>
              <a:gd name="T18" fmla="*/ 74 w 74"/>
              <a:gd name="T19" fmla="*/ 19 h 176"/>
              <a:gd name="T20" fmla="*/ 74 w 74"/>
              <a:gd name="T2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76">
                <a:moveTo>
                  <a:pt x="0" y="0"/>
                </a:moveTo>
                <a:lnTo>
                  <a:pt x="0" y="78"/>
                </a:lnTo>
                <a:lnTo>
                  <a:pt x="9" y="19"/>
                </a:lnTo>
                <a:lnTo>
                  <a:pt x="18" y="156"/>
                </a:lnTo>
                <a:lnTo>
                  <a:pt x="28" y="176"/>
                </a:lnTo>
                <a:lnTo>
                  <a:pt x="37" y="156"/>
                </a:lnTo>
                <a:lnTo>
                  <a:pt x="46" y="58"/>
                </a:lnTo>
                <a:lnTo>
                  <a:pt x="55" y="117"/>
                </a:lnTo>
                <a:lnTo>
                  <a:pt x="65" y="19"/>
                </a:lnTo>
                <a:lnTo>
                  <a:pt x="74" y="19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8" name="Line 327"/>
          <p:cNvSpPr>
            <a:spLocks noChangeShapeType="1"/>
          </p:cNvSpPr>
          <p:nvPr/>
        </p:nvSpPr>
        <p:spPr bwMode="auto">
          <a:xfrm flipV="1">
            <a:off x="723266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9" name="Line 328"/>
          <p:cNvSpPr>
            <a:spLocks noChangeShapeType="1"/>
          </p:cNvSpPr>
          <p:nvPr/>
        </p:nvSpPr>
        <p:spPr bwMode="auto">
          <a:xfrm flipV="1">
            <a:off x="723584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0" name="Freeform 329"/>
          <p:cNvSpPr>
            <a:spLocks/>
          </p:cNvSpPr>
          <p:nvPr/>
        </p:nvSpPr>
        <p:spPr bwMode="auto">
          <a:xfrm flipV="1">
            <a:off x="7239017" y="4252750"/>
            <a:ext cx="15875" cy="20666"/>
          </a:xfrm>
          <a:custGeom>
            <a:avLst/>
            <a:gdLst>
              <a:gd name="T0" fmla="*/ 0 w 102"/>
              <a:gd name="T1" fmla="*/ 0 h 274"/>
              <a:gd name="T2" fmla="*/ 0 w 102"/>
              <a:gd name="T3" fmla="*/ 156 h 274"/>
              <a:gd name="T4" fmla="*/ 9 w 102"/>
              <a:gd name="T5" fmla="*/ 137 h 274"/>
              <a:gd name="T6" fmla="*/ 19 w 102"/>
              <a:gd name="T7" fmla="*/ 58 h 274"/>
              <a:gd name="T8" fmla="*/ 28 w 102"/>
              <a:gd name="T9" fmla="*/ 58 h 274"/>
              <a:gd name="T10" fmla="*/ 37 w 102"/>
              <a:gd name="T11" fmla="*/ 156 h 274"/>
              <a:gd name="T12" fmla="*/ 46 w 102"/>
              <a:gd name="T13" fmla="*/ 117 h 274"/>
              <a:gd name="T14" fmla="*/ 56 w 102"/>
              <a:gd name="T15" fmla="*/ 137 h 274"/>
              <a:gd name="T16" fmla="*/ 65 w 102"/>
              <a:gd name="T17" fmla="*/ 274 h 274"/>
              <a:gd name="T18" fmla="*/ 74 w 102"/>
              <a:gd name="T19" fmla="*/ 58 h 274"/>
              <a:gd name="T20" fmla="*/ 83 w 102"/>
              <a:gd name="T21" fmla="*/ 78 h 274"/>
              <a:gd name="T22" fmla="*/ 93 w 102"/>
              <a:gd name="T23" fmla="*/ 39 h 274"/>
              <a:gd name="T24" fmla="*/ 102 w 102"/>
              <a:gd name="T25" fmla="*/ 39 h 274"/>
              <a:gd name="T26" fmla="*/ 102 w 102"/>
              <a:gd name="T27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274">
                <a:moveTo>
                  <a:pt x="0" y="0"/>
                </a:moveTo>
                <a:lnTo>
                  <a:pt x="0" y="156"/>
                </a:lnTo>
                <a:lnTo>
                  <a:pt x="9" y="137"/>
                </a:lnTo>
                <a:lnTo>
                  <a:pt x="19" y="58"/>
                </a:lnTo>
                <a:lnTo>
                  <a:pt x="28" y="58"/>
                </a:lnTo>
                <a:lnTo>
                  <a:pt x="37" y="156"/>
                </a:lnTo>
                <a:lnTo>
                  <a:pt x="46" y="117"/>
                </a:lnTo>
                <a:lnTo>
                  <a:pt x="56" y="137"/>
                </a:lnTo>
                <a:lnTo>
                  <a:pt x="65" y="274"/>
                </a:lnTo>
                <a:lnTo>
                  <a:pt x="74" y="58"/>
                </a:lnTo>
                <a:lnTo>
                  <a:pt x="83" y="78"/>
                </a:lnTo>
                <a:lnTo>
                  <a:pt x="93" y="39"/>
                </a:lnTo>
                <a:lnTo>
                  <a:pt x="102" y="39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1" name="Freeform 330"/>
          <p:cNvSpPr>
            <a:spLocks/>
          </p:cNvSpPr>
          <p:nvPr/>
        </p:nvSpPr>
        <p:spPr bwMode="auto">
          <a:xfrm flipV="1">
            <a:off x="7258067" y="4266035"/>
            <a:ext cx="1588" cy="7381"/>
          </a:xfrm>
          <a:custGeom>
            <a:avLst/>
            <a:gdLst>
              <a:gd name="T0" fmla="*/ 0 w 10"/>
              <a:gd name="T1" fmla="*/ 0 h 97"/>
              <a:gd name="T2" fmla="*/ 0 w 10"/>
              <a:gd name="T3" fmla="*/ 19 h 97"/>
              <a:gd name="T4" fmla="*/ 10 w 10"/>
              <a:gd name="T5" fmla="*/ 97 h 97"/>
              <a:gd name="T6" fmla="*/ 10 w 10"/>
              <a:gd name="T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97">
                <a:moveTo>
                  <a:pt x="0" y="0"/>
                </a:moveTo>
                <a:lnTo>
                  <a:pt x="0" y="19"/>
                </a:lnTo>
                <a:lnTo>
                  <a:pt x="10" y="97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2" name="Line 331"/>
          <p:cNvSpPr>
            <a:spLocks noChangeShapeType="1"/>
          </p:cNvSpPr>
          <p:nvPr/>
        </p:nvSpPr>
        <p:spPr bwMode="auto">
          <a:xfrm flipV="1">
            <a:off x="7262830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3" name="Freeform 332"/>
          <p:cNvSpPr>
            <a:spLocks/>
          </p:cNvSpPr>
          <p:nvPr/>
        </p:nvSpPr>
        <p:spPr bwMode="auto">
          <a:xfrm flipV="1">
            <a:off x="7266005" y="4251274"/>
            <a:ext cx="15875" cy="22142"/>
          </a:xfrm>
          <a:custGeom>
            <a:avLst/>
            <a:gdLst>
              <a:gd name="T0" fmla="*/ 0 w 102"/>
              <a:gd name="T1" fmla="*/ 0 h 313"/>
              <a:gd name="T2" fmla="*/ 0 w 102"/>
              <a:gd name="T3" fmla="*/ 39 h 313"/>
              <a:gd name="T4" fmla="*/ 9 w 102"/>
              <a:gd name="T5" fmla="*/ 39 h 313"/>
              <a:gd name="T6" fmla="*/ 18 w 102"/>
              <a:gd name="T7" fmla="*/ 176 h 313"/>
              <a:gd name="T8" fmla="*/ 28 w 102"/>
              <a:gd name="T9" fmla="*/ 117 h 313"/>
              <a:gd name="T10" fmla="*/ 37 w 102"/>
              <a:gd name="T11" fmla="*/ 78 h 313"/>
              <a:gd name="T12" fmla="*/ 46 w 102"/>
              <a:gd name="T13" fmla="*/ 313 h 313"/>
              <a:gd name="T14" fmla="*/ 55 w 102"/>
              <a:gd name="T15" fmla="*/ 313 h 313"/>
              <a:gd name="T16" fmla="*/ 65 w 102"/>
              <a:gd name="T17" fmla="*/ 58 h 313"/>
              <a:gd name="T18" fmla="*/ 74 w 102"/>
              <a:gd name="T19" fmla="*/ 137 h 313"/>
              <a:gd name="T20" fmla="*/ 83 w 102"/>
              <a:gd name="T21" fmla="*/ 78 h 313"/>
              <a:gd name="T22" fmla="*/ 92 w 102"/>
              <a:gd name="T23" fmla="*/ 117 h 313"/>
              <a:gd name="T24" fmla="*/ 102 w 102"/>
              <a:gd name="T25" fmla="*/ 97 h 313"/>
              <a:gd name="T26" fmla="*/ 102 w 102"/>
              <a:gd name="T2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313">
                <a:moveTo>
                  <a:pt x="0" y="0"/>
                </a:moveTo>
                <a:lnTo>
                  <a:pt x="0" y="39"/>
                </a:lnTo>
                <a:lnTo>
                  <a:pt x="9" y="39"/>
                </a:lnTo>
                <a:lnTo>
                  <a:pt x="18" y="176"/>
                </a:lnTo>
                <a:lnTo>
                  <a:pt x="28" y="117"/>
                </a:lnTo>
                <a:lnTo>
                  <a:pt x="37" y="78"/>
                </a:lnTo>
                <a:lnTo>
                  <a:pt x="46" y="313"/>
                </a:lnTo>
                <a:lnTo>
                  <a:pt x="55" y="313"/>
                </a:lnTo>
                <a:lnTo>
                  <a:pt x="65" y="58"/>
                </a:lnTo>
                <a:lnTo>
                  <a:pt x="74" y="137"/>
                </a:lnTo>
                <a:lnTo>
                  <a:pt x="83" y="78"/>
                </a:lnTo>
                <a:lnTo>
                  <a:pt x="92" y="117"/>
                </a:lnTo>
                <a:lnTo>
                  <a:pt x="102" y="97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4" name="Freeform 333"/>
          <p:cNvSpPr>
            <a:spLocks/>
          </p:cNvSpPr>
          <p:nvPr/>
        </p:nvSpPr>
        <p:spPr bwMode="auto">
          <a:xfrm flipV="1">
            <a:off x="7286642" y="4201085"/>
            <a:ext cx="23813" cy="72331"/>
          </a:xfrm>
          <a:custGeom>
            <a:avLst/>
            <a:gdLst>
              <a:gd name="T0" fmla="*/ 0 w 148"/>
              <a:gd name="T1" fmla="*/ 0 h 1017"/>
              <a:gd name="T2" fmla="*/ 0 w 148"/>
              <a:gd name="T3" fmla="*/ 19 h 1017"/>
              <a:gd name="T4" fmla="*/ 9 w 148"/>
              <a:gd name="T5" fmla="*/ 39 h 1017"/>
              <a:gd name="T6" fmla="*/ 18 w 148"/>
              <a:gd name="T7" fmla="*/ 97 h 1017"/>
              <a:gd name="T8" fmla="*/ 27 w 148"/>
              <a:gd name="T9" fmla="*/ 97 h 1017"/>
              <a:gd name="T10" fmla="*/ 37 w 148"/>
              <a:gd name="T11" fmla="*/ 117 h 1017"/>
              <a:gd name="T12" fmla="*/ 46 w 148"/>
              <a:gd name="T13" fmla="*/ 117 h 1017"/>
              <a:gd name="T14" fmla="*/ 55 w 148"/>
              <a:gd name="T15" fmla="*/ 195 h 1017"/>
              <a:gd name="T16" fmla="*/ 64 w 148"/>
              <a:gd name="T17" fmla="*/ 450 h 1017"/>
              <a:gd name="T18" fmla="*/ 74 w 148"/>
              <a:gd name="T19" fmla="*/ 411 h 1017"/>
              <a:gd name="T20" fmla="*/ 83 w 148"/>
              <a:gd name="T21" fmla="*/ 645 h 1017"/>
              <a:gd name="T22" fmla="*/ 92 w 148"/>
              <a:gd name="T23" fmla="*/ 1017 h 1017"/>
              <a:gd name="T24" fmla="*/ 101 w 148"/>
              <a:gd name="T25" fmla="*/ 939 h 1017"/>
              <a:gd name="T26" fmla="*/ 111 w 148"/>
              <a:gd name="T27" fmla="*/ 704 h 1017"/>
              <a:gd name="T28" fmla="*/ 120 w 148"/>
              <a:gd name="T29" fmla="*/ 763 h 1017"/>
              <a:gd name="T30" fmla="*/ 129 w 148"/>
              <a:gd name="T31" fmla="*/ 508 h 1017"/>
              <a:gd name="T32" fmla="*/ 138 w 148"/>
              <a:gd name="T33" fmla="*/ 137 h 1017"/>
              <a:gd name="T34" fmla="*/ 148 w 148"/>
              <a:gd name="T35" fmla="*/ 117 h 1017"/>
              <a:gd name="T36" fmla="*/ 148 w 148"/>
              <a:gd name="T37" fmla="*/ 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" h="1017">
                <a:moveTo>
                  <a:pt x="0" y="0"/>
                </a:moveTo>
                <a:lnTo>
                  <a:pt x="0" y="19"/>
                </a:lnTo>
                <a:lnTo>
                  <a:pt x="9" y="39"/>
                </a:lnTo>
                <a:lnTo>
                  <a:pt x="18" y="97"/>
                </a:lnTo>
                <a:lnTo>
                  <a:pt x="27" y="97"/>
                </a:lnTo>
                <a:lnTo>
                  <a:pt x="37" y="117"/>
                </a:lnTo>
                <a:lnTo>
                  <a:pt x="46" y="117"/>
                </a:lnTo>
                <a:lnTo>
                  <a:pt x="55" y="195"/>
                </a:lnTo>
                <a:lnTo>
                  <a:pt x="64" y="450"/>
                </a:lnTo>
                <a:lnTo>
                  <a:pt x="74" y="411"/>
                </a:lnTo>
                <a:lnTo>
                  <a:pt x="83" y="645"/>
                </a:lnTo>
                <a:lnTo>
                  <a:pt x="92" y="1017"/>
                </a:lnTo>
                <a:lnTo>
                  <a:pt x="101" y="939"/>
                </a:lnTo>
                <a:lnTo>
                  <a:pt x="111" y="704"/>
                </a:lnTo>
                <a:lnTo>
                  <a:pt x="120" y="763"/>
                </a:lnTo>
                <a:lnTo>
                  <a:pt x="129" y="508"/>
                </a:lnTo>
                <a:lnTo>
                  <a:pt x="138" y="137"/>
                </a:lnTo>
                <a:lnTo>
                  <a:pt x="148" y="117"/>
                </a:lnTo>
                <a:lnTo>
                  <a:pt x="14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5" name="Line 334"/>
          <p:cNvSpPr>
            <a:spLocks noChangeShapeType="1"/>
          </p:cNvSpPr>
          <p:nvPr/>
        </p:nvSpPr>
        <p:spPr bwMode="auto">
          <a:xfrm flipV="1">
            <a:off x="7315217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6" name="Freeform 335"/>
          <p:cNvSpPr>
            <a:spLocks/>
          </p:cNvSpPr>
          <p:nvPr/>
        </p:nvSpPr>
        <p:spPr bwMode="auto">
          <a:xfrm flipV="1">
            <a:off x="7319980" y="4196657"/>
            <a:ext cx="19050" cy="76759"/>
          </a:xfrm>
          <a:custGeom>
            <a:avLst/>
            <a:gdLst>
              <a:gd name="T0" fmla="*/ 0 w 130"/>
              <a:gd name="T1" fmla="*/ 0 h 1076"/>
              <a:gd name="T2" fmla="*/ 0 w 130"/>
              <a:gd name="T3" fmla="*/ 39 h 1076"/>
              <a:gd name="T4" fmla="*/ 10 w 130"/>
              <a:gd name="T5" fmla="*/ 19 h 1076"/>
              <a:gd name="T6" fmla="*/ 19 w 130"/>
              <a:gd name="T7" fmla="*/ 78 h 1076"/>
              <a:gd name="T8" fmla="*/ 28 w 130"/>
              <a:gd name="T9" fmla="*/ 489 h 1076"/>
              <a:gd name="T10" fmla="*/ 37 w 130"/>
              <a:gd name="T11" fmla="*/ 528 h 1076"/>
              <a:gd name="T12" fmla="*/ 47 w 130"/>
              <a:gd name="T13" fmla="*/ 900 h 1076"/>
              <a:gd name="T14" fmla="*/ 56 w 130"/>
              <a:gd name="T15" fmla="*/ 743 h 1076"/>
              <a:gd name="T16" fmla="*/ 65 w 130"/>
              <a:gd name="T17" fmla="*/ 1076 h 1076"/>
              <a:gd name="T18" fmla="*/ 74 w 130"/>
              <a:gd name="T19" fmla="*/ 1057 h 1076"/>
              <a:gd name="T20" fmla="*/ 84 w 130"/>
              <a:gd name="T21" fmla="*/ 802 h 1076"/>
              <a:gd name="T22" fmla="*/ 93 w 130"/>
              <a:gd name="T23" fmla="*/ 861 h 1076"/>
              <a:gd name="T24" fmla="*/ 102 w 130"/>
              <a:gd name="T25" fmla="*/ 1076 h 1076"/>
              <a:gd name="T26" fmla="*/ 111 w 130"/>
              <a:gd name="T27" fmla="*/ 606 h 1076"/>
              <a:gd name="T28" fmla="*/ 121 w 130"/>
              <a:gd name="T29" fmla="*/ 117 h 1076"/>
              <a:gd name="T30" fmla="*/ 130 w 130"/>
              <a:gd name="T31" fmla="*/ 117 h 1076"/>
              <a:gd name="T32" fmla="*/ 130 w 130"/>
              <a:gd name="T33" fmla="*/ 0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1076">
                <a:moveTo>
                  <a:pt x="0" y="0"/>
                </a:moveTo>
                <a:lnTo>
                  <a:pt x="0" y="39"/>
                </a:lnTo>
                <a:lnTo>
                  <a:pt x="10" y="19"/>
                </a:lnTo>
                <a:lnTo>
                  <a:pt x="19" y="78"/>
                </a:lnTo>
                <a:lnTo>
                  <a:pt x="28" y="489"/>
                </a:lnTo>
                <a:lnTo>
                  <a:pt x="37" y="528"/>
                </a:lnTo>
                <a:lnTo>
                  <a:pt x="47" y="900"/>
                </a:lnTo>
                <a:lnTo>
                  <a:pt x="56" y="743"/>
                </a:lnTo>
                <a:lnTo>
                  <a:pt x="65" y="1076"/>
                </a:lnTo>
                <a:lnTo>
                  <a:pt x="74" y="1057"/>
                </a:lnTo>
                <a:lnTo>
                  <a:pt x="84" y="802"/>
                </a:lnTo>
                <a:lnTo>
                  <a:pt x="93" y="861"/>
                </a:lnTo>
                <a:lnTo>
                  <a:pt x="102" y="1076"/>
                </a:lnTo>
                <a:lnTo>
                  <a:pt x="111" y="606"/>
                </a:lnTo>
                <a:lnTo>
                  <a:pt x="121" y="117"/>
                </a:lnTo>
                <a:lnTo>
                  <a:pt x="130" y="117"/>
                </a:lnTo>
                <a:lnTo>
                  <a:pt x="13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7" name="Line 336"/>
          <p:cNvSpPr>
            <a:spLocks noChangeShapeType="1"/>
          </p:cNvSpPr>
          <p:nvPr/>
        </p:nvSpPr>
        <p:spPr bwMode="auto">
          <a:xfrm flipV="1">
            <a:off x="7343792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8" name="Line 337"/>
          <p:cNvSpPr>
            <a:spLocks noChangeShapeType="1"/>
          </p:cNvSpPr>
          <p:nvPr/>
        </p:nvSpPr>
        <p:spPr bwMode="auto">
          <a:xfrm flipV="1">
            <a:off x="7348555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9" name="Freeform 338"/>
          <p:cNvSpPr>
            <a:spLocks/>
          </p:cNvSpPr>
          <p:nvPr/>
        </p:nvSpPr>
        <p:spPr bwMode="auto">
          <a:xfrm flipV="1">
            <a:off x="7351730" y="4257178"/>
            <a:ext cx="14288" cy="16238"/>
          </a:xfrm>
          <a:custGeom>
            <a:avLst/>
            <a:gdLst>
              <a:gd name="T0" fmla="*/ 0 w 93"/>
              <a:gd name="T1" fmla="*/ 0 h 215"/>
              <a:gd name="T2" fmla="*/ 0 w 93"/>
              <a:gd name="T3" fmla="*/ 78 h 215"/>
              <a:gd name="T4" fmla="*/ 9 w 93"/>
              <a:gd name="T5" fmla="*/ 78 h 215"/>
              <a:gd name="T6" fmla="*/ 19 w 93"/>
              <a:gd name="T7" fmla="*/ 215 h 215"/>
              <a:gd name="T8" fmla="*/ 28 w 93"/>
              <a:gd name="T9" fmla="*/ 215 h 215"/>
              <a:gd name="T10" fmla="*/ 37 w 93"/>
              <a:gd name="T11" fmla="*/ 19 h 215"/>
              <a:gd name="T12" fmla="*/ 46 w 93"/>
              <a:gd name="T13" fmla="*/ 195 h 215"/>
              <a:gd name="T14" fmla="*/ 56 w 93"/>
              <a:gd name="T15" fmla="*/ 195 h 215"/>
              <a:gd name="T16" fmla="*/ 65 w 93"/>
              <a:gd name="T17" fmla="*/ 137 h 215"/>
              <a:gd name="T18" fmla="*/ 74 w 93"/>
              <a:gd name="T19" fmla="*/ 137 h 215"/>
              <a:gd name="T20" fmla="*/ 83 w 93"/>
              <a:gd name="T21" fmla="*/ 78 h 215"/>
              <a:gd name="T22" fmla="*/ 93 w 93"/>
              <a:gd name="T23" fmla="*/ 39 h 215"/>
              <a:gd name="T24" fmla="*/ 93 w 93"/>
              <a:gd name="T25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215">
                <a:moveTo>
                  <a:pt x="0" y="0"/>
                </a:moveTo>
                <a:lnTo>
                  <a:pt x="0" y="78"/>
                </a:lnTo>
                <a:lnTo>
                  <a:pt x="9" y="78"/>
                </a:lnTo>
                <a:lnTo>
                  <a:pt x="19" y="215"/>
                </a:lnTo>
                <a:lnTo>
                  <a:pt x="28" y="215"/>
                </a:lnTo>
                <a:lnTo>
                  <a:pt x="37" y="19"/>
                </a:lnTo>
                <a:lnTo>
                  <a:pt x="46" y="195"/>
                </a:lnTo>
                <a:lnTo>
                  <a:pt x="56" y="195"/>
                </a:lnTo>
                <a:lnTo>
                  <a:pt x="65" y="137"/>
                </a:lnTo>
                <a:lnTo>
                  <a:pt x="74" y="137"/>
                </a:lnTo>
                <a:lnTo>
                  <a:pt x="83" y="78"/>
                </a:lnTo>
                <a:lnTo>
                  <a:pt x="93" y="39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0" name="Freeform 339"/>
          <p:cNvSpPr>
            <a:spLocks/>
          </p:cNvSpPr>
          <p:nvPr/>
        </p:nvSpPr>
        <p:spPr bwMode="auto">
          <a:xfrm flipV="1">
            <a:off x="7369192" y="4267512"/>
            <a:ext cx="1588" cy="5905"/>
          </a:xfrm>
          <a:custGeom>
            <a:avLst/>
            <a:gdLst>
              <a:gd name="T0" fmla="*/ 0 w 9"/>
              <a:gd name="T1" fmla="*/ 0 h 78"/>
              <a:gd name="T2" fmla="*/ 0 w 9"/>
              <a:gd name="T3" fmla="*/ 78 h 78"/>
              <a:gd name="T4" fmla="*/ 9 w 9"/>
              <a:gd name="T5" fmla="*/ 58 h 78"/>
              <a:gd name="T6" fmla="*/ 9 w 9"/>
              <a:gd name="T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8">
                <a:moveTo>
                  <a:pt x="0" y="0"/>
                </a:moveTo>
                <a:lnTo>
                  <a:pt x="0" y="78"/>
                </a:lnTo>
                <a:lnTo>
                  <a:pt x="9" y="58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1" name="Freeform 340"/>
          <p:cNvSpPr>
            <a:spLocks/>
          </p:cNvSpPr>
          <p:nvPr/>
        </p:nvSpPr>
        <p:spPr bwMode="auto">
          <a:xfrm flipV="1">
            <a:off x="7378717" y="4249798"/>
            <a:ext cx="14288" cy="23618"/>
          </a:xfrm>
          <a:custGeom>
            <a:avLst/>
            <a:gdLst>
              <a:gd name="T0" fmla="*/ 0 w 92"/>
              <a:gd name="T1" fmla="*/ 0 h 332"/>
              <a:gd name="T2" fmla="*/ 0 w 92"/>
              <a:gd name="T3" fmla="*/ 97 h 332"/>
              <a:gd name="T4" fmla="*/ 9 w 92"/>
              <a:gd name="T5" fmla="*/ 78 h 332"/>
              <a:gd name="T6" fmla="*/ 18 w 92"/>
              <a:gd name="T7" fmla="*/ 137 h 332"/>
              <a:gd name="T8" fmla="*/ 28 w 92"/>
              <a:gd name="T9" fmla="*/ 215 h 332"/>
              <a:gd name="T10" fmla="*/ 37 w 92"/>
              <a:gd name="T11" fmla="*/ 176 h 332"/>
              <a:gd name="T12" fmla="*/ 46 w 92"/>
              <a:gd name="T13" fmla="*/ 332 h 332"/>
              <a:gd name="T14" fmla="*/ 55 w 92"/>
              <a:gd name="T15" fmla="*/ 195 h 332"/>
              <a:gd name="T16" fmla="*/ 65 w 92"/>
              <a:gd name="T17" fmla="*/ 195 h 332"/>
              <a:gd name="T18" fmla="*/ 74 w 92"/>
              <a:gd name="T19" fmla="*/ 156 h 332"/>
              <a:gd name="T20" fmla="*/ 83 w 92"/>
              <a:gd name="T21" fmla="*/ 117 h 332"/>
              <a:gd name="T22" fmla="*/ 92 w 92"/>
              <a:gd name="T23" fmla="*/ 39 h 332"/>
              <a:gd name="T24" fmla="*/ 92 w 92"/>
              <a:gd name="T25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332">
                <a:moveTo>
                  <a:pt x="0" y="0"/>
                </a:moveTo>
                <a:lnTo>
                  <a:pt x="0" y="97"/>
                </a:lnTo>
                <a:lnTo>
                  <a:pt x="9" y="78"/>
                </a:lnTo>
                <a:lnTo>
                  <a:pt x="18" y="137"/>
                </a:lnTo>
                <a:lnTo>
                  <a:pt x="28" y="215"/>
                </a:lnTo>
                <a:lnTo>
                  <a:pt x="37" y="176"/>
                </a:lnTo>
                <a:lnTo>
                  <a:pt x="46" y="332"/>
                </a:lnTo>
                <a:lnTo>
                  <a:pt x="55" y="195"/>
                </a:lnTo>
                <a:lnTo>
                  <a:pt x="65" y="195"/>
                </a:lnTo>
                <a:lnTo>
                  <a:pt x="74" y="156"/>
                </a:lnTo>
                <a:lnTo>
                  <a:pt x="83" y="117"/>
                </a:lnTo>
                <a:lnTo>
                  <a:pt x="92" y="39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2" name="Line 341"/>
          <p:cNvSpPr>
            <a:spLocks noChangeShapeType="1"/>
          </p:cNvSpPr>
          <p:nvPr/>
        </p:nvSpPr>
        <p:spPr bwMode="auto">
          <a:xfrm flipV="1">
            <a:off x="739618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3" name="Freeform 342"/>
          <p:cNvSpPr>
            <a:spLocks/>
          </p:cNvSpPr>
          <p:nvPr/>
        </p:nvSpPr>
        <p:spPr bwMode="auto">
          <a:xfrm flipV="1">
            <a:off x="7400942" y="4270464"/>
            <a:ext cx="1588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19 h 39"/>
              <a:gd name="T4" fmla="*/ 9 w 9"/>
              <a:gd name="T5" fmla="*/ 3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19"/>
                </a:lnTo>
                <a:lnTo>
                  <a:pt x="9" y="3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4" name="Line 343"/>
          <p:cNvSpPr>
            <a:spLocks noChangeShapeType="1"/>
          </p:cNvSpPr>
          <p:nvPr/>
        </p:nvSpPr>
        <p:spPr bwMode="auto">
          <a:xfrm flipV="1">
            <a:off x="7415230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5" name="Line 344"/>
          <p:cNvSpPr>
            <a:spLocks noChangeShapeType="1"/>
          </p:cNvSpPr>
          <p:nvPr/>
        </p:nvSpPr>
        <p:spPr bwMode="auto">
          <a:xfrm flipV="1">
            <a:off x="7418405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6" name="Line 345"/>
          <p:cNvSpPr>
            <a:spLocks noChangeShapeType="1"/>
          </p:cNvSpPr>
          <p:nvPr/>
        </p:nvSpPr>
        <p:spPr bwMode="auto">
          <a:xfrm flipV="1">
            <a:off x="7427930" y="4266035"/>
            <a:ext cx="0" cy="738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7" name="Line 346"/>
          <p:cNvSpPr>
            <a:spLocks noChangeShapeType="1"/>
          </p:cNvSpPr>
          <p:nvPr/>
        </p:nvSpPr>
        <p:spPr bwMode="auto">
          <a:xfrm flipV="1">
            <a:off x="7431105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8" name="Freeform 347"/>
          <p:cNvSpPr>
            <a:spLocks/>
          </p:cNvSpPr>
          <p:nvPr/>
        </p:nvSpPr>
        <p:spPr bwMode="auto">
          <a:xfrm flipV="1">
            <a:off x="7432692" y="4224703"/>
            <a:ext cx="17463" cy="48713"/>
          </a:xfrm>
          <a:custGeom>
            <a:avLst/>
            <a:gdLst>
              <a:gd name="T0" fmla="*/ 0 w 111"/>
              <a:gd name="T1" fmla="*/ 0 h 685"/>
              <a:gd name="T2" fmla="*/ 0 w 111"/>
              <a:gd name="T3" fmla="*/ 39 h 685"/>
              <a:gd name="T4" fmla="*/ 9 w 111"/>
              <a:gd name="T5" fmla="*/ 78 h 685"/>
              <a:gd name="T6" fmla="*/ 18 w 111"/>
              <a:gd name="T7" fmla="*/ 215 h 685"/>
              <a:gd name="T8" fmla="*/ 27 w 111"/>
              <a:gd name="T9" fmla="*/ 176 h 685"/>
              <a:gd name="T10" fmla="*/ 37 w 111"/>
              <a:gd name="T11" fmla="*/ 176 h 685"/>
              <a:gd name="T12" fmla="*/ 46 w 111"/>
              <a:gd name="T13" fmla="*/ 685 h 685"/>
              <a:gd name="T14" fmla="*/ 55 w 111"/>
              <a:gd name="T15" fmla="*/ 411 h 685"/>
              <a:gd name="T16" fmla="*/ 64 w 111"/>
              <a:gd name="T17" fmla="*/ 469 h 685"/>
              <a:gd name="T18" fmla="*/ 74 w 111"/>
              <a:gd name="T19" fmla="*/ 411 h 685"/>
              <a:gd name="T20" fmla="*/ 83 w 111"/>
              <a:gd name="T21" fmla="*/ 352 h 685"/>
              <a:gd name="T22" fmla="*/ 92 w 111"/>
              <a:gd name="T23" fmla="*/ 195 h 685"/>
              <a:gd name="T24" fmla="*/ 101 w 111"/>
              <a:gd name="T25" fmla="*/ 117 h 685"/>
              <a:gd name="T26" fmla="*/ 111 w 111"/>
              <a:gd name="T27" fmla="*/ 58 h 685"/>
              <a:gd name="T28" fmla="*/ 111 w 111"/>
              <a:gd name="T29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685">
                <a:moveTo>
                  <a:pt x="0" y="0"/>
                </a:moveTo>
                <a:lnTo>
                  <a:pt x="0" y="39"/>
                </a:lnTo>
                <a:lnTo>
                  <a:pt x="9" y="78"/>
                </a:lnTo>
                <a:lnTo>
                  <a:pt x="18" y="215"/>
                </a:lnTo>
                <a:lnTo>
                  <a:pt x="27" y="176"/>
                </a:lnTo>
                <a:lnTo>
                  <a:pt x="37" y="176"/>
                </a:lnTo>
                <a:lnTo>
                  <a:pt x="46" y="685"/>
                </a:lnTo>
                <a:lnTo>
                  <a:pt x="55" y="411"/>
                </a:lnTo>
                <a:lnTo>
                  <a:pt x="64" y="469"/>
                </a:lnTo>
                <a:lnTo>
                  <a:pt x="74" y="411"/>
                </a:lnTo>
                <a:lnTo>
                  <a:pt x="83" y="352"/>
                </a:lnTo>
                <a:lnTo>
                  <a:pt x="92" y="195"/>
                </a:lnTo>
                <a:lnTo>
                  <a:pt x="101" y="117"/>
                </a:lnTo>
                <a:lnTo>
                  <a:pt x="111" y="58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9" name="Line 348"/>
          <p:cNvSpPr>
            <a:spLocks noChangeShapeType="1"/>
          </p:cNvSpPr>
          <p:nvPr/>
        </p:nvSpPr>
        <p:spPr bwMode="auto">
          <a:xfrm flipV="1">
            <a:off x="745809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0" name="Line 349"/>
          <p:cNvSpPr>
            <a:spLocks noChangeShapeType="1"/>
          </p:cNvSpPr>
          <p:nvPr/>
        </p:nvSpPr>
        <p:spPr bwMode="auto">
          <a:xfrm flipV="1">
            <a:off x="7461267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1" name="Freeform 350"/>
          <p:cNvSpPr>
            <a:spLocks/>
          </p:cNvSpPr>
          <p:nvPr/>
        </p:nvSpPr>
        <p:spPr bwMode="auto">
          <a:xfrm flipV="1">
            <a:off x="7464442" y="4261607"/>
            <a:ext cx="12700" cy="11809"/>
          </a:xfrm>
          <a:custGeom>
            <a:avLst/>
            <a:gdLst>
              <a:gd name="T0" fmla="*/ 0 w 83"/>
              <a:gd name="T1" fmla="*/ 0 h 156"/>
              <a:gd name="T2" fmla="*/ 0 w 83"/>
              <a:gd name="T3" fmla="*/ 97 h 156"/>
              <a:gd name="T4" fmla="*/ 9 w 83"/>
              <a:gd name="T5" fmla="*/ 97 h 156"/>
              <a:gd name="T6" fmla="*/ 19 w 83"/>
              <a:gd name="T7" fmla="*/ 117 h 156"/>
              <a:gd name="T8" fmla="*/ 28 w 83"/>
              <a:gd name="T9" fmla="*/ 137 h 156"/>
              <a:gd name="T10" fmla="*/ 37 w 83"/>
              <a:gd name="T11" fmla="*/ 156 h 156"/>
              <a:gd name="T12" fmla="*/ 46 w 83"/>
              <a:gd name="T13" fmla="*/ 58 h 156"/>
              <a:gd name="T14" fmla="*/ 55 w 83"/>
              <a:gd name="T15" fmla="*/ 78 h 156"/>
              <a:gd name="T16" fmla="*/ 65 w 83"/>
              <a:gd name="T17" fmla="*/ 19 h 156"/>
              <a:gd name="T18" fmla="*/ 74 w 83"/>
              <a:gd name="T19" fmla="*/ 97 h 156"/>
              <a:gd name="T20" fmla="*/ 83 w 83"/>
              <a:gd name="T21" fmla="*/ 39 h 156"/>
              <a:gd name="T22" fmla="*/ 83 w 83"/>
              <a:gd name="T2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156">
                <a:moveTo>
                  <a:pt x="0" y="0"/>
                </a:moveTo>
                <a:lnTo>
                  <a:pt x="0" y="97"/>
                </a:lnTo>
                <a:lnTo>
                  <a:pt x="9" y="97"/>
                </a:lnTo>
                <a:lnTo>
                  <a:pt x="19" y="117"/>
                </a:lnTo>
                <a:lnTo>
                  <a:pt x="28" y="137"/>
                </a:lnTo>
                <a:lnTo>
                  <a:pt x="37" y="156"/>
                </a:lnTo>
                <a:lnTo>
                  <a:pt x="46" y="58"/>
                </a:lnTo>
                <a:lnTo>
                  <a:pt x="55" y="78"/>
                </a:lnTo>
                <a:lnTo>
                  <a:pt x="65" y="19"/>
                </a:lnTo>
                <a:lnTo>
                  <a:pt x="74" y="97"/>
                </a:lnTo>
                <a:lnTo>
                  <a:pt x="83" y="39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2" name="Line 351"/>
          <p:cNvSpPr>
            <a:spLocks noChangeShapeType="1"/>
          </p:cNvSpPr>
          <p:nvPr/>
        </p:nvSpPr>
        <p:spPr bwMode="auto">
          <a:xfrm flipV="1">
            <a:off x="7480317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3" name="Line 352"/>
          <p:cNvSpPr>
            <a:spLocks noChangeShapeType="1"/>
          </p:cNvSpPr>
          <p:nvPr/>
        </p:nvSpPr>
        <p:spPr bwMode="auto">
          <a:xfrm flipV="1">
            <a:off x="7481905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4" name="Line 353"/>
          <p:cNvSpPr>
            <a:spLocks noChangeShapeType="1"/>
          </p:cNvSpPr>
          <p:nvPr/>
        </p:nvSpPr>
        <p:spPr bwMode="auto">
          <a:xfrm flipV="1">
            <a:off x="7485080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5" name="Line 354"/>
          <p:cNvSpPr>
            <a:spLocks noChangeShapeType="1"/>
          </p:cNvSpPr>
          <p:nvPr/>
        </p:nvSpPr>
        <p:spPr bwMode="auto">
          <a:xfrm flipV="1">
            <a:off x="7488255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6" name="Freeform 355"/>
          <p:cNvSpPr>
            <a:spLocks/>
          </p:cNvSpPr>
          <p:nvPr/>
        </p:nvSpPr>
        <p:spPr bwMode="auto">
          <a:xfrm flipV="1">
            <a:off x="7491430" y="4208466"/>
            <a:ext cx="14288" cy="64950"/>
          </a:xfrm>
          <a:custGeom>
            <a:avLst/>
            <a:gdLst>
              <a:gd name="T0" fmla="*/ 0 w 101"/>
              <a:gd name="T1" fmla="*/ 0 h 900"/>
              <a:gd name="T2" fmla="*/ 0 w 101"/>
              <a:gd name="T3" fmla="*/ 78 h 900"/>
              <a:gd name="T4" fmla="*/ 9 w 101"/>
              <a:gd name="T5" fmla="*/ 332 h 900"/>
              <a:gd name="T6" fmla="*/ 18 w 101"/>
              <a:gd name="T7" fmla="*/ 352 h 900"/>
              <a:gd name="T8" fmla="*/ 27 w 101"/>
              <a:gd name="T9" fmla="*/ 430 h 900"/>
              <a:gd name="T10" fmla="*/ 37 w 101"/>
              <a:gd name="T11" fmla="*/ 489 h 900"/>
              <a:gd name="T12" fmla="*/ 46 w 101"/>
              <a:gd name="T13" fmla="*/ 880 h 900"/>
              <a:gd name="T14" fmla="*/ 55 w 101"/>
              <a:gd name="T15" fmla="*/ 528 h 900"/>
              <a:gd name="T16" fmla="*/ 64 w 101"/>
              <a:gd name="T17" fmla="*/ 626 h 900"/>
              <a:gd name="T18" fmla="*/ 74 w 101"/>
              <a:gd name="T19" fmla="*/ 900 h 900"/>
              <a:gd name="T20" fmla="*/ 83 w 101"/>
              <a:gd name="T21" fmla="*/ 156 h 900"/>
              <a:gd name="T22" fmla="*/ 92 w 101"/>
              <a:gd name="T23" fmla="*/ 215 h 900"/>
              <a:gd name="T24" fmla="*/ 101 w 101"/>
              <a:gd name="T25" fmla="*/ 97 h 900"/>
              <a:gd name="T26" fmla="*/ 101 w 101"/>
              <a:gd name="T27" fmla="*/ 0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1" h="900">
                <a:moveTo>
                  <a:pt x="0" y="0"/>
                </a:moveTo>
                <a:lnTo>
                  <a:pt x="0" y="78"/>
                </a:lnTo>
                <a:lnTo>
                  <a:pt x="9" y="332"/>
                </a:lnTo>
                <a:lnTo>
                  <a:pt x="18" y="352"/>
                </a:lnTo>
                <a:lnTo>
                  <a:pt x="27" y="430"/>
                </a:lnTo>
                <a:lnTo>
                  <a:pt x="37" y="489"/>
                </a:lnTo>
                <a:lnTo>
                  <a:pt x="46" y="880"/>
                </a:lnTo>
                <a:lnTo>
                  <a:pt x="55" y="528"/>
                </a:lnTo>
                <a:lnTo>
                  <a:pt x="64" y="626"/>
                </a:lnTo>
                <a:lnTo>
                  <a:pt x="74" y="900"/>
                </a:lnTo>
                <a:lnTo>
                  <a:pt x="83" y="156"/>
                </a:lnTo>
                <a:lnTo>
                  <a:pt x="92" y="215"/>
                </a:lnTo>
                <a:lnTo>
                  <a:pt x="101" y="97"/>
                </a:lnTo>
                <a:lnTo>
                  <a:pt x="10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7" name="Line 356"/>
          <p:cNvSpPr>
            <a:spLocks noChangeShapeType="1"/>
          </p:cNvSpPr>
          <p:nvPr/>
        </p:nvSpPr>
        <p:spPr bwMode="auto">
          <a:xfrm flipV="1">
            <a:off x="751048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8" name="Line 357"/>
          <p:cNvSpPr>
            <a:spLocks noChangeShapeType="1"/>
          </p:cNvSpPr>
          <p:nvPr/>
        </p:nvSpPr>
        <p:spPr bwMode="auto">
          <a:xfrm flipV="1">
            <a:off x="751683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9" name="Freeform 358"/>
          <p:cNvSpPr>
            <a:spLocks/>
          </p:cNvSpPr>
          <p:nvPr/>
        </p:nvSpPr>
        <p:spPr bwMode="auto">
          <a:xfrm flipV="1">
            <a:off x="7520005" y="4223228"/>
            <a:ext cx="15875" cy="50189"/>
          </a:xfrm>
          <a:custGeom>
            <a:avLst/>
            <a:gdLst>
              <a:gd name="T0" fmla="*/ 0 w 111"/>
              <a:gd name="T1" fmla="*/ 0 h 704"/>
              <a:gd name="T2" fmla="*/ 0 w 111"/>
              <a:gd name="T3" fmla="*/ 97 h 704"/>
              <a:gd name="T4" fmla="*/ 9 w 111"/>
              <a:gd name="T5" fmla="*/ 293 h 704"/>
              <a:gd name="T6" fmla="*/ 18 w 111"/>
              <a:gd name="T7" fmla="*/ 254 h 704"/>
              <a:gd name="T8" fmla="*/ 27 w 111"/>
              <a:gd name="T9" fmla="*/ 215 h 704"/>
              <a:gd name="T10" fmla="*/ 37 w 111"/>
              <a:gd name="T11" fmla="*/ 313 h 704"/>
              <a:gd name="T12" fmla="*/ 46 w 111"/>
              <a:gd name="T13" fmla="*/ 450 h 704"/>
              <a:gd name="T14" fmla="*/ 55 w 111"/>
              <a:gd name="T15" fmla="*/ 704 h 704"/>
              <a:gd name="T16" fmla="*/ 64 w 111"/>
              <a:gd name="T17" fmla="*/ 391 h 704"/>
              <a:gd name="T18" fmla="*/ 74 w 111"/>
              <a:gd name="T19" fmla="*/ 137 h 704"/>
              <a:gd name="T20" fmla="*/ 83 w 111"/>
              <a:gd name="T21" fmla="*/ 332 h 704"/>
              <a:gd name="T22" fmla="*/ 92 w 111"/>
              <a:gd name="T23" fmla="*/ 117 h 704"/>
              <a:gd name="T24" fmla="*/ 101 w 111"/>
              <a:gd name="T25" fmla="*/ 117 h 704"/>
              <a:gd name="T26" fmla="*/ 111 w 111"/>
              <a:gd name="T27" fmla="*/ 137 h 704"/>
              <a:gd name="T28" fmla="*/ 111 w 111"/>
              <a:gd name="T29" fmla="*/ 0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704">
                <a:moveTo>
                  <a:pt x="0" y="0"/>
                </a:moveTo>
                <a:lnTo>
                  <a:pt x="0" y="97"/>
                </a:lnTo>
                <a:lnTo>
                  <a:pt x="9" y="293"/>
                </a:lnTo>
                <a:lnTo>
                  <a:pt x="18" y="254"/>
                </a:lnTo>
                <a:lnTo>
                  <a:pt x="27" y="215"/>
                </a:lnTo>
                <a:lnTo>
                  <a:pt x="37" y="313"/>
                </a:lnTo>
                <a:lnTo>
                  <a:pt x="46" y="450"/>
                </a:lnTo>
                <a:lnTo>
                  <a:pt x="55" y="704"/>
                </a:lnTo>
                <a:lnTo>
                  <a:pt x="64" y="391"/>
                </a:lnTo>
                <a:lnTo>
                  <a:pt x="74" y="137"/>
                </a:lnTo>
                <a:lnTo>
                  <a:pt x="83" y="332"/>
                </a:lnTo>
                <a:lnTo>
                  <a:pt x="92" y="117"/>
                </a:lnTo>
                <a:lnTo>
                  <a:pt x="101" y="117"/>
                </a:lnTo>
                <a:lnTo>
                  <a:pt x="111" y="137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0" name="Freeform 359"/>
          <p:cNvSpPr>
            <a:spLocks/>
          </p:cNvSpPr>
          <p:nvPr/>
        </p:nvSpPr>
        <p:spPr bwMode="auto">
          <a:xfrm flipV="1">
            <a:off x="7543817" y="4251274"/>
            <a:ext cx="19050" cy="22142"/>
          </a:xfrm>
          <a:custGeom>
            <a:avLst/>
            <a:gdLst>
              <a:gd name="T0" fmla="*/ 0 w 129"/>
              <a:gd name="T1" fmla="*/ 0 h 293"/>
              <a:gd name="T2" fmla="*/ 0 w 129"/>
              <a:gd name="T3" fmla="*/ 19 h 293"/>
              <a:gd name="T4" fmla="*/ 9 w 129"/>
              <a:gd name="T5" fmla="*/ 19 h 293"/>
              <a:gd name="T6" fmla="*/ 18 w 129"/>
              <a:gd name="T7" fmla="*/ 19 h 293"/>
              <a:gd name="T8" fmla="*/ 28 w 129"/>
              <a:gd name="T9" fmla="*/ 97 h 293"/>
              <a:gd name="T10" fmla="*/ 37 w 129"/>
              <a:gd name="T11" fmla="*/ 39 h 293"/>
              <a:gd name="T12" fmla="*/ 46 w 129"/>
              <a:gd name="T13" fmla="*/ 137 h 293"/>
              <a:gd name="T14" fmla="*/ 55 w 129"/>
              <a:gd name="T15" fmla="*/ 97 h 293"/>
              <a:gd name="T16" fmla="*/ 65 w 129"/>
              <a:gd name="T17" fmla="*/ 117 h 293"/>
              <a:gd name="T18" fmla="*/ 74 w 129"/>
              <a:gd name="T19" fmla="*/ 137 h 293"/>
              <a:gd name="T20" fmla="*/ 83 w 129"/>
              <a:gd name="T21" fmla="*/ 195 h 293"/>
              <a:gd name="T22" fmla="*/ 92 w 129"/>
              <a:gd name="T23" fmla="*/ 156 h 293"/>
              <a:gd name="T24" fmla="*/ 102 w 129"/>
              <a:gd name="T25" fmla="*/ 293 h 293"/>
              <a:gd name="T26" fmla="*/ 111 w 129"/>
              <a:gd name="T27" fmla="*/ 78 h 293"/>
              <a:gd name="T28" fmla="*/ 120 w 129"/>
              <a:gd name="T29" fmla="*/ 39 h 293"/>
              <a:gd name="T30" fmla="*/ 129 w 129"/>
              <a:gd name="T31" fmla="*/ 39 h 293"/>
              <a:gd name="T32" fmla="*/ 129 w 129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293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18" y="19"/>
                </a:lnTo>
                <a:lnTo>
                  <a:pt x="28" y="97"/>
                </a:lnTo>
                <a:lnTo>
                  <a:pt x="37" y="39"/>
                </a:lnTo>
                <a:lnTo>
                  <a:pt x="46" y="137"/>
                </a:lnTo>
                <a:lnTo>
                  <a:pt x="55" y="97"/>
                </a:lnTo>
                <a:lnTo>
                  <a:pt x="65" y="117"/>
                </a:lnTo>
                <a:lnTo>
                  <a:pt x="74" y="137"/>
                </a:lnTo>
                <a:lnTo>
                  <a:pt x="83" y="195"/>
                </a:lnTo>
                <a:lnTo>
                  <a:pt x="92" y="156"/>
                </a:lnTo>
                <a:lnTo>
                  <a:pt x="102" y="293"/>
                </a:lnTo>
                <a:lnTo>
                  <a:pt x="111" y="78"/>
                </a:lnTo>
                <a:lnTo>
                  <a:pt x="120" y="39"/>
                </a:lnTo>
                <a:lnTo>
                  <a:pt x="129" y="39"/>
                </a:lnTo>
                <a:lnTo>
                  <a:pt x="12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1" name="Line 360"/>
          <p:cNvSpPr>
            <a:spLocks noChangeShapeType="1"/>
          </p:cNvSpPr>
          <p:nvPr/>
        </p:nvSpPr>
        <p:spPr bwMode="auto">
          <a:xfrm flipV="1">
            <a:off x="756763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2" name="Line 361"/>
          <p:cNvSpPr>
            <a:spLocks noChangeShapeType="1"/>
          </p:cNvSpPr>
          <p:nvPr/>
        </p:nvSpPr>
        <p:spPr bwMode="auto">
          <a:xfrm flipV="1">
            <a:off x="757239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3" name="Freeform 362"/>
          <p:cNvSpPr>
            <a:spLocks/>
          </p:cNvSpPr>
          <p:nvPr/>
        </p:nvSpPr>
        <p:spPr bwMode="auto">
          <a:xfrm flipV="1">
            <a:off x="7575567" y="4237989"/>
            <a:ext cx="15875" cy="35427"/>
          </a:xfrm>
          <a:custGeom>
            <a:avLst/>
            <a:gdLst>
              <a:gd name="T0" fmla="*/ 0 w 101"/>
              <a:gd name="T1" fmla="*/ 0 h 489"/>
              <a:gd name="T2" fmla="*/ 0 w 101"/>
              <a:gd name="T3" fmla="*/ 97 h 489"/>
              <a:gd name="T4" fmla="*/ 9 w 101"/>
              <a:gd name="T5" fmla="*/ 58 h 489"/>
              <a:gd name="T6" fmla="*/ 18 w 101"/>
              <a:gd name="T7" fmla="*/ 293 h 489"/>
              <a:gd name="T8" fmla="*/ 27 w 101"/>
              <a:gd name="T9" fmla="*/ 156 h 489"/>
              <a:gd name="T10" fmla="*/ 37 w 101"/>
              <a:gd name="T11" fmla="*/ 254 h 489"/>
              <a:gd name="T12" fmla="*/ 46 w 101"/>
              <a:gd name="T13" fmla="*/ 352 h 489"/>
              <a:gd name="T14" fmla="*/ 55 w 101"/>
              <a:gd name="T15" fmla="*/ 411 h 489"/>
              <a:gd name="T16" fmla="*/ 64 w 101"/>
              <a:gd name="T17" fmla="*/ 489 h 489"/>
              <a:gd name="T18" fmla="*/ 74 w 101"/>
              <a:gd name="T19" fmla="*/ 450 h 489"/>
              <a:gd name="T20" fmla="*/ 83 w 101"/>
              <a:gd name="T21" fmla="*/ 352 h 489"/>
              <a:gd name="T22" fmla="*/ 92 w 101"/>
              <a:gd name="T23" fmla="*/ 371 h 489"/>
              <a:gd name="T24" fmla="*/ 101 w 101"/>
              <a:gd name="T25" fmla="*/ 58 h 489"/>
              <a:gd name="T26" fmla="*/ 101 w 101"/>
              <a:gd name="T2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1" h="489">
                <a:moveTo>
                  <a:pt x="0" y="0"/>
                </a:moveTo>
                <a:lnTo>
                  <a:pt x="0" y="97"/>
                </a:lnTo>
                <a:lnTo>
                  <a:pt x="9" y="58"/>
                </a:lnTo>
                <a:lnTo>
                  <a:pt x="18" y="293"/>
                </a:lnTo>
                <a:lnTo>
                  <a:pt x="27" y="156"/>
                </a:lnTo>
                <a:lnTo>
                  <a:pt x="37" y="254"/>
                </a:lnTo>
                <a:lnTo>
                  <a:pt x="46" y="352"/>
                </a:lnTo>
                <a:lnTo>
                  <a:pt x="55" y="411"/>
                </a:lnTo>
                <a:lnTo>
                  <a:pt x="64" y="489"/>
                </a:lnTo>
                <a:lnTo>
                  <a:pt x="74" y="450"/>
                </a:lnTo>
                <a:lnTo>
                  <a:pt x="83" y="352"/>
                </a:lnTo>
                <a:lnTo>
                  <a:pt x="92" y="371"/>
                </a:lnTo>
                <a:lnTo>
                  <a:pt x="101" y="58"/>
                </a:lnTo>
                <a:lnTo>
                  <a:pt x="10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4" name="Freeform 363"/>
          <p:cNvSpPr>
            <a:spLocks/>
          </p:cNvSpPr>
          <p:nvPr/>
        </p:nvSpPr>
        <p:spPr bwMode="auto">
          <a:xfrm flipV="1">
            <a:off x="7594617" y="4271940"/>
            <a:ext cx="1588" cy="1477"/>
          </a:xfrm>
          <a:custGeom>
            <a:avLst/>
            <a:gdLst>
              <a:gd name="T0" fmla="*/ 0 w 9"/>
              <a:gd name="T1" fmla="*/ 0 h 19"/>
              <a:gd name="T2" fmla="*/ 0 w 9"/>
              <a:gd name="T3" fmla="*/ 19 h 19"/>
              <a:gd name="T4" fmla="*/ 9 w 9"/>
              <a:gd name="T5" fmla="*/ 19 h 19"/>
              <a:gd name="T6" fmla="*/ 9 w 9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5" name="Line 364"/>
          <p:cNvSpPr>
            <a:spLocks noChangeShapeType="1"/>
          </p:cNvSpPr>
          <p:nvPr/>
        </p:nvSpPr>
        <p:spPr bwMode="auto">
          <a:xfrm flipV="1">
            <a:off x="7608905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6" name="Freeform 365"/>
          <p:cNvSpPr>
            <a:spLocks/>
          </p:cNvSpPr>
          <p:nvPr/>
        </p:nvSpPr>
        <p:spPr bwMode="auto">
          <a:xfrm flipV="1">
            <a:off x="7612080" y="4270464"/>
            <a:ext cx="3175" cy="2952"/>
          </a:xfrm>
          <a:custGeom>
            <a:avLst/>
            <a:gdLst>
              <a:gd name="T0" fmla="*/ 0 w 19"/>
              <a:gd name="T1" fmla="*/ 0 h 39"/>
              <a:gd name="T2" fmla="*/ 0 w 19"/>
              <a:gd name="T3" fmla="*/ 39 h 39"/>
              <a:gd name="T4" fmla="*/ 9 w 19"/>
              <a:gd name="T5" fmla="*/ 19 h 39"/>
              <a:gd name="T6" fmla="*/ 19 w 19"/>
              <a:gd name="T7" fmla="*/ 19 h 39"/>
              <a:gd name="T8" fmla="*/ 19 w 1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9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19" y="19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7" name="Freeform 366"/>
          <p:cNvSpPr>
            <a:spLocks/>
          </p:cNvSpPr>
          <p:nvPr/>
        </p:nvSpPr>
        <p:spPr bwMode="auto">
          <a:xfrm flipV="1">
            <a:off x="7621605" y="4270464"/>
            <a:ext cx="1588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39 h 39"/>
              <a:gd name="T4" fmla="*/ 9 w 9"/>
              <a:gd name="T5" fmla="*/ 1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8" name="Freeform 367"/>
          <p:cNvSpPr>
            <a:spLocks/>
          </p:cNvSpPr>
          <p:nvPr/>
        </p:nvSpPr>
        <p:spPr bwMode="auto">
          <a:xfrm flipV="1">
            <a:off x="7626367" y="4271940"/>
            <a:ext cx="1588" cy="1477"/>
          </a:xfrm>
          <a:custGeom>
            <a:avLst/>
            <a:gdLst>
              <a:gd name="T0" fmla="*/ 0 w 9"/>
              <a:gd name="T1" fmla="*/ 0 h 19"/>
              <a:gd name="T2" fmla="*/ 0 w 9"/>
              <a:gd name="T3" fmla="*/ 19 h 19"/>
              <a:gd name="T4" fmla="*/ 9 w 9"/>
              <a:gd name="T5" fmla="*/ 19 h 19"/>
              <a:gd name="T6" fmla="*/ 9 w 9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9" name="Freeform 368"/>
          <p:cNvSpPr>
            <a:spLocks/>
          </p:cNvSpPr>
          <p:nvPr/>
        </p:nvSpPr>
        <p:spPr bwMode="auto">
          <a:xfrm flipV="1">
            <a:off x="7631130" y="4249798"/>
            <a:ext cx="14288" cy="23618"/>
          </a:xfrm>
          <a:custGeom>
            <a:avLst/>
            <a:gdLst>
              <a:gd name="T0" fmla="*/ 0 w 92"/>
              <a:gd name="T1" fmla="*/ 0 h 332"/>
              <a:gd name="T2" fmla="*/ 0 w 92"/>
              <a:gd name="T3" fmla="*/ 19 h 332"/>
              <a:gd name="T4" fmla="*/ 9 w 92"/>
              <a:gd name="T5" fmla="*/ 97 h 332"/>
              <a:gd name="T6" fmla="*/ 18 w 92"/>
              <a:gd name="T7" fmla="*/ 117 h 332"/>
              <a:gd name="T8" fmla="*/ 27 w 92"/>
              <a:gd name="T9" fmla="*/ 313 h 332"/>
              <a:gd name="T10" fmla="*/ 37 w 92"/>
              <a:gd name="T11" fmla="*/ 274 h 332"/>
              <a:gd name="T12" fmla="*/ 46 w 92"/>
              <a:gd name="T13" fmla="*/ 274 h 332"/>
              <a:gd name="T14" fmla="*/ 55 w 92"/>
              <a:gd name="T15" fmla="*/ 39 h 332"/>
              <a:gd name="T16" fmla="*/ 64 w 92"/>
              <a:gd name="T17" fmla="*/ 39 h 332"/>
              <a:gd name="T18" fmla="*/ 74 w 92"/>
              <a:gd name="T19" fmla="*/ 332 h 332"/>
              <a:gd name="T20" fmla="*/ 83 w 92"/>
              <a:gd name="T21" fmla="*/ 313 h 332"/>
              <a:gd name="T22" fmla="*/ 92 w 92"/>
              <a:gd name="T23" fmla="*/ 39 h 332"/>
              <a:gd name="T24" fmla="*/ 92 w 92"/>
              <a:gd name="T25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332">
                <a:moveTo>
                  <a:pt x="0" y="0"/>
                </a:moveTo>
                <a:lnTo>
                  <a:pt x="0" y="19"/>
                </a:lnTo>
                <a:lnTo>
                  <a:pt x="9" y="97"/>
                </a:lnTo>
                <a:lnTo>
                  <a:pt x="18" y="117"/>
                </a:lnTo>
                <a:lnTo>
                  <a:pt x="27" y="313"/>
                </a:lnTo>
                <a:lnTo>
                  <a:pt x="37" y="274"/>
                </a:lnTo>
                <a:lnTo>
                  <a:pt x="46" y="274"/>
                </a:lnTo>
                <a:lnTo>
                  <a:pt x="55" y="39"/>
                </a:lnTo>
                <a:lnTo>
                  <a:pt x="64" y="39"/>
                </a:lnTo>
                <a:lnTo>
                  <a:pt x="74" y="332"/>
                </a:lnTo>
                <a:lnTo>
                  <a:pt x="83" y="313"/>
                </a:lnTo>
                <a:lnTo>
                  <a:pt x="92" y="39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0" name="Freeform 369"/>
          <p:cNvSpPr>
            <a:spLocks/>
          </p:cNvSpPr>
          <p:nvPr/>
        </p:nvSpPr>
        <p:spPr bwMode="auto">
          <a:xfrm flipV="1">
            <a:off x="7651767" y="4271940"/>
            <a:ext cx="1588" cy="1477"/>
          </a:xfrm>
          <a:custGeom>
            <a:avLst/>
            <a:gdLst>
              <a:gd name="T0" fmla="*/ 0 w 9"/>
              <a:gd name="T1" fmla="*/ 0 h 19"/>
              <a:gd name="T2" fmla="*/ 0 w 9"/>
              <a:gd name="T3" fmla="*/ 19 h 19"/>
              <a:gd name="T4" fmla="*/ 9 w 9"/>
              <a:gd name="T5" fmla="*/ 19 h 19"/>
              <a:gd name="T6" fmla="*/ 9 w 9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1" name="Freeform 370"/>
          <p:cNvSpPr>
            <a:spLocks/>
          </p:cNvSpPr>
          <p:nvPr/>
        </p:nvSpPr>
        <p:spPr bwMode="auto">
          <a:xfrm flipV="1">
            <a:off x="7658117" y="4199610"/>
            <a:ext cx="47625" cy="73807"/>
          </a:xfrm>
          <a:custGeom>
            <a:avLst/>
            <a:gdLst>
              <a:gd name="T0" fmla="*/ 0 w 315"/>
              <a:gd name="T1" fmla="*/ 0 h 1037"/>
              <a:gd name="T2" fmla="*/ 0 w 315"/>
              <a:gd name="T3" fmla="*/ 39 h 1037"/>
              <a:gd name="T4" fmla="*/ 10 w 315"/>
              <a:gd name="T5" fmla="*/ 97 h 1037"/>
              <a:gd name="T6" fmla="*/ 19 w 315"/>
              <a:gd name="T7" fmla="*/ 450 h 1037"/>
              <a:gd name="T8" fmla="*/ 28 w 315"/>
              <a:gd name="T9" fmla="*/ 606 h 1037"/>
              <a:gd name="T10" fmla="*/ 37 w 315"/>
              <a:gd name="T11" fmla="*/ 411 h 1037"/>
              <a:gd name="T12" fmla="*/ 47 w 315"/>
              <a:gd name="T13" fmla="*/ 880 h 1037"/>
              <a:gd name="T14" fmla="*/ 56 w 315"/>
              <a:gd name="T15" fmla="*/ 1037 h 1037"/>
              <a:gd name="T16" fmla="*/ 65 w 315"/>
              <a:gd name="T17" fmla="*/ 900 h 1037"/>
              <a:gd name="T18" fmla="*/ 74 w 315"/>
              <a:gd name="T19" fmla="*/ 763 h 1037"/>
              <a:gd name="T20" fmla="*/ 84 w 315"/>
              <a:gd name="T21" fmla="*/ 919 h 1037"/>
              <a:gd name="T22" fmla="*/ 93 w 315"/>
              <a:gd name="T23" fmla="*/ 665 h 1037"/>
              <a:gd name="T24" fmla="*/ 102 w 315"/>
              <a:gd name="T25" fmla="*/ 567 h 1037"/>
              <a:gd name="T26" fmla="*/ 111 w 315"/>
              <a:gd name="T27" fmla="*/ 215 h 1037"/>
              <a:gd name="T28" fmla="*/ 121 w 315"/>
              <a:gd name="T29" fmla="*/ 58 h 1037"/>
              <a:gd name="T30" fmla="*/ 130 w 315"/>
              <a:gd name="T31" fmla="*/ 19 h 1037"/>
              <a:gd name="T32" fmla="*/ 139 w 315"/>
              <a:gd name="T33" fmla="*/ 19 h 1037"/>
              <a:gd name="T34" fmla="*/ 148 w 315"/>
              <a:gd name="T35" fmla="*/ 19 h 1037"/>
              <a:gd name="T36" fmla="*/ 158 w 315"/>
              <a:gd name="T37" fmla="*/ 19 h 1037"/>
              <a:gd name="T38" fmla="*/ 167 w 315"/>
              <a:gd name="T39" fmla="*/ 39 h 1037"/>
              <a:gd name="T40" fmla="*/ 176 w 315"/>
              <a:gd name="T41" fmla="*/ 19 h 1037"/>
              <a:gd name="T42" fmla="*/ 185 w 315"/>
              <a:gd name="T43" fmla="*/ 39 h 1037"/>
              <a:gd name="T44" fmla="*/ 195 w 315"/>
              <a:gd name="T45" fmla="*/ 58 h 1037"/>
              <a:gd name="T46" fmla="*/ 204 w 315"/>
              <a:gd name="T47" fmla="*/ 137 h 1037"/>
              <a:gd name="T48" fmla="*/ 213 w 315"/>
              <a:gd name="T49" fmla="*/ 234 h 1037"/>
              <a:gd name="T50" fmla="*/ 222 w 315"/>
              <a:gd name="T51" fmla="*/ 430 h 1037"/>
              <a:gd name="T52" fmla="*/ 232 w 315"/>
              <a:gd name="T53" fmla="*/ 606 h 1037"/>
              <a:gd name="T54" fmla="*/ 241 w 315"/>
              <a:gd name="T55" fmla="*/ 606 h 1037"/>
              <a:gd name="T56" fmla="*/ 250 w 315"/>
              <a:gd name="T57" fmla="*/ 782 h 1037"/>
              <a:gd name="T58" fmla="*/ 259 w 315"/>
              <a:gd name="T59" fmla="*/ 685 h 1037"/>
              <a:gd name="T60" fmla="*/ 269 w 315"/>
              <a:gd name="T61" fmla="*/ 450 h 1037"/>
              <a:gd name="T62" fmla="*/ 278 w 315"/>
              <a:gd name="T63" fmla="*/ 567 h 1037"/>
              <a:gd name="T64" fmla="*/ 287 w 315"/>
              <a:gd name="T65" fmla="*/ 97 h 1037"/>
              <a:gd name="T66" fmla="*/ 296 w 315"/>
              <a:gd name="T67" fmla="*/ 156 h 1037"/>
              <a:gd name="T68" fmla="*/ 306 w 315"/>
              <a:gd name="T69" fmla="*/ 39 h 1037"/>
              <a:gd name="T70" fmla="*/ 315 w 315"/>
              <a:gd name="T71" fmla="*/ 39 h 1037"/>
              <a:gd name="T72" fmla="*/ 315 w 315"/>
              <a:gd name="T73" fmla="*/ 0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5" h="1037">
                <a:moveTo>
                  <a:pt x="0" y="0"/>
                </a:moveTo>
                <a:lnTo>
                  <a:pt x="0" y="39"/>
                </a:lnTo>
                <a:lnTo>
                  <a:pt x="10" y="97"/>
                </a:lnTo>
                <a:lnTo>
                  <a:pt x="19" y="450"/>
                </a:lnTo>
                <a:lnTo>
                  <a:pt x="28" y="606"/>
                </a:lnTo>
                <a:lnTo>
                  <a:pt x="37" y="411"/>
                </a:lnTo>
                <a:lnTo>
                  <a:pt x="47" y="880"/>
                </a:lnTo>
                <a:lnTo>
                  <a:pt x="56" y="1037"/>
                </a:lnTo>
                <a:lnTo>
                  <a:pt x="65" y="900"/>
                </a:lnTo>
                <a:lnTo>
                  <a:pt x="74" y="763"/>
                </a:lnTo>
                <a:lnTo>
                  <a:pt x="84" y="919"/>
                </a:lnTo>
                <a:lnTo>
                  <a:pt x="93" y="665"/>
                </a:lnTo>
                <a:lnTo>
                  <a:pt x="102" y="567"/>
                </a:lnTo>
                <a:lnTo>
                  <a:pt x="111" y="215"/>
                </a:lnTo>
                <a:lnTo>
                  <a:pt x="121" y="58"/>
                </a:lnTo>
                <a:lnTo>
                  <a:pt x="130" y="19"/>
                </a:lnTo>
                <a:lnTo>
                  <a:pt x="139" y="19"/>
                </a:lnTo>
                <a:lnTo>
                  <a:pt x="148" y="19"/>
                </a:lnTo>
                <a:lnTo>
                  <a:pt x="158" y="19"/>
                </a:lnTo>
                <a:lnTo>
                  <a:pt x="167" y="39"/>
                </a:lnTo>
                <a:lnTo>
                  <a:pt x="176" y="19"/>
                </a:lnTo>
                <a:lnTo>
                  <a:pt x="185" y="39"/>
                </a:lnTo>
                <a:lnTo>
                  <a:pt x="195" y="58"/>
                </a:lnTo>
                <a:lnTo>
                  <a:pt x="204" y="137"/>
                </a:lnTo>
                <a:lnTo>
                  <a:pt x="213" y="234"/>
                </a:lnTo>
                <a:lnTo>
                  <a:pt x="222" y="430"/>
                </a:lnTo>
                <a:lnTo>
                  <a:pt x="232" y="606"/>
                </a:lnTo>
                <a:lnTo>
                  <a:pt x="241" y="606"/>
                </a:lnTo>
                <a:lnTo>
                  <a:pt x="250" y="782"/>
                </a:lnTo>
                <a:lnTo>
                  <a:pt x="259" y="685"/>
                </a:lnTo>
                <a:lnTo>
                  <a:pt x="269" y="450"/>
                </a:lnTo>
                <a:lnTo>
                  <a:pt x="278" y="567"/>
                </a:lnTo>
                <a:lnTo>
                  <a:pt x="287" y="97"/>
                </a:lnTo>
                <a:lnTo>
                  <a:pt x="296" y="156"/>
                </a:lnTo>
                <a:lnTo>
                  <a:pt x="306" y="39"/>
                </a:lnTo>
                <a:lnTo>
                  <a:pt x="315" y="39"/>
                </a:lnTo>
                <a:lnTo>
                  <a:pt x="31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2" name="Line 371"/>
          <p:cNvSpPr>
            <a:spLocks noChangeShapeType="1"/>
          </p:cNvSpPr>
          <p:nvPr/>
        </p:nvSpPr>
        <p:spPr bwMode="auto">
          <a:xfrm flipV="1">
            <a:off x="7710505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3" name="Line 372"/>
          <p:cNvSpPr>
            <a:spLocks noChangeShapeType="1"/>
          </p:cNvSpPr>
          <p:nvPr/>
        </p:nvSpPr>
        <p:spPr bwMode="auto">
          <a:xfrm flipV="1">
            <a:off x="7713680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4" name="Freeform 373"/>
          <p:cNvSpPr>
            <a:spLocks/>
          </p:cNvSpPr>
          <p:nvPr/>
        </p:nvSpPr>
        <p:spPr bwMode="auto">
          <a:xfrm flipV="1">
            <a:off x="7716855" y="4266035"/>
            <a:ext cx="12700" cy="7381"/>
          </a:xfrm>
          <a:custGeom>
            <a:avLst/>
            <a:gdLst>
              <a:gd name="T0" fmla="*/ 0 w 92"/>
              <a:gd name="T1" fmla="*/ 0 h 97"/>
              <a:gd name="T2" fmla="*/ 0 w 92"/>
              <a:gd name="T3" fmla="*/ 78 h 97"/>
              <a:gd name="T4" fmla="*/ 9 w 92"/>
              <a:gd name="T5" fmla="*/ 78 h 97"/>
              <a:gd name="T6" fmla="*/ 18 w 92"/>
              <a:gd name="T7" fmla="*/ 19 h 97"/>
              <a:gd name="T8" fmla="*/ 27 w 92"/>
              <a:gd name="T9" fmla="*/ 97 h 97"/>
              <a:gd name="T10" fmla="*/ 37 w 92"/>
              <a:gd name="T11" fmla="*/ 39 h 97"/>
              <a:gd name="T12" fmla="*/ 46 w 92"/>
              <a:gd name="T13" fmla="*/ 19 h 97"/>
              <a:gd name="T14" fmla="*/ 55 w 92"/>
              <a:gd name="T15" fmla="*/ 58 h 97"/>
              <a:gd name="T16" fmla="*/ 64 w 92"/>
              <a:gd name="T17" fmla="*/ 78 h 97"/>
              <a:gd name="T18" fmla="*/ 74 w 92"/>
              <a:gd name="T19" fmla="*/ 97 h 97"/>
              <a:gd name="T20" fmla="*/ 83 w 92"/>
              <a:gd name="T21" fmla="*/ 19 h 97"/>
              <a:gd name="T22" fmla="*/ 92 w 92"/>
              <a:gd name="T23" fmla="*/ 39 h 97"/>
              <a:gd name="T24" fmla="*/ 92 w 92"/>
              <a:gd name="T2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97">
                <a:moveTo>
                  <a:pt x="0" y="0"/>
                </a:moveTo>
                <a:lnTo>
                  <a:pt x="0" y="78"/>
                </a:lnTo>
                <a:lnTo>
                  <a:pt x="9" y="78"/>
                </a:lnTo>
                <a:lnTo>
                  <a:pt x="18" y="19"/>
                </a:lnTo>
                <a:lnTo>
                  <a:pt x="27" y="97"/>
                </a:lnTo>
                <a:lnTo>
                  <a:pt x="37" y="39"/>
                </a:lnTo>
                <a:lnTo>
                  <a:pt x="46" y="19"/>
                </a:lnTo>
                <a:lnTo>
                  <a:pt x="55" y="58"/>
                </a:lnTo>
                <a:lnTo>
                  <a:pt x="64" y="78"/>
                </a:lnTo>
                <a:lnTo>
                  <a:pt x="74" y="97"/>
                </a:lnTo>
                <a:lnTo>
                  <a:pt x="83" y="19"/>
                </a:lnTo>
                <a:lnTo>
                  <a:pt x="92" y="39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5" name="Freeform 374"/>
          <p:cNvSpPr>
            <a:spLocks/>
          </p:cNvSpPr>
          <p:nvPr/>
        </p:nvSpPr>
        <p:spPr bwMode="auto">
          <a:xfrm flipV="1">
            <a:off x="7732730" y="4268987"/>
            <a:ext cx="4763" cy="4429"/>
          </a:xfrm>
          <a:custGeom>
            <a:avLst/>
            <a:gdLst>
              <a:gd name="T0" fmla="*/ 0 w 27"/>
              <a:gd name="T1" fmla="*/ 0 h 58"/>
              <a:gd name="T2" fmla="*/ 0 w 27"/>
              <a:gd name="T3" fmla="*/ 39 h 58"/>
              <a:gd name="T4" fmla="*/ 9 w 27"/>
              <a:gd name="T5" fmla="*/ 19 h 58"/>
              <a:gd name="T6" fmla="*/ 18 w 27"/>
              <a:gd name="T7" fmla="*/ 19 h 58"/>
              <a:gd name="T8" fmla="*/ 27 w 27"/>
              <a:gd name="T9" fmla="*/ 58 h 58"/>
              <a:gd name="T10" fmla="*/ 27 w 27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58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18" y="19"/>
                </a:lnTo>
                <a:lnTo>
                  <a:pt x="27" y="58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6" name="Line 375"/>
          <p:cNvSpPr>
            <a:spLocks noChangeShapeType="1"/>
          </p:cNvSpPr>
          <p:nvPr/>
        </p:nvSpPr>
        <p:spPr bwMode="auto">
          <a:xfrm flipV="1">
            <a:off x="7740667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7" name="Freeform 376"/>
          <p:cNvSpPr>
            <a:spLocks/>
          </p:cNvSpPr>
          <p:nvPr/>
        </p:nvSpPr>
        <p:spPr bwMode="auto">
          <a:xfrm flipV="1">
            <a:off x="7743842" y="4226180"/>
            <a:ext cx="17463" cy="47236"/>
          </a:xfrm>
          <a:custGeom>
            <a:avLst/>
            <a:gdLst>
              <a:gd name="T0" fmla="*/ 0 w 111"/>
              <a:gd name="T1" fmla="*/ 0 h 665"/>
              <a:gd name="T2" fmla="*/ 0 w 111"/>
              <a:gd name="T3" fmla="*/ 58 h 665"/>
              <a:gd name="T4" fmla="*/ 9 w 111"/>
              <a:gd name="T5" fmla="*/ 313 h 665"/>
              <a:gd name="T6" fmla="*/ 18 w 111"/>
              <a:gd name="T7" fmla="*/ 234 h 665"/>
              <a:gd name="T8" fmla="*/ 27 w 111"/>
              <a:gd name="T9" fmla="*/ 195 h 665"/>
              <a:gd name="T10" fmla="*/ 37 w 111"/>
              <a:gd name="T11" fmla="*/ 234 h 665"/>
              <a:gd name="T12" fmla="*/ 46 w 111"/>
              <a:gd name="T13" fmla="*/ 391 h 665"/>
              <a:gd name="T14" fmla="*/ 55 w 111"/>
              <a:gd name="T15" fmla="*/ 234 h 665"/>
              <a:gd name="T16" fmla="*/ 64 w 111"/>
              <a:gd name="T17" fmla="*/ 665 h 665"/>
              <a:gd name="T18" fmla="*/ 74 w 111"/>
              <a:gd name="T19" fmla="*/ 587 h 665"/>
              <a:gd name="T20" fmla="*/ 83 w 111"/>
              <a:gd name="T21" fmla="*/ 313 h 665"/>
              <a:gd name="T22" fmla="*/ 92 w 111"/>
              <a:gd name="T23" fmla="*/ 137 h 665"/>
              <a:gd name="T24" fmla="*/ 101 w 111"/>
              <a:gd name="T25" fmla="*/ 58 h 665"/>
              <a:gd name="T26" fmla="*/ 111 w 111"/>
              <a:gd name="T27" fmla="*/ 97 h 665"/>
              <a:gd name="T28" fmla="*/ 111 w 111"/>
              <a:gd name="T29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665">
                <a:moveTo>
                  <a:pt x="0" y="0"/>
                </a:moveTo>
                <a:lnTo>
                  <a:pt x="0" y="58"/>
                </a:lnTo>
                <a:lnTo>
                  <a:pt x="9" y="313"/>
                </a:lnTo>
                <a:lnTo>
                  <a:pt x="18" y="234"/>
                </a:lnTo>
                <a:lnTo>
                  <a:pt x="27" y="195"/>
                </a:lnTo>
                <a:lnTo>
                  <a:pt x="37" y="234"/>
                </a:lnTo>
                <a:lnTo>
                  <a:pt x="46" y="391"/>
                </a:lnTo>
                <a:lnTo>
                  <a:pt x="55" y="234"/>
                </a:lnTo>
                <a:lnTo>
                  <a:pt x="64" y="665"/>
                </a:lnTo>
                <a:lnTo>
                  <a:pt x="74" y="587"/>
                </a:lnTo>
                <a:lnTo>
                  <a:pt x="83" y="313"/>
                </a:lnTo>
                <a:lnTo>
                  <a:pt x="92" y="137"/>
                </a:lnTo>
                <a:lnTo>
                  <a:pt x="101" y="58"/>
                </a:lnTo>
                <a:lnTo>
                  <a:pt x="111" y="97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8" name="Line 377"/>
          <p:cNvSpPr>
            <a:spLocks noChangeShapeType="1"/>
          </p:cNvSpPr>
          <p:nvPr/>
        </p:nvSpPr>
        <p:spPr bwMode="auto">
          <a:xfrm flipV="1">
            <a:off x="7769242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9" name="Freeform 378"/>
          <p:cNvSpPr>
            <a:spLocks/>
          </p:cNvSpPr>
          <p:nvPr/>
        </p:nvSpPr>
        <p:spPr bwMode="auto">
          <a:xfrm flipV="1">
            <a:off x="7775592" y="4267512"/>
            <a:ext cx="9525" cy="5905"/>
          </a:xfrm>
          <a:custGeom>
            <a:avLst/>
            <a:gdLst>
              <a:gd name="T0" fmla="*/ 0 w 65"/>
              <a:gd name="T1" fmla="*/ 0 h 78"/>
              <a:gd name="T2" fmla="*/ 0 w 65"/>
              <a:gd name="T3" fmla="*/ 19 h 78"/>
              <a:gd name="T4" fmla="*/ 9 w 65"/>
              <a:gd name="T5" fmla="*/ 19 h 78"/>
              <a:gd name="T6" fmla="*/ 19 w 65"/>
              <a:gd name="T7" fmla="*/ 19 h 78"/>
              <a:gd name="T8" fmla="*/ 28 w 65"/>
              <a:gd name="T9" fmla="*/ 39 h 78"/>
              <a:gd name="T10" fmla="*/ 37 w 65"/>
              <a:gd name="T11" fmla="*/ 39 h 78"/>
              <a:gd name="T12" fmla="*/ 46 w 65"/>
              <a:gd name="T13" fmla="*/ 78 h 78"/>
              <a:gd name="T14" fmla="*/ 56 w 65"/>
              <a:gd name="T15" fmla="*/ 39 h 78"/>
              <a:gd name="T16" fmla="*/ 65 w 65"/>
              <a:gd name="T17" fmla="*/ 19 h 78"/>
              <a:gd name="T18" fmla="*/ 65 w 65"/>
              <a:gd name="T1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78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19" y="19"/>
                </a:lnTo>
                <a:lnTo>
                  <a:pt x="28" y="39"/>
                </a:lnTo>
                <a:lnTo>
                  <a:pt x="37" y="39"/>
                </a:lnTo>
                <a:lnTo>
                  <a:pt x="46" y="78"/>
                </a:lnTo>
                <a:lnTo>
                  <a:pt x="56" y="39"/>
                </a:lnTo>
                <a:lnTo>
                  <a:pt x="65" y="19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0" name="Line 379"/>
          <p:cNvSpPr>
            <a:spLocks noChangeShapeType="1"/>
          </p:cNvSpPr>
          <p:nvPr/>
        </p:nvSpPr>
        <p:spPr bwMode="auto">
          <a:xfrm flipV="1">
            <a:off x="7789880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1" name="Freeform 380"/>
          <p:cNvSpPr>
            <a:spLocks/>
          </p:cNvSpPr>
          <p:nvPr/>
        </p:nvSpPr>
        <p:spPr bwMode="auto">
          <a:xfrm flipV="1">
            <a:off x="7800992" y="4268987"/>
            <a:ext cx="1588" cy="4429"/>
          </a:xfrm>
          <a:custGeom>
            <a:avLst/>
            <a:gdLst>
              <a:gd name="T0" fmla="*/ 0 w 9"/>
              <a:gd name="T1" fmla="*/ 0 h 58"/>
              <a:gd name="T2" fmla="*/ 0 w 9"/>
              <a:gd name="T3" fmla="*/ 58 h 58"/>
              <a:gd name="T4" fmla="*/ 9 w 9"/>
              <a:gd name="T5" fmla="*/ 19 h 58"/>
              <a:gd name="T6" fmla="*/ 9 w 9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8">
                <a:moveTo>
                  <a:pt x="0" y="0"/>
                </a:moveTo>
                <a:lnTo>
                  <a:pt x="0" y="58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2" name="Freeform 381"/>
          <p:cNvSpPr>
            <a:spLocks/>
          </p:cNvSpPr>
          <p:nvPr/>
        </p:nvSpPr>
        <p:spPr bwMode="auto">
          <a:xfrm flipV="1">
            <a:off x="7815280" y="4270464"/>
            <a:ext cx="1588" cy="2952"/>
          </a:xfrm>
          <a:custGeom>
            <a:avLst/>
            <a:gdLst>
              <a:gd name="T0" fmla="*/ 0 w 10"/>
              <a:gd name="T1" fmla="*/ 0 h 39"/>
              <a:gd name="T2" fmla="*/ 0 w 10"/>
              <a:gd name="T3" fmla="*/ 39 h 39"/>
              <a:gd name="T4" fmla="*/ 10 w 10"/>
              <a:gd name="T5" fmla="*/ 39 h 39"/>
              <a:gd name="T6" fmla="*/ 10 w 10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39">
                <a:moveTo>
                  <a:pt x="0" y="0"/>
                </a:moveTo>
                <a:lnTo>
                  <a:pt x="0" y="39"/>
                </a:lnTo>
                <a:lnTo>
                  <a:pt x="10" y="3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3" name="Line 382"/>
          <p:cNvSpPr>
            <a:spLocks noChangeShapeType="1"/>
          </p:cNvSpPr>
          <p:nvPr/>
        </p:nvSpPr>
        <p:spPr bwMode="auto">
          <a:xfrm flipV="1">
            <a:off x="7820042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4" name="Line 383"/>
          <p:cNvSpPr>
            <a:spLocks noChangeShapeType="1"/>
          </p:cNvSpPr>
          <p:nvPr/>
        </p:nvSpPr>
        <p:spPr bwMode="auto">
          <a:xfrm flipV="1">
            <a:off x="7823217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5" name="Freeform 384"/>
          <p:cNvSpPr>
            <a:spLocks/>
          </p:cNvSpPr>
          <p:nvPr/>
        </p:nvSpPr>
        <p:spPr bwMode="auto">
          <a:xfrm flipV="1">
            <a:off x="7827980" y="4252750"/>
            <a:ext cx="15875" cy="20666"/>
          </a:xfrm>
          <a:custGeom>
            <a:avLst/>
            <a:gdLst>
              <a:gd name="T0" fmla="*/ 0 w 102"/>
              <a:gd name="T1" fmla="*/ 0 h 274"/>
              <a:gd name="T2" fmla="*/ 0 w 102"/>
              <a:gd name="T3" fmla="*/ 19 h 274"/>
              <a:gd name="T4" fmla="*/ 10 w 102"/>
              <a:gd name="T5" fmla="*/ 39 h 274"/>
              <a:gd name="T6" fmla="*/ 19 w 102"/>
              <a:gd name="T7" fmla="*/ 117 h 274"/>
              <a:gd name="T8" fmla="*/ 28 w 102"/>
              <a:gd name="T9" fmla="*/ 137 h 274"/>
              <a:gd name="T10" fmla="*/ 37 w 102"/>
              <a:gd name="T11" fmla="*/ 137 h 274"/>
              <a:gd name="T12" fmla="*/ 47 w 102"/>
              <a:gd name="T13" fmla="*/ 274 h 274"/>
              <a:gd name="T14" fmla="*/ 56 w 102"/>
              <a:gd name="T15" fmla="*/ 254 h 274"/>
              <a:gd name="T16" fmla="*/ 65 w 102"/>
              <a:gd name="T17" fmla="*/ 176 h 274"/>
              <a:gd name="T18" fmla="*/ 74 w 102"/>
              <a:gd name="T19" fmla="*/ 156 h 274"/>
              <a:gd name="T20" fmla="*/ 84 w 102"/>
              <a:gd name="T21" fmla="*/ 195 h 274"/>
              <a:gd name="T22" fmla="*/ 93 w 102"/>
              <a:gd name="T23" fmla="*/ 117 h 274"/>
              <a:gd name="T24" fmla="*/ 102 w 102"/>
              <a:gd name="T25" fmla="*/ 19 h 274"/>
              <a:gd name="T26" fmla="*/ 102 w 102"/>
              <a:gd name="T27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274">
                <a:moveTo>
                  <a:pt x="0" y="0"/>
                </a:moveTo>
                <a:lnTo>
                  <a:pt x="0" y="19"/>
                </a:lnTo>
                <a:lnTo>
                  <a:pt x="10" y="39"/>
                </a:lnTo>
                <a:lnTo>
                  <a:pt x="19" y="117"/>
                </a:lnTo>
                <a:lnTo>
                  <a:pt x="28" y="137"/>
                </a:lnTo>
                <a:lnTo>
                  <a:pt x="37" y="137"/>
                </a:lnTo>
                <a:lnTo>
                  <a:pt x="47" y="274"/>
                </a:lnTo>
                <a:lnTo>
                  <a:pt x="56" y="254"/>
                </a:lnTo>
                <a:lnTo>
                  <a:pt x="65" y="176"/>
                </a:lnTo>
                <a:lnTo>
                  <a:pt x="74" y="156"/>
                </a:lnTo>
                <a:lnTo>
                  <a:pt x="84" y="195"/>
                </a:lnTo>
                <a:lnTo>
                  <a:pt x="93" y="117"/>
                </a:lnTo>
                <a:lnTo>
                  <a:pt x="102" y="19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6" name="Freeform 385"/>
          <p:cNvSpPr>
            <a:spLocks/>
          </p:cNvSpPr>
          <p:nvPr/>
        </p:nvSpPr>
        <p:spPr bwMode="auto">
          <a:xfrm flipV="1">
            <a:off x="7854967" y="4233560"/>
            <a:ext cx="20638" cy="39856"/>
          </a:xfrm>
          <a:custGeom>
            <a:avLst/>
            <a:gdLst>
              <a:gd name="T0" fmla="*/ 0 w 139"/>
              <a:gd name="T1" fmla="*/ 0 h 548"/>
              <a:gd name="T2" fmla="*/ 0 w 139"/>
              <a:gd name="T3" fmla="*/ 39 h 548"/>
              <a:gd name="T4" fmla="*/ 9 w 139"/>
              <a:gd name="T5" fmla="*/ 39 h 548"/>
              <a:gd name="T6" fmla="*/ 19 w 139"/>
              <a:gd name="T7" fmla="*/ 274 h 548"/>
              <a:gd name="T8" fmla="*/ 28 w 139"/>
              <a:gd name="T9" fmla="*/ 332 h 548"/>
              <a:gd name="T10" fmla="*/ 37 w 139"/>
              <a:gd name="T11" fmla="*/ 469 h 548"/>
              <a:gd name="T12" fmla="*/ 46 w 139"/>
              <a:gd name="T13" fmla="*/ 508 h 548"/>
              <a:gd name="T14" fmla="*/ 56 w 139"/>
              <a:gd name="T15" fmla="*/ 489 h 548"/>
              <a:gd name="T16" fmla="*/ 65 w 139"/>
              <a:gd name="T17" fmla="*/ 508 h 548"/>
              <a:gd name="T18" fmla="*/ 74 w 139"/>
              <a:gd name="T19" fmla="*/ 528 h 548"/>
              <a:gd name="T20" fmla="*/ 83 w 139"/>
              <a:gd name="T21" fmla="*/ 548 h 548"/>
              <a:gd name="T22" fmla="*/ 93 w 139"/>
              <a:gd name="T23" fmla="*/ 489 h 548"/>
              <a:gd name="T24" fmla="*/ 102 w 139"/>
              <a:gd name="T25" fmla="*/ 469 h 548"/>
              <a:gd name="T26" fmla="*/ 111 w 139"/>
              <a:gd name="T27" fmla="*/ 176 h 548"/>
              <a:gd name="T28" fmla="*/ 120 w 139"/>
              <a:gd name="T29" fmla="*/ 78 h 548"/>
              <a:gd name="T30" fmla="*/ 130 w 139"/>
              <a:gd name="T31" fmla="*/ 19 h 548"/>
              <a:gd name="T32" fmla="*/ 139 w 139"/>
              <a:gd name="T33" fmla="*/ 58 h 548"/>
              <a:gd name="T34" fmla="*/ 139 w 139"/>
              <a:gd name="T35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9" h="548">
                <a:moveTo>
                  <a:pt x="0" y="0"/>
                </a:moveTo>
                <a:lnTo>
                  <a:pt x="0" y="39"/>
                </a:lnTo>
                <a:lnTo>
                  <a:pt x="9" y="39"/>
                </a:lnTo>
                <a:lnTo>
                  <a:pt x="19" y="274"/>
                </a:lnTo>
                <a:lnTo>
                  <a:pt x="28" y="332"/>
                </a:lnTo>
                <a:lnTo>
                  <a:pt x="37" y="469"/>
                </a:lnTo>
                <a:lnTo>
                  <a:pt x="46" y="508"/>
                </a:lnTo>
                <a:lnTo>
                  <a:pt x="56" y="489"/>
                </a:lnTo>
                <a:lnTo>
                  <a:pt x="65" y="508"/>
                </a:lnTo>
                <a:lnTo>
                  <a:pt x="74" y="528"/>
                </a:lnTo>
                <a:lnTo>
                  <a:pt x="83" y="548"/>
                </a:lnTo>
                <a:lnTo>
                  <a:pt x="93" y="489"/>
                </a:lnTo>
                <a:lnTo>
                  <a:pt x="102" y="469"/>
                </a:lnTo>
                <a:lnTo>
                  <a:pt x="111" y="176"/>
                </a:lnTo>
                <a:lnTo>
                  <a:pt x="120" y="78"/>
                </a:lnTo>
                <a:lnTo>
                  <a:pt x="130" y="19"/>
                </a:lnTo>
                <a:lnTo>
                  <a:pt x="139" y="58"/>
                </a:lnTo>
                <a:lnTo>
                  <a:pt x="13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7" name="Freeform 386"/>
          <p:cNvSpPr>
            <a:spLocks/>
          </p:cNvSpPr>
          <p:nvPr/>
        </p:nvSpPr>
        <p:spPr bwMode="auto">
          <a:xfrm flipV="1">
            <a:off x="7878780" y="4266035"/>
            <a:ext cx="1588" cy="7381"/>
          </a:xfrm>
          <a:custGeom>
            <a:avLst/>
            <a:gdLst>
              <a:gd name="T0" fmla="*/ 0 w 10"/>
              <a:gd name="T1" fmla="*/ 0 h 97"/>
              <a:gd name="T2" fmla="*/ 0 w 10"/>
              <a:gd name="T3" fmla="*/ 19 h 97"/>
              <a:gd name="T4" fmla="*/ 10 w 10"/>
              <a:gd name="T5" fmla="*/ 97 h 97"/>
              <a:gd name="T6" fmla="*/ 10 w 10"/>
              <a:gd name="T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97">
                <a:moveTo>
                  <a:pt x="0" y="0"/>
                </a:moveTo>
                <a:lnTo>
                  <a:pt x="0" y="19"/>
                </a:lnTo>
                <a:lnTo>
                  <a:pt x="10" y="97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8" name="Freeform 387"/>
          <p:cNvSpPr>
            <a:spLocks/>
          </p:cNvSpPr>
          <p:nvPr/>
        </p:nvSpPr>
        <p:spPr bwMode="auto">
          <a:xfrm flipV="1">
            <a:off x="7883542" y="4146469"/>
            <a:ext cx="20638" cy="126948"/>
          </a:xfrm>
          <a:custGeom>
            <a:avLst/>
            <a:gdLst>
              <a:gd name="T0" fmla="*/ 0 w 139"/>
              <a:gd name="T1" fmla="*/ 0 h 1781"/>
              <a:gd name="T2" fmla="*/ 0 w 139"/>
              <a:gd name="T3" fmla="*/ 39 h 1781"/>
              <a:gd name="T4" fmla="*/ 9 w 139"/>
              <a:gd name="T5" fmla="*/ 156 h 1781"/>
              <a:gd name="T6" fmla="*/ 19 w 139"/>
              <a:gd name="T7" fmla="*/ 508 h 1781"/>
              <a:gd name="T8" fmla="*/ 28 w 139"/>
              <a:gd name="T9" fmla="*/ 685 h 1781"/>
              <a:gd name="T10" fmla="*/ 37 w 139"/>
              <a:gd name="T11" fmla="*/ 919 h 1781"/>
              <a:gd name="T12" fmla="*/ 46 w 139"/>
              <a:gd name="T13" fmla="*/ 1213 h 1781"/>
              <a:gd name="T14" fmla="*/ 56 w 139"/>
              <a:gd name="T15" fmla="*/ 1350 h 1781"/>
              <a:gd name="T16" fmla="*/ 65 w 139"/>
              <a:gd name="T17" fmla="*/ 1389 h 1781"/>
              <a:gd name="T18" fmla="*/ 74 w 139"/>
              <a:gd name="T19" fmla="*/ 1526 h 1781"/>
              <a:gd name="T20" fmla="*/ 83 w 139"/>
              <a:gd name="T21" fmla="*/ 1781 h 1781"/>
              <a:gd name="T22" fmla="*/ 93 w 139"/>
              <a:gd name="T23" fmla="*/ 1683 h 1781"/>
              <a:gd name="T24" fmla="*/ 102 w 139"/>
              <a:gd name="T25" fmla="*/ 782 h 1781"/>
              <a:gd name="T26" fmla="*/ 111 w 139"/>
              <a:gd name="T27" fmla="*/ 293 h 1781"/>
              <a:gd name="T28" fmla="*/ 120 w 139"/>
              <a:gd name="T29" fmla="*/ 58 h 1781"/>
              <a:gd name="T30" fmla="*/ 130 w 139"/>
              <a:gd name="T31" fmla="*/ 97 h 1781"/>
              <a:gd name="T32" fmla="*/ 139 w 139"/>
              <a:gd name="T33" fmla="*/ 58 h 1781"/>
              <a:gd name="T34" fmla="*/ 139 w 139"/>
              <a:gd name="T35" fmla="*/ 0 h 1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9" h="1781">
                <a:moveTo>
                  <a:pt x="0" y="0"/>
                </a:moveTo>
                <a:lnTo>
                  <a:pt x="0" y="39"/>
                </a:lnTo>
                <a:lnTo>
                  <a:pt x="9" y="156"/>
                </a:lnTo>
                <a:lnTo>
                  <a:pt x="19" y="508"/>
                </a:lnTo>
                <a:lnTo>
                  <a:pt x="28" y="685"/>
                </a:lnTo>
                <a:lnTo>
                  <a:pt x="37" y="919"/>
                </a:lnTo>
                <a:lnTo>
                  <a:pt x="46" y="1213"/>
                </a:lnTo>
                <a:lnTo>
                  <a:pt x="56" y="1350"/>
                </a:lnTo>
                <a:lnTo>
                  <a:pt x="65" y="1389"/>
                </a:lnTo>
                <a:lnTo>
                  <a:pt x="74" y="1526"/>
                </a:lnTo>
                <a:lnTo>
                  <a:pt x="83" y="1781"/>
                </a:lnTo>
                <a:lnTo>
                  <a:pt x="93" y="1683"/>
                </a:lnTo>
                <a:lnTo>
                  <a:pt x="102" y="782"/>
                </a:lnTo>
                <a:lnTo>
                  <a:pt x="111" y="293"/>
                </a:lnTo>
                <a:lnTo>
                  <a:pt x="120" y="58"/>
                </a:lnTo>
                <a:lnTo>
                  <a:pt x="130" y="97"/>
                </a:lnTo>
                <a:lnTo>
                  <a:pt x="139" y="58"/>
                </a:lnTo>
                <a:lnTo>
                  <a:pt x="13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9" name="Freeform 388"/>
          <p:cNvSpPr>
            <a:spLocks/>
          </p:cNvSpPr>
          <p:nvPr/>
        </p:nvSpPr>
        <p:spPr bwMode="auto">
          <a:xfrm flipV="1">
            <a:off x="7908942" y="4205514"/>
            <a:ext cx="22225" cy="67902"/>
          </a:xfrm>
          <a:custGeom>
            <a:avLst/>
            <a:gdLst>
              <a:gd name="T0" fmla="*/ 0 w 148"/>
              <a:gd name="T1" fmla="*/ 0 h 939"/>
              <a:gd name="T2" fmla="*/ 0 w 148"/>
              <a:gd name="T3" fmla="*/ 19 h 939"/>
              <a:gd name="T4" fmla="*/ 9 w 148"/>
              <a:gd name="T5" fmla="*/ 215 h 939"/>
              <a:gd name="T6" fmla="*/ 18 w 148"/>
              <a:gd name="T7" fmla="*/ 234 h 939"/>
              <a:gd name="T8" fmla="*/ 27 w 148"/>
              <a:gd name="T9" fmla="*/ 352 h 939"/>
              <a:gd name="T10" fmla="*/ 37 w 148"/>
              <a:gd name="T11" fmla="*/ 391 h 939"/>
              <a:gd name="T12" fmla="*/ 46 w 148"/>
              <a:gd name="T13" fmla="*/ 880 h 939"/>
              <a:gd name="T14" fmla="*/ 55 w 148"/>
              <a:gd name="T15" fmla="*/ 841 h 939"/>
              <a:gd name="T16" fmla="*/ 64 w 148"/>
              <a:gd name="T17" fmla="*/ 665 h 939"/>
              <a:gd name="T18" fmla="*/ 74 w 148"/>
              <a:gd name="T19" fmla="*/ 939 h 939"/>
              <a:gd name="T20" fmla="*/ 83 w 148"/>
              <a:gd name="T21" fmla="*/ 587 h 939"/>
              <a:gd name="T22" fmla="*/ 92 w 148"/>
              <a:gd name="T23" fmla="*/ 841 h 939"/>
              <a:gd name="T24" fmla="*/ 101 w 148"/>
              <a:gd name="T25" fmla="*/ 489 h 939"/>
              <a:gd name="T26" fmla="*/ 111 w 148"/>
              <a:gd name="T27" fmla="*/ 587 h 939"/>
              <a:gd name="T28" fmla="*/ 120 w 148"/>
              <a:gd name="T29" fmla="*/ 156 h 939"/>
              <a:gd name="T30" fmla="*/ 129 w 148"/>
              <a:gd name="T31" fmla="*/ 97 h 939"/>
              <a:gd name="T32" fmla="*/ 138 w 148"/>
              <a:gd name="T33" fmla="*/ 19 h 939"/>
              <a:gd name="T34" fmla="*/ 148 w 148"/>
              <a:gd name="T35" fmla="*/ 19 h 939"/>
              <a:gd name="T36" fmla="*/ 148 w 148"/>
              <a:gd name="T37" fmla="*/ 0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" h="939">
                <a:moveTo>
                  <a:pt x="0" y="0"/>
                </a:moveTo>
                <a:lnTo>
                  <a:pt x="0" y="19"/>
                </a:lnTo>
                <a:lnTo>
                  <a:pt x="9" y="215"/>
                </a:lnTo>
                <a:lnTo>
                  <a:pt x="18" y="234"/>
                </a:lnTo>
                <a:lnTo>
                  <a:pt x="27" y="352"/>
                </a:lnTo>
                <a:lnTo>
                  <a:pt x="37" y="391"/>
                </a:lnTo>
                <a:lnTo>
                  <a:pt x="46" y="880"/>
                </a:lnTo>
                <a:lnTo>
                  <a:pt x="55" y="841"/>
                </a:lnTo>
                <a:lnTo>
                  <a:pt x="64" y="665"/>
                </a:lnTo>
                <a:lnTo>
                  <a:pt x="74" y="939"/>
                </a:lnTo>
                <a:lnTo>
                  <a:pt x="83" y="587"/>
                </a:lnTo>
                <a:lnTo>
                  <a:pt x="92" y="841"/>
                </a:lnTo>
                <a:lnTo>
                  <a:pt x="101" y="489"/>
                </a:lnTo>
                <a:lnTo>
                  <a:pt x="111" y="587"/>
                </a:lnTo>
                <a:lnTo>
                  <a:pt x="120" y="156"/>
                </a:lnTo>
                <a:lnTo>
                  <a:pt x="129" y="97"/>
                </a:lnTo>
                <a:lnTo>
                  <a:pt x="138" y="19"/>
                </a:lnTo>
                <a:lnTo>
                  <a:pt x="148" y="19"/>
                </a:lnTo>
                <a:lnTo>
                  <a:pt x="14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0" name="Freeform 389"/>
          <p:cNvSpPr>
            <a:spLocks/>
          </p:cNvSpPr>
          <p:nvPr/>
        </p:nvSpPr>
        <p:spPr bwMode="auto">
          <a:xfrm flipV="1">
            <a:off x="7934342" y="4271940"/>
            <a:ext cx="3175" cy="1477"/>
          </a:xfrm>
          <a:custGeom>
            <a:avLst/>
            <a:gdLst>
              <a:gd name="T0" fmla="*/ 0 w 19"/>
              <a:gd name="T1" fmla="*/ 0 h 19"/>
              <a:gd name="T2" fmla="*/ 0 w 19"/>
              <a:gd name="T3" fmla="*/ 19 h 19"/>
              <a:gd name="T4" fmla="*/ 9 w 19"/>
              <a:gd name="T5" fmla="*/ 19 h 19"/>
              <a:gd name="T6" fmla="*/ 19 w 19"/>
              <a:gd name="T7" fmla="*/ 19 h 19"/>
              <a:gd name="T8" fmla="*/ 19 w 19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19" y="19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1" name="Freeform 390"/>
          <p:cNvSpPr>
            <a:spLocks/>
          </p:cNvSpPr>
          <p:nvPr/>
        </p:nvSpPr>
        <p:spPr bwMode="auto">
          <a:xfrm flipV="1">
            <a:off x="7945455" y="4268987"/>
            <a:ext cx="1588" cy="4429"/>
          </a:xfrm>
          <a:custGeom>
            <a:avLst/>
            <a:gdLst>
              <a:gd name="T0" fmla="*/ 0 w 9"/>
              <a:gd name="T1" fmla="*/ 0 h 58"/>
              <a:gd name="T2" fmla="*/ 0 w 9"/>
              <a:gd name="T3" fmla="*/ 58 h 58"/>
              <a:gd name="T4" fmla="*/ 9 w 9"/>
              <a:gd name="T5" fmla="*/ 39 h 58"/>
              <a:gd name="T6" fmla="*/ 9 w 9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8">
                <a:moveTo>
                  <a:pt x="0" y="0"/>
                </a:moveTo>
                <a:lnTo>
                  <a:pt x="0" y="58"/>
                </a:lnTo>
                <a:lnTo>
                  <a:pt x="9" y="3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2" name="Freeform 391"/>
          <p:cNvSpPr>
            <a:spLocks/>
          </p:cNvSpPr>
          <p:nvPr/>
        </p:nvSpPr>
        <p:spPr bwMode="auto">
          <a:xfrm flipV="1">
            <a:off x="7950217" y="4271940"/>
            <a:ext cx="0" cy="1477"/>
          </a:xfrm>
          <a:custGeom>
            <a:avLst/>
            <a:gdLst>
              <a:gd name="T0" fmla="*/ 0 w 9"/>
              <a:gd name="T1" fmla="*/ 0 h 19"/>
              <a:gd name="T2" fmla="*/ 0 w 9"/>
              <a:gd name="T3" fmla="*/ 19 h 19"/>
              <a:gd name="T4" fmla="*/ 9 w 9"/>
              <a:gd name="T5" fmla="*/ 19 h 19"/>
              <a:gd name="T6" fmla="*/ 9 w 9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3" name="Line 392"/>
          <p:cNvSpPr>
            <a:spLocks noChangeShapeType="1"/>
          </p:cNvSpPr>
          <p:nvPr/>
        </p:nvSpPr>
        <p:spPr bwMode="auto">
          <a:xfrm flipV="1">
            <a:off x="7953392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4" name="Line 393"/>
          <p:cNvSpPr>
            <a:spLocks noChangeShapeType="1"/>
          </p:cNvSpPr>
          <p:nvPr/>
        </p:nvSpPr>
        <p:spPr bwMode="auto">
          <a:xfrm flipV="1">
            <a:off x="7958155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5" name="Line 394"/>
          <p:cNvSpPr>
            <a:spLocks noChangeShapeType="1"/>
          </p:cNvSpPr>
          <p:nvPr/>
        </p:nvSpPr>
        <p:spPr bwMode="auto">
          <a:xfrm flipV="1">
            <a:off x="796133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6" name="Freeform 395"/>
          <p:cNvSpPr>
            <a:spLocks/>
          </p:cNvSpPr>
          <p:nvPr/>
        </p:nvSpPr>
        <p:spPr bwMode="auto">
          <a:xfrm flipV="1">
            <a:off x="7974030" y="4268987"/>
            <a:ext cx="3175" cy="4429"/>
          </a:xfrm>
          <a:custGeom>
            <a:avLst/>
            <a:gdLst>
              <a:gd name="T0" fmla="*/ 0 w 19"/>
              <a:gd name="T1" fmla="*/ 0 h 58"/>
              <a:gd name="T2" fmla="*/ 0 w 19"/>
              <a:gd name="T3" fmla="*/ 58 h 58"/>
              <a:gd name="T4" fmla="*/ 10 w 19"/>
              <a:gd name="T5" fmla="*/ 19 h 58"/>
              <a:gd name="T6" fmla="*/ 19 w 19"/>
              <a:gd name="T7" fmla="*/ 19 h 58"/>
              <a:gd name="T8" fmla="*/ 19 w 19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8">
                <a:moveTo>
                  <a:pt x="0" y="0"/>
                </a:moveTo>
                <a:lnTo>
                  <a:pt x="0" y="58"/>
                </a:lnTo>
                <a:lnTo>
                  <a:pt x="10" y="19"/>
                </a:lnTo>
                <a:lnTo>
                  <a:pt x="19" y="19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" name="Line 396"/>
          <p:cNvSpPr>
            <a:spLocks noChangeShapeType="1"/>
          </p:cNvSpPr>
          <p:nvPr/>
        </p:nvSpPr>
        <p:spPr bwMode="auto">
          <a:xfrm flipV="1">
            <a:off x="7985142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" name="Line 397"/>
          <p:cNvSpPr>
            <a:spLocks noChangeShapeType="1"/>
          </p:cNvSpPr>
          <p:nvPr/>
        </p:nvSpPr>
        <p:spPr bwMode="auto">
          <a:xfrm flipV="1">
            <a:off x="7986730" y="4270464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9" name="Line 398"/>
          <p:cNvSpPr>
            <a:spLocks noChangeShapeType="1"/>
          </p:cNvSpPr>
          <p:nvPr/>
        </p:nvSpPr>
        <p:spPr bwMode="auto">
          <a:xfrm flipV="1">
            <a:off x="7991492" y="4268987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0" name="Line 399"/>
          <p:cNvSpPr>
            <a:spLocks noChangeShapeType="1"/>
          </p:cNvSpPr>
          <p:nvPr/>
        </p:nvSpPr>
        <p:spPr bwMode="auto">
          <a:xfrm flipV="1">
            <a:off x="7996255" y="4267512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1" name="Line 400"/>
          <p:cNvSpPr>
            <a:spLocks noChangeShapeType="1"/>
          </p:cNvSpPr>
          <p:nvPr/>
        </p:nvSpPr>
        <p:spPr bwMode="auto">
          <a:xfrm flipV="1">
            <a:off x="7999430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2" name="Line 401"/>
          <p:cNvSpPr>
            <a:spLocks noChangeShapeType="1"/>
          </p:cNvSpPr>
          <p:nvPr/>
        </p:nvSpPr>
        <p:spPr bwMode="auto">
          <a:xfrm flipV="1">
            <a:off x="8005780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3" name="Line 402"/>
          <p:cNvSpPr>
            <a:spLocks noChangeShapeType="1"/>
          </p:cNvSpPr>
          <p:nvPr/>
        </p:nvSpPr>
        <p:spPr bwMode="auto">
          <a:xfrm flipV="1">
            <a:off x="8015305" y="4271940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4" name="Freeform 403"/>
          <p:cNvSpPr>
            <a:spLocks/>
          </p:cNvSpPr>
          <p:nvPr/>
        </p:nvSpPr>
        <p:spPr bwMode="auto">
          <a:xfrm flipV="1">
            <a:off x="8020067" y="4271940"/>
            <a:ext cx="1588" cy="1477"/>
          </a:xfrm>
          <a:custGeom>
            <a:avLst/>
            <a:gdLst>
              <a:gd name="T0" fmla="*/ 0 w 10"/>
              <a:gd name="T1" fmla="*/ 0 h 19"/>
              <a:gd name="T2" fmla="*/ 0 w 10"/>
              <a:gd name="T3" fmla="*/ 19 h 19"/>
              <a:gd name="T4" fmla="*/ 10 w 10"/>
              <a:gd name="T5" fmla="*/ 19 h 19"/>
              <a:gd name="T6" fmla="*/ 10 w 10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9">
                <a:moveTo>
                  <a:pt x="0" y="0"/>
                </a:moveTo>
                <a:lnTo>
                  <a:pt x="0" y="19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5" name="Freeform 404"/>
          <p:cNvSpPr>
            <a:spLocks/>
          </p:cNvSpPr>
          <p:nvPr/>
        </p:nvSpPr>
        <p:spPr bwMode="auto">
          <a:xfrm flipV="1">
            <a:off x="8028005" y="4264560"/>
            <a:ext cx="4763" cy="8857"/>
          </a:xfrm>
          <a:custGeom>
            <a:avLst/>
            <a:gdLst>
              <a:gd name="T0" fmla="*/ 0 w 28"/>
              <a:gd name="T1" fmla="*/ 0 h 117"/>
              <a:gd name="T2" fmla="*/ 0 w 28"/>
              <a:gd name="T3" fmla="*/ 39 h 117"/>
              <a:gd name="T4" fmla="*/ 9 w 28"/>
              <a:gd name="T5" fmla="*/ 78 h 117"/>
              <a:gd name="T6" fmla="*/ 18 w 28"/>
              <a:gd name="T7" fmla="*/ 117 h 117"/>
              <a:gd name="T8" fmla="*/ 28 w 28"/>
              <a:gd name="T9" fmla="*/ 58 h 117"/>
              <a:gd name="T10" fmla="*/ 28 w 28"/>
              <a:gd name="T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17">
                <a:moveTo>
                  <a:pt x="0" y="0"/>
                </a:moveTo>
                <a:lnTo>
                  <a:pt x="0" y="39"/>
                </a:lnTo>
                <a:lnTo>
                  <a:pt x="9" y="78"/>
                </a:lnTo>
                <a:lnTo>
                  <a:pt x="18" y="117"/>
                </a:lnTo>
                <a:lnTo>
                  <a:pt x="28" y="58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7" name="Line 407"/>
          <p:cNvSpPr>
            <a:spLocks noChangeShapeType="1"/>
          </p:cNvSpPr>
          <p:nvPr/>
        </p:nvSpPr>
        <p:spPr bwMode="auto">
          <a:xfrm flipV="1">
            <a:off x="8040705" y="4267509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8" name="Freeform 408"/>
          <p:cNvSpPr>
            <a:spLocks/>
          </p:cNvSpPr>
          <p:nvPr/>
        </p:nvSpPr>
        <p:spPr bwMode="auto">
          <a:xfrm flipV="1">
            <a:off x="8047055" y="4268985"/>
            <a:ext cx="1587" cy="4429"/>
          </a:xfrm>
          <a:custGeom>
            <a:avLst/>
            <a:gdLst>
              <a:gd name="T0" fmla="*/ 0 w 10"/>
              <a:gd name="T1" fmla="*/ 0 h 58"/>
              <a:gd name="T2" fmla="*/ 0 w 10"/>
              <a:gd name="T3" fmla="*/ 58 h 58"/>
              <a:gd name="T4" fmla="*/ 10 w 10"/>
              <a:gd name="T5" fmla="*/ 39 h 58"/>
              <a:gd name="T6" fmla="*/ 10 w 10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8">
                <a:moveTo>
                  <a:pt x="0" y="0"/>
                </a:moveTo>
                <a:lnTo>
                  <a:pt x="0" y="58"/>
                </a:lnTo>
                <a:lnTo>
                  <a:pt x="10" y="3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9" name="Freeform 409"/>
          <p:cNvSpPr>
            <a:spLocks/>
          </p:cNvSpPr>
          <p:nvPr/>
        </p:nvSpPr>
        <p:spPr bwMode="auto">
          <a:xfrm flipV="1">
            <a:off x="8053405" y="4271937"/>
            <a:ext cx="1587" cy="1477"/>
          </a:xfrm>
          <a:custGeom>
            <a:avLst/>
            <a:gdLst>
              <a:gd name="T0" fmla="*/ 0 w 10"/>
              <a:gd name="T1" fmla="*/ 0 h 19"/>
              <a:gd name="T2" fmla="*/ 0 w 10"/>
              <a:gd name="T3" fmla="*/ 19 h 19"/>
              <a:gd name="T4" fmla="*/ 10 w 10"/>
              <a:gd name="T5" fmla="*/ 19 h 19"/>
              <a:gd name="T6" fmla="*/ 10 w 10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9">
                <a:moveTo>
                  <a:pt x="0" y="0"/>
                </a:moveTo>
                <a:lnTo>
                  <a:pt x="0" y="19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0" name="Line 410"/>
          <p:cNvSpPr>
            <a:spLocks noChangeShapeType="1"/>
          </p:cNvSpPr>
          <p:nvPr/>
        </p:nvSpPr>
        <p:spPr bwMode="auto">
          <a:xfrm flipV="1">
            <a:off x="8059755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1" name="Line 411"/>
          <p:cNvSpPr>
            <a:spLocks noChangeShapeType="1"/>
          </p:cNvSpPr>
          <p:nvPr/>
        </p:nvSpPr>
        <p:spPr bwMode="auto">
          <a:xfrm flipV="1">
            <a:off x="8062930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2" name="Line 412"/>
          <p:cNvSpPr>
            <a:spLocks noChangeShapeType="1"/>
          </p:cNvSpPr>
          <p:nvPr/>
        </p:nvSpPr>
        <p:spPr bwMode="auto">
          <a:xfrm flipV="1">
            <a:off x="8066105" y="4267509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3" name="Freeform 413"/>
          <p:cNvSpPr>
            <a:spLocks/>
          </p:cNvSpPr>
          <p:nvPr/>
        </p:nvSpPr>
        <p:spPr bwMode="auto">
          <a:xfrm flipV="1">
            <a:off x="8072455" y="4270461"/>
            <a:ext cx="1587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39 h 39"/>
              <a:gd name="T4" fmla="*/ 9 w 9"/>
              <a:gd name="T5" fmla="*/ 3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39"/>
                </a:lnTo>
                <a:lnTo>
                  <a:pt x="9" y="3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4" name="Line 414"/>
          <p:cNvSpPr>
            <a:spLocks noChangeShapeType="1"/>
          </p:cNvSpPr>
          <p:nvPr/>
        </p:nvSpPr>
        <p:spPr bwMode="auto">
          <a:xfrm flipV="1">
            <a:off x="8077217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5" name="Freeform 415"/>
          <p:cNvSpPr>
            <a:spLocks/>
          </p:cNvSpPr>
          <p:nvPr/>
        </p:nvSpPr>
        <p:spPr bwMode="auto">
          <a:xfrm flipV="1">
            <a:off x="8081980" y="4248319"/>
            <a:ext cx="15875" cy="25095"/>
          </a:xfrm>
          <a:custGeom>
            <a:avLst/>
            <a:gdLst>
              <a:gd name="T0" fmla="*/ 0 w 102"/>
              <a:gd name="T1" fmla="*/ 0 h 352"/>
              <a:gd name="T2" fmla="*/ 0 w 102"/>
              <a:gd name="T3" fmla="*/ 78 h 352"/>
              <a:gd name="T4" fmla="*/ 10 w 102"/>
              <a:gd name="T5" fmla="*/ 215 h 352"/>
              <a:gd name="T6" fmla="*/ 19 w 102"/>
              <a:gd name="T7" fmla="*/ 176 h 352"/>
              <a:gd name="T8" fmla="*/ 28 w 102"/>
              <a:gd name="T9" fmla="*/ 137 h 352"/>
              <a:gd name="T10" fmla="*/ 37 w 102"/>
              <a:gd name="T11" fmla="*/ 215 h 352"/>
              <a:gd name="T12" fmla="*/ 47 w 102"/>
              <a:gd name="T13" fmla="*/ 215 h 352"/>
              <a:gd name="T14" fmla="*/ 56 w 102"/>
              <a:gd name="T15" fmla="*/ 156 h 352"/>
              <a:gd name="T16" fmla="*/ 65 w 102"/>
              <a:gd name="T17" fmla="*/ 332 h 352"/>
              <a:gd name="T18" fmla="*/ 74 w 102"/>
              <a:gd name="T19" fmla="*/ 215 h 352"/>
              <a:gd name="T20" fmla="*/ 84 w 102"/>
              <a:gd name="T21" fmla="*/ 352 h 352"/>
              <a:gd name="T22" fmla="*/ 93 w 102"/>
              <a:gd name="T23" fmla="*/ 176 h 352"/>
              <a:gd name="T24" fmla="*/ 102 w 102"/>
              <a:gd name="T25" fmla="*/ 78 h 352"/>
              <a:gd name="T26" fmla="*/ 102 w 102"/>
              <a:gd name="T27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352">
                <a:moveTo>
                  <a:pt x="0" y="0"/>
                </a:moveTo>
                <a:lnTo>
                  <a:pt x="0" y="78"/>
                </a:lnTo>
                <a:lnTo>
                  <a:pt x="10" y="215"/>
                </a:lnTo>
                <a:lnTo>
                  <a:pt x="19" y="176"/>
                </a:lnTo>
                <a:lnTo>
                  <a:pt x="28" y="137"/>
                </a:lnTo>
                <a:lnTo>
                  <a:pt x="37" y="215"/>
                </a:lnTo>
                <a:lnTo>
                  <a:pt x="47" y="215"/>
                </a:lnTo>
                <a:lnTo>
                  <a:pt x="56" y="156"/>
                </a:lnTo>
                <a:lnTo>
                  <a:pt x="65" y="332"/>
                </a:lnTo>
                <a:lnTo>
                  <a:pt x="74" y="215"/>
                </a:lnTo>
                <a:lnTo>
                  <a:pt x="84" y="352"/>
                </a:lnTo>
                <a:lnTo>
                  <a:pt x="93" y="176"/>
                </a:lnTo>
                <a:lnTo>
                  <a:pt x="102" y="78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6" name="Freeform 416"/>
          <p:cNvSpPr>
            <a:spLocks/>
          </p:cNvSpPr>
          <p:nvPr/>
        </p:nvSpPr>
        <p:spPr bwMode="auto">
          <a:xfrm flipV="1">
            <a:off x="8102617" y="4268985"/>
            <a:ext cx="3175" cy="4429"/>
          </a:xfrm>
          <a:custGeom>
            <a:avLst/>
            <a:gdLst>
              <a:gd name="T0" fmla="*/ 0 w 19"/>
              <a:gd name="T1" fmla="*/ 0 h 58"/>
              <a:gd name="T2" fmla="*/ 0 w 19"/>
              <a:gd name="T3" fmla="*/ 39 h 58"/>
              <a:gd name="T4" fmla="*/ 9 w 19"/>
              <a:gd name="T5" fmla="*/ 58 h 58"/>
              <a:gd name="T6" fmla="*/ 19 w 19"/>
              <a:gd name="T7" fmla="*/ 19 h 58"/>
              <a:gd name="T8" fmla="*/ 19 w 19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8">
                <a:moveTo>
                  <a:pt x="0" y="0"/>
                </a:moveTo>
                <a:lnTo>
                  <a:pt x="0" y="39"/>
                </a:lnTo>
                <a:lnTo>
                  <a:pt x="9" y="58"/>
                </a:lnTo>
                <a:lnTo>
                  <a:pt x="19" y="19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7" name="Freeform 417"/>
          <p:cNvSpPr>
            <a:spLocks/>
          </p:cNvSpPr>
          <p:nvPr/>
        </p:nvSpPr>
        <p:spPr bwMode="auto">
          <a:xfrm flipV="1">
            <a:off x="8108967" y="4249795"/>
            <a:ext cx="14287" cy="23618"/>
          </a:xfrm>
          <a:custGeom>
            <a:avLst/>
            <a:gdLst>
              <a:gd name="T0" fmla="*/ 0 w 102"/>
              <a:gd name="T1" fmla="*/ 0 h 332"/>
              <a:gd name="T2" fmla="*/ 0 w 102"/>
              <a:gd name="T3" fmla="*/ 58 h 332"/>
              <a:gd name="T4" fmla="*/ 9 w 102"/>
              <a:gd name="T5" fmla="*/ 19 h 332"/>
              <a:gd name="T6" fmla="*/ 19 w 102"/>
              <a:gd name="T7" fmla="*/ 117 h 332"/>
              <a:gd name="T8" fmla="*/ 28 w 102"/>
              <a:gd name="T9" fmla="*/ 78 h 332"/>
              <a:gd name="T10" fmla="*/ 37 w 102"/>
              <a:gd name="T11" fmla="*/ 332 h 332"/>
              <a:gd name="T12" fmla="*/ 46 w 102"/>
              <a:gd name="T13" fmla="*/ 215 h 332"/>
              <a:gd name="T14" fmla="*/ 56 w 102"/>
              <a:gd name="T15" fmla="*/ 234 h 332"/>
              <a:gd name="T16" fmla="*/ 65 w 102"/>
              <a:gd name="T17" fmla="*/ 195 h 332"/>
              <a:gd name="T18" fmla="*/ 74 w 102"/>
              <a:gd name="T19" fmla="*/ 274 h 332"/>
              <a:gd name="T20" fmla="*/ 83 w 102"/>
              <a:gd name="T21" fmla="*/ 137 h 332"/>
              <a:gd name="T22" fmla="*/ 93 w 102"/>
              <a:gd name="T23" fmla="*/ 137 h 332"/>
              <a:gd name="T24" fmla="*/ 102 w 102"/>
              <a:gd name="T25" fmla="*/ 97 h 332"/>
              <a:gd name="T26" fmla="*/ 102 w 102"/>
              <a:gd name="T27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332">
                <a:moveTo>
                  <a:pt x="0" y="0"/>
                </a:moveTo>
                <a:lnTo>
                  <a:pt x="0" y="58"/>
                </a:lnTo>
                <a:lnTo>
                  <a:pt x="9" y="19"/>
                </a:lnTo>
                <a:lnTo>
                  <a:pt x="19" y="117"/>
                </a:lnTo>
                <a:lnTo>
                  <a:pt x="28" y="78"/>
                </a:lnTo>
                <a:lnTo>
                  <a:pt x="37" y="332"/>
                </a:lnTo>
                <a:lnTo>
                  <a:pt x="46" y="215"/>
                </a:lnTo>
                <a:lnTo>
                  <a:pt x="56" y="234"/>
                </a:lnTo>
                <a:lnTo>
                  <a:pt x="65" y="195"/>
                </a:lnTo>
                <a:lnTo>
                  <a:pt x="74" y="274"/>
                </a:lnTo>
                <a:lnTo>
                  <a:pt x="83" y="137"/>
                </a:lnTo>
                <a:lnTo>
                  <a:pt x="93" y="137"/>
                </a:lnTo>
                <a:lnTo>
                  <a:pt x="102" y="97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8" name="Freeform 418"/>
          <p:cNvSpPr>
            <a:spLocks/>
          </p:cNvSpPr>
          <p:nvPr/>
        </p:nvSpPr>
        <p:spPr bwMode="auto">
          <a:xfrm flipV="1">
            <a:off x="8126430" y="4268985"/>
            <a:ext cx="4762" cy="4429"/>
          </a:xfrm>
          <a:custGeom>
            <a:avLst/>
            <a:gdLst>
              <a:gd name="T0" fmla="*/ 0 w 28"/>
              <a:gd name="T1" fmla="*/ 0 h 58"/>
              <a:gd name="T2" fmla="*/ 0 w 28"/>
              <a:gd name="T3" fmla="*/ 39 h 58"/>
              <a:gd name="T4" fmla="*/ 10 w 28"/>
              <a:gd name="T5" fmla="*/ 58 h 58"/>
              <a:gd name="T6" fmla="*/ 19 w 28"/>
              <a:gd name="T7" fmla="*/ 19 h 58"/>
              <a:gd name="T8" fmla="*/ 28 w 28"/>
              <a:gd name="T9" fmla="*/ 58 h 58"/>
              <a:gd name="T10" fmla="*/ 28 w 28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8">
                <a:moveTo>
                  <a:pt x="0" y="0"/>
                </a:moveTo>
                <a:lnTo>
                  <a:pt x="0" y="39"/>
                </a:lnTo>
                <a:lnTo>
                  <a:pt x="10" y="58"/>
                </a:lnTo>
                <a:lnTo>
                  <a:pt x="19" y="19"/>
                </a:lnTo>
                <a:lnTo>
                  <a:pt x="28" y="58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9" name="Line 419"/>
          <p:cNvSpPr>
            <a:spLocks noChangeShapeType="1"/>
          </p:cNvSpPr>
          <p:nvPr/>
        </p:nvSpPr>
        <p:spPr bwMode="auto">
          <a:xfrm flipV="1">
            <a:off x="8134367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0" name="Freeform 420"/>
          <p:cNvSpPr>
            <a:spLocks/>
          </p:cNvSpPr>
          <p:nvPr/>
        </p:nvSpPr>
        <p:spPr bwMode="auto">
          <a:xfrm flipV="1">
            <a:off x="8135955" y="4208464"/>
            <a:ext cx="26987" cy="64950"/>
          </a:xfrm>
          <a:custGeom>
            <a:avLst/>
            <a:gdLst>
              <a:gd name="T0" fmla="*/ 0 w 176"/>
              <a:gd name="T1" fmla="*/ 0 h 900"/>
              <a:gd name="T2" fmla="*/ 0 w 176"/>
              <a:gd name="T3" fmla="*/ 117 h 900"/>
              <a:gd name="T4" fmla="*/ 9 w 176"/>
              <a:gd name="T5" fmla="*/ 137 h 900"/>
              <a:gd name="T6" fmla="*/ 19 w 176"/>
              <a:gd name="T7" fmla="*/ 234 h 900"/>
              <a:gd name="T8" fmla="*/ 28 w 176"/>
              <a:gd name="T9" fmla="*/ 645 h 900"/>
              <a:gd name="T10" fmla="*/ 37 w 176"/>
              <a:gd name="T11" fmla="*/ 450 h 900"/>
              <a:gd name="T12" fmla="*/ 46 w 176"/>
              <a:gd name="T13" fmla="*/ 606 h 900"/>
              <a:gd name="T14" fmla="*/ 56 w 176"/>
              <a:gd name="T15" fmla="*/ 606 h 900"/>
              <a:gd name="T16" fmla="*/ 65 w 176"/>
              <a:gd name="T17" fmla="*/ 822 h 900"/>
              <a:gd name="T18" fmla="*/ 74 w 176"/>
              <a:gd name="T19" fmla="*/ 900 h 900"/>
              <a:gd name="T20" fmla="*/ 83 w 176"/>
              <a:gd name="T21" fmla="*/ 822 h 900"/>
              <a:gd name="T22" fmla="*/ 93 w 176"/>
              <a:gd name="T23" fmla="*/ 469 h 900"/>
              <a:gd name="T24" fmla="*/ 102 w 176"/>
              <a:gd name="T25" fmla="*/ 626 h 900"/>
              <a:gd name="T26" fmla="*/ 111 w 176"/>
              <a:gd name="T27" fmla="*/ 254 h 900"/>
              <a:gd name="T28" fmla="*/ 120 w 176"/>
              <a:gd name="T29" fmla="*/ 137 h 900"/>
              <a:gd name="T30" fmla="*/ 130 w 176"/>
              <a:gd name="T31" fmla="*/ 78 h 900"/>
              <a:gd name="T32" fmla="*/ 139 w 176"/>
              <a:gd name="T33" fmla="*/ 156 h 900"/>
              <a:gd name="T34" fmla="*/ 148 w 176"/>
              <a:gd name="T35" fmla="*/ 117 h 900"/>
              <a:gd name="T36" fmla="*/ 157 w 176"/>
              <a:gd name="T37" fmla="*/ 352 h 900"/>
              <a:gd name="T38" fmla="*/ 167 w 176"/>
              <a:gd name="T39" fmla="*/ 78 h 900"/>
              <a:gd name="T40" fmla="*/ 176 w 176"/>
              <a:gd name="T41" fmla="*/ 78 h 900"/>
              <a:gd name="T42" fmla="*/ 176 w 176"/>
              <a:gd name="T43" fmla="*/ 0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900">
                <a:moveTo>
                  <a:pt x="0" y="0"/>
                </a:moveTo>
                <a:lnTo>
                  <a:pt x="0" y="117"/>
                </a:lnTo>
                <a:lnTo>
                  <a:pt x="9" y="137"/>
                </a:lnTo>
                <a:lnTo>
                  <a:pt x="19" y="234"/>
                </a:lnTo>
                <a:lnTo>
                  <a:pt x="28" y="645"/>
                </a:lnTo>
                <a:lnTo>
                  <a:pt x="37" y="450"/>
                </a:lnTo>
                <a:lnTo>
                  <a:pt x="46" y="606"/>
                </a:lnTo>
                <a:lnTo>
                  <a:pt x="56" y="606"/>
                </a:lnTo>
                <a:lnTo>
                  <a:pt x="65" y="822"/>
                </a:lnTo>
                <a:lnTo>
                  <a:pt x="74" y="900"/>
                </a:lnTo>
                <a:lnTo>
                  <a:pt x="83" y="822"/>
                </a:lnTo>
                <a:lnTo>
                  <a:pt x="93" y="469"/>
                </a:lnTo>
                <a:lnTo>
                  <a:pt x="102" y="626"/>
                </a:lnTo>
                <a:lnTo>
                  <a:pt x="111" y="254"/>
                </a:lnTo>
                <a:lnTo>
                  <a:pt x="120" y="137"/>
                </a:lnTo>
                <a:lnTo>
                  <a:pt x="130" y="78"/>
                </a:lnTo>
                <a:lnTo>
                  <a:pt x="139" y="156"/>
                </a:lnTo>
                <a:lnTo>
                  <a:pt x="148" y="117"/>
                </a:lnTo>
                <a:lnTo>
                  <a:pt x="157" y="352"/>
                </a:lnTo>
                <a:lnTo>
                  <a:pt x="167" y="78"/>
                </a:lnTo>
                <a:lnTo>
                  <a:pt x="176" y="78"/>
                </a:lnTo>
                <a:lnTo>
                  <a:pt x="17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1" name="Line 421"/>
          <p:cNvSpPr>
            <a:spLocks noChangeShapeType="1"/>
          </p:cNvSpPr>
          <p:nvPr/>
        </p:nvSpPr>
        <p:spPr bwMode="auto">
          <a:xfrm flipV="1">
            <a:off x="8166117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2" name="Line 422"/>
          <p:cNvSpPr>
            <a:spLocks noChangeShapeType="1"/>
          </p:cNvSpPr>
          <p:nvPr/>
        </p:nvSpPr>
        <p:spPr bwMode="auto">
          <a:xfrm flipV="1">
            <a:off x="8172467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3" name="Line 423"/>
          <p:cNvSpPr>
            <a:spLocks noChangeShapeType="1"/>
          </p:cNvSpPr>
          <p:nvPr/>
        </p:nvSpPr>
        <p:spPr bwMode="auto">
          <a:xfrm flipV="1">
            <a:off x="8175642" y="4268985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4" name="Line 424"/>
          <p:cNvSpPr>
            <a:spLocks noChangeShapeType="1"/>
          </p:cNvSpPr>
          <p:nvPr/>
        </p:nvSpPr>
        <p:spPr bwMode="auto">
          <a:xfrm flipV="1">
            <a:off x="8178817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5" name="Line 425"/>
          <p:cNvSpPr>
            <a:spLocks noChangeShapeType="1"/>
          </p:cNvSpPr>
          <p:nvPr/>
        </p:nvSpPr>
        <p:spPr bwMode="auto">
          <a:xfrm flipV="1">
            <a:off x="8197867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6" name="Freeform 426"/>
          <p:cNvSpPr>
            <a:spLocks/>
          </p:cNvSpPr>
          <p:nvPr/>
        </p:nvSpPr>
        <p:spPr bwMode="auto">
          <a:xfrm flipV="1">
            <a:off x="8220092" y="4127276"/>
            <a:ext cx="20637" cy="146138"/>
          </a:xfrm>
          <a:custGeom>
            <a:avLst/>
            <a:gdLst>
              <a:gd name="T0" fmla="*/ 0 w 138"/>
              <a:gd name="T1" fmla="*/ 0 h 2055"/>
              <a:gd name="T2" fmla="*/ 0 w 138"/>
              <a:gd name="T3" fmla="*/ 19 h 2055"/>
              <a:gd name="T4" fmla="*/ 9 w 138"/>
              <a:gd name="T5" fmla="*/ 137 h 2055"/>
              <a:gd name="T6" fmla="*/ 18 w 138"/>
              <a:gd name="T7" fmla="*/ 234 h 2055"/>
              <a:gd name="T8" fmla="*/ 27 w 138"/>
              <a:gd name="T9" fmla="*/ 919 h 2055"/>
              <a:gd name="T10" fmla="*/ 37 w 138"/>
              <a:gd name="T11" fmla="*/ 1311 h 2055"/>
              <a:gd name="T12" fmla="*/ 46 w 138"/>
              <a:gd name="T13" fmla="*/ 1565 h 2055"/>
              <a:gd name="T14" fmla="*/ 55 w 138"/>
              <a:gd name="T15" fmla="*/ 1624 h 2055"/>
              <a:gd name="T16" fmla="*/ 64 w 138"/>
              <a:gd name="T17" fmla="*/ 1546 h 2055"/>
              <a:gd name="T18" fmla="*/ 74 w 138"/>
              <a:gd name="T19" fmla="*/ 1898 h 2055"/>
              <a:gd name="T20" fmla="*/ 83 w 138"/>
              <a:gd name="T21" fmla="*/ 1487 h 2055"/>
              <a:gd name="T22" fmla="*/ 92 w 138"/>
              <a:gd name="T23" fmla="*/ 2055 h 2055"/>
              <a:gd name="T24" fmla="*/ 101 w 138"/>
              <a:gd name="T25" fmla="*/ 1096 h 2055"/>
              <a:gd name="T26" fmla="*/ 111 w 138"/>
              <a:gd name="T27" fmla="*/ 919 h 2055"/>
              <a:gd name="T28" fmla="*/ 120 w 138"/>
              <a:gd name="T29" fmla="*/ 332 h 2055"/>
              <a:gd name="T30" fmla="*/ 129 w 138"/>
              <a:gd name="T31" fmla="*/ 137 h 2055"/>
              <a:gd name="T32" fmla="*/ 138 w 138"/>
              <a:gd name="T33" fmla="*/ 78 h 2055"/>
              <a:gd name="T34" fmla="*/ 138 w 138"/>
              <a:gd name="T35" fmla="*/ 0 h 2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8" h="2055">
                <a:moveTo>
                  <a:pt x="0" y="0"/>
                </a:moveTo>
                <a:lnTo>
                  <a:pt x="0" y="19"/>
                </a:lnTo>
                <a:lnTo>
                  <a:pt x="9" y="137"/>
                </a:lnTo>
                <a:lnTo>
                  <a:pt x="18" y="234"/>
                </a:lnTo>
                <a:lnTo>
                  <a:pt x="27" y="919"/>
                </a:lnTo>
                <a:lnTo>
                  <a:pt x="37" y="1311"/>
                </a:lnTo>
                <a:lnTo>
                  <a:pt x="46" y="1565"/>
                </a:lnTo>
                <a:lnTo>
                  <a:pt x="55" y="1624"/>
                </a:lnTo>
                <a:lnTo>
                  <a:pt x="64" y="1546"/>
                </a:lnTo>
                <a:lnTo>
                  <a:pt x="74" y="1898"/>
                </a:lnTo>
                <a:lnTo>
                  <a:pt x="83" y="1487"/>
                </a:lnTo>
                <a:lnTo>
                  <a:pt x="92" y="2055"/>
                </a:lnTo>
                <a:lnTo>
                  <a:pt x="101" y="1096"/>
                </a:lnTo>
                <a:lnTo>
                  <a:pt x="111" y="919"/>
                </a:lnTo>
                <a:lnTo>
                  <a:pt x="120" y="332"/>
                </a:lnTo>
                <a:lnTo>
                  <a:pt x="129" y="137"/>
                </a:lnTo>
                <a:lnTo>
                  <a:pt x="138" y="78"/>
                </a:lnTo>
                <a:lnTo>
                  <a:pt x="13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7" name="Freeform 427"/>
          <p:cNvSpPr>
            <a:spLocks/>
          </p:cNvSpPr>
          <p:nvPr/>
        </p:nvSpPr>
        <p:spPr bwMode="auto">
          <a:xfrm flipV="1">
            <a:off x="8243905" y="4267509"/>
            <a:ext cx="7937" cy="5905"/>
          </a:xfrm>
          <a:custGeom>
            <a:avLst/>
            <a:gdLst>
              <a:gd name="T0" fmla="*/ 0 w 46"/>
              <a:gd name="T1" fmla="*/ 0 h 78"/>
              <a:gd name="T2" fmla="*/ 0 w 46"/>
              <a:gd name="T3" fmla="*/ 58 h 78"/>
              <a:gd name="T4" fmla="*/ 9 w 46"/>
              <a:gd name="T5" fmla="*/ 78 h 78"/>
              <a:gd name="T6" fmla="*/ 19 w 46"/>
              <a:gd name="T7" fmla="*/ 78 h 78"/>
              <a:gd name="T8" fmla="*/ 28 w 46"/>
              <a:gd name="T9" fmla="*/ 19 h 78"/>
              <a:gd name="T10" fmla="*/ 37 w 46"/>
              <a:gd name="T11" fmla="*/ 58 h 78"/>
              <a:gd name="T12" fmla="*/ 46 w 46"/>
              <a:gd name="T13" fmla="*/ 39 h 78"/>
              <a:gd name="T14" fmla="*/ 46 w 46"/>
              <a:gd name="T15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78">
                <a:moveTo>
                  <a:pt x="0" y="0"/>
                </a:moveTo>
                <a:lnTo>
                  <a:pt x="0" y="58"/>
                </a:lnTo>
                <a:lnTo>
                  <a:pt x="9" y="78"/>
                </a:lnTo>
                <a:lnTo>
                  <a:pt x="19" y="78"/>
                </a:lnTo>
                <a:lnTo>
                  <a:pt x="28" y="19"/>
                </a:lnTo>
                <a:lnTo>
                  <a:pt x="37" y="58"/>
                </a:lnTo>
                <a:lnTo>
                  <a:pt x="46" y="39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8" name="Line 428"/>
          <p:cNvSpPr>
            <a:spLocks noChangeShapeType="1"/>
          </p:cNvSpPr>
          <p:nvPr/>
        </p:nvSpPr>
        <p:spPr bwMode="auto">
          <a:xfrm flipV="1">
            <a:off x="8256605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9" name="Freeform 429"/>
          <p:cNvSpPr>
            <a:spLocks/>
          </p:cNvSpPr>
          <p:nvPr/>
        </p:nvSpPr>
        <p:spPr bwMode="auto">
          <a:xfrm flipV="1">
            <a:off x="8262955" y="4267509"/>
            <a:ext cx="6350" cy="5905"/>
          </a:xfrm>
          <a:custGeom>
            <a:avLst/>
            <a:gdLst>
              <a:gd name="T0" fmla="*/ 0 w 47"/>
              <a:gd name="T1" fmla="*/ 0 h 78"/>
              <a:gd name="T2" fmla="*/ 0 w 47"/>
              <a:gd name="T3" fmla="*/ 19 h 78"/>
              <a:gd name="T4" fmla="*/ 10 w 47"/>
              <a:gd name="T5" fmla="*/ 39 h 78"/>
              <a:gd name="T6" fmla="*/ 19 w 47"/>
              <a:gd name="T7" fmla="*/ 58 h 78"/>
              <a:gd name="T8" fmla="*/ 28 w 47"/>
              <a:gd name="T9" fmla="*/ 78 h 78"/>
              <a:gd name="T10" fmla="*/ 37 w 47"/>
              <a:gd name="T11" fmla="*/ 78 h 78"/>
              <a:gd name="T12" fmla="*/ 47 w 47"/>
              <a:gd name="T13" fmla="*/ 39 h 78"/>
              <a:gd name="T14" fmla="*/ 47 w 47"/>
              <a:gd name="T15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78">
                <a:moveTo>
                  <a:pt x="0" y="0"/>
                </a:moveTo>
                <a:lnTo>
                  <a:pt x="0" y="19"/>
                </a:lnTo>
                <a:lnTo>
                  <a:pt x="10" y="39"/>
                </a:lnTo>
                <a:lnTo>
                  <a:pt x="19" y="58"/>
                </a:lnTo>
                <a:lnTo>
                  <a:pt x="28" y="78"/>
                </a:lnTo>
                <a:lnTo>
                  <a:pt x="37" y="78"/>
                </a:lnTo>
                <a:lnTo>
                  <a:pt x="47" y="39"/>
                </a:lnTo>
                <a:lnTo>
                  <a:pt x="4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0" name="Freeform 430"/>
          <p:cNvSpPr>
            <a:spLocks/>
          </p:cNvSpPr>
          <p:nvPr/>
        </p:nvSpPr>
        <p:spPr bwMode="auto">
          <a:xfrm flipV="1">
            <a:off x="8272480" y="4266032"/>
            <a:ext cx="3175" cy="7381"/>
          </a:xfrm>
          <a:custGeom>
            <a:avLst/>
            <a:gdLst>
              <a:gd name="T0" fmla="*/ 0 w 19"/>
              <a:gd name="T1" fmla="*/ 0 h 97"/>
              <a:gd name="T2" fmla="*/ 0 w 19"/>
              <a:gd name="T3" fmla="*/ 39 h 97"/>
              <a:gd name="T4" fmla="*/ 9 w 19"/>
              <a:gd name="T5" fmla="*/ 97 h 97"/>
              <a:gd name="T6" fmla="*/ 19 w 19"/>
              <a:gd name="T7" fmla="*/ 39 h 97"/>
              <a:gd name="T8" fmla="*/ 19 w 19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97">
                <a:moveTo>
                  <a:pt x="0" y="0"/>
                </a:moveTo>
                <a:lnTo>
                  <a:pt x="0" y="39"/>
                </a:lnTo>
                <a:lnTo>
                  <a:pt x="9" y="97"/>
                </a:lnTo>
                <a:lnTo>
                  <a:pt x="19" y="39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1" name="Freeform 431"/>
          <p:cNvSpPr>
            <a:spLocks/>
          </p:cNvSpPr>
          <p:nvPr/>
        </p:nvSpPr>
        <p:spPr bwMode="auto">
          <a:xfrm flipV="1">
            <a:off x="8282005" y="4270461"/>
            <a:ext cx="3175" cy="2952"/>
          </a:xfrm>
          <a:custGeom>
            <a:avLst/>
            <a:gdLst>
              <a:gd name="T0" fmla="*/ 0 w 18"/>
              <a:gd name="T1" fmla="*/ 0 h 39"/>
              <a:gd name="T2" fmla="*/ 0 w 18"/>
              <a:gd name="T3" fmla="*/ 19 h 39"/>
              <a:gd name="T4" fmla="*/ 9 w 18"/>
              <a:gd name="T5" fmla="*/ 39 h 39"/>
              <a:gd name="T6" fmla="*/ 18 w 18"/>
              <a:gd name="T7" fmla="*/ 39 h 39"/>
              <a:gd name="T8" fmla="*/ 18 w 18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39">
                <a:moveTo>
                  <a:pt x="0" y="0"/>
                </a:moveTo>
                <a:lnTo>
                  <a:pt x="0" y="19"/>
                </a:lnTo>
                <a:lnTo>
                  <a:pt x="9" y="39"/>
                </a:lnTo>
                <a:lnTo>
                  <a:pt x="18" y="39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2" name="Line 432"/>
          <p:cNvSpPr>
            <a:spLocks noChangeShapeType="1"/>
          </p:cNvSpPr>
          <p:nvPr/>
        </p:nvSpPr>
        <p:spPr bwMode="auto">
          <a:xfrm flipV="1">
            <a:off x="8289942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3" name="Line 433"/>
          <p:cNvSpPr>
            <a:spLocks noChangeShapeType="1"/>
          </p:cNvSpPr>
          <p:nvPr/>
        </p:nvSpPr>
        <p:spPr bwMode="auto">
          <a:xfrm flipV="1">
            <a:off x="8294705" y="4267509"/>
            <a:ext cx="0" cy="590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4" name="Freeform 434"/>
          <p:cNvSpPr>
            <a:spLocks/>
          </p:cNvSpPr>
          <p:nvPr/>
        </p:nvSpPr>
        <p:spPr bwMode="auto">
          <a:xfrm flipV="1">
            <a:off x="8296292" y="4271937"/>
            <a:ext cx="1587" cy="1477"/>
          </a:xfrm>
          <a:custGeom>
            <a:avLst/>
            <a:gdLst>
              <a:gd name="T0" fmla="*/ 0 w 10"/>
              <a:gd name="T1" fmla="*/ 0 h 19"/>
              <a:gd name="T2" fmla="*/ 0 w 10"/>
              <a:gd name="T3" fmla="*/ 19 h 19"/>
              <a:gd name="T4" fmla="*/ 10 w 10"/>
              <a:gd name="T5" fmla="*/ 19 h 19"/>
              <a:gd name="T6" fmla="*/ 10 w 10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9">
                <a:moveTo>
                  <a:pt x="0" y="0"/>
                </a:moveTo>
                <a:lnTo>
                  <a:pt x="0" y="19"/>
                </a:lnTo>
                <a:lnTo>
                  <a:pt x="10" y="19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5" name="Freeform 435"/>
          <p:cNvSpPr>
            <a:spLocks/>
          </p:cNvSpPr>
          <p:nvPr/>
        </p:nvSpPr>
        <p:spPr bwMode="auto">
          <a:xfrm flipV="1">
            <a:off x="8305817" y="4268985"/>
            <a:ext cx="12700" cy="4429"/>
          </a:xfrm>
          <a:custGeom>
            <a:avLst/>
            <a:gdLst>
              <a:gd name="T0" fmla="*/ 0 w 83"/>
              <a:gd name="T1" fmla="*/ 0 h 58"/>
              <a:gd name="T2" fmla="*/ 0 w 83"/>
              <a:gd name="T3" fmla="*/ 39 h 58"/>
              <a:gd name="T4" fmla="*/ 9 w 83"/>
              <a:gd name="T5" fmla="*/ 19 h 58"/>
              <a:gd name="T6" fmla="*/ 18 w 83"/>
              <a:gd name="T7" fmla="*/ 58 h 58"/>
              <a:gd name="T8" fmla="*/ 28 w 83"/>
              <a:gd name="T9" fmla="*/ 58 h 58"/>
              <a:gd name="T10" fmla="*/ 37 w 83"/>
              <a:gd name="T11" fmla="*/ 39 h 58"/>
              <a:gd name="T12" fmla="*/ 46 w 83"/>
              <a:gd name="T13" fmla="*/ 39 h 58"/>
              <a:gd name="T14" fmla="*/ 55 w 83"/>
              <a:gd name="T15" fmla="*/ 58 h 58"/>
              <a:gd name="T16" fmla="*/ 65 w 83"/>
              <a:gd name="T17" fmla="*/ 58 h 58"/>
              <a:gd name="T18" fmla="*/ 74 w 83"/>
              <a:gd name="T19" fmla="*/ 39 h 58"/>
              <a:gd name="T20" fmla="*/ 83 w 83"/>
              <a:gd name="T21" fmla="*/ 19 h 58"/>
              <a:gd name="T22" fmla="*/ 83 w 83"/>
              <a:gd name="T2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58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18" y="58"/>
                </a:lnTo>
                <a:lnTo>
                  <a:pt x="28" y="58"/>
                </a:lnTo>
                <a:lnTo>
                  <a:pt x="37" y="39"/>
                </a:lnTo>
                <a:lnTo>
                  <a:pt x="46" y="39"/>
                </a:lnTo>
                <a:lnTo>
                  <a:pt x="55" y="58"/>
                </a:lnTo>
                <a:lnTo>
                  <a:pt x="65" y="58"/>
                </a:lnTo>
                <a:lnTo>
                  <a:pt x="74" y="39"/>
                </a:lnTo>
                <a:lnTo>
                  <a:pt x="83" y="19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6" name="Line 436"/>
          <p:cNvSpPr>
            <a:spLocks noChangeShapeType="1"/>
          </p:cNvSpPr>
          <p:nvPr/>
        </p:nvSpPr>
        <p:spPr bwMode="auto">
          <a:xfrm flipV="1">
            <a:off x="8320105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7" name="Line 437"/>
          <p:cNvSpPr>
            <a:spLocks noChangeShapeType="1"/>
          </p:cNvSpPr>
          <p:nvPr/>
        </p:nvSpPr>
        <p:spPr bwMode="auto">
          <a:xfrm flipV="1">
            <a:off x="8340742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8" name="Line 438"/>
          <p:cNvSpPr>
            <a:spLocks noChangeShapeType="1"/>
          </p:cNvSpPr>
          <p:nvPr/>
        </p:nvSpPr>
        <p:spPr bwMode="auto">
          <a:xfrm flipV="1">
            <a:off x="8343917" y="4268985"/>
            <a:ext cx="0" cy="4429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9" name="Line 439"/>
          <p:cNvSpPr>
            <a:spLocks noChangeShapeType="1"/>
          </p:cNvSpPr>
          <p:nvPr/>
        </p:nvSpPr>
        <p:spPr bwMode="auto">
          <a:xfrm flipV="1">
            <a:off x="8348680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0" name="Freeform 440"/>
          <p:cNvSpPr>
            <a:spLocks/>
          </p:cNvSpPr>
          <p:nvPr/>
        </p:nvSpPr>
        <p:spPr bwMode="auto">
          <a:xfrm flipV="1">
            <a:off x="8355030" y="4271937"/>
            <a:ext cx="3175" cy="1477"/>
          </a:xfrm>
          <a:custGeom>
            <a:avLst/>
            <a:gdLst>
              <a:gd name="T0" fmla="*/ 0 w 18"/>
              <a:gd name="T1" fmla="*/ 0 h 19"/>
              <a:gd name="T2" fmla="*/ 0 w 18"/>
              <a:gd name="T3" fmla="*/ 19 h 19"/>
              <a:gd name="T4" fmla="*/ 9 w 18"/>
              <a:gd name="T5" fmla="*/ 19 h 19"/>
              <a:gd name="T6" fmla="*/ 18 w 18"/>
              <a:gd name="T7" fmla="*/ 19 h 19"/>
              <a:gd name="T8" fmla="*/ 18 w 18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18" y="19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1" name="Line 441"/>
          <p:cNvSpPr>
            <a:spLocks noChangeShapeType="1"/>
          </p:cNvSpPr>
          <p:nvPr/>
        </p:nvSpPr>
        <p:spPr bwMode="auto">
          <a:xfrm flipV="1">
            <a:off x="8361380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2" name="Line 442"/>
          <p:cNvSpPr>
            <a:spLocks noChangeShapeType="1"/>
          </p:cNvSpPr>
          <p:nvPr/>
        </p:nvSpPr>
        <p:spPr bwMode="auto">
          <a:xfrm flipV="1">
            <a:off x="8364555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3" name="Line 443"/>
          <p:cNvSpPr>
            <a:spLocks noChangeShapeType="1"/>
          </p:cNvSpPr>
          <p:nvPr/>
        </p:nvSpPr>
        <p:spPr bwMode="auto">
          <a:xfrm flipV="1">
            <a:off x="8369317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4" name="Line 444"/>
          <p:cNvSpPr>
            <a:spLocks noChangeShapeType="1"/>
          </p:cNvSpPr>
          <p:nvPr/>
        </p:nvSpPr>
        <p:spPr bwMode="auto">
          <a:xfrm flipV="1">
            <a:off x="8424880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5" name="Freeform 445"/>
          <p:cNvSpPr>
            <a:spLocks/>
          </p:cNvSpPr>
          <p:nvPr/>
        </p:nvSpPr>
        <p:spPr bwMode="auto">
          <a:xfrm flipV="1">
            <a:off x="8472505" y="3896999"/>
            <a:ext cx="30162" cy="376415"/>
          </a:xfrm>
          <a:custGeom>
            <a:avLst/>
            <a:gdLst>
              <a:gd name="T0" fmla="*/ 0 w 194"/>
              <a:gd name="T1" fmla="*/ 0 h 5285"/>
              <a:gd name="T2" fmla="*/ 0 w 194"/>
              <a:gd name="T3" fmla="*/ 19 h 5285"/>
              <a:gd name="T4" fmla="*/ 9 w 194"/>
              <a:gd name="T5" fmla="*/ 234 h 5285"/>
              <a:gd name="T6" fmla="*/ 18 w 194"/>
              <a:gd name="T7" fmla="*/ 1507 h 5285"/>
              <a:gd name="T8" fmla="*/ 27 w 194"/>
              <a:gd name="T9" fmla="*/ 2485 h 5285"/>
              <a:gd name="T10" fmla="*/ 37 w 194"/>
              <a:gd name="T11" fmla="*/ 3151 h 5285"/>
              <a:gd name="T12" fmla="*/ 46 w 194"/>
              <a:gd name="T13" fmla="*/ 3366 h 5285"/>
              <a:gd name="T14" fmla="*/ 55 w 194"/>
              <a:gd name="T15" fmla="*/ 3895 h 5285"/>
              <a:gd name="T16" fmla="*/ 64 w 194"/>
              <a:gd name="T17" fmla="*/ 5285 h 5285"/>
              <a:gd name="T18" fmla="*/ 74 w 194"/>
              <a:gd name="T19" fmla="*/ 4462 h 5285"/>
              <a:gd name="T20" fmla="*/ 83 w 194"/>
              <a:gd name="T21" fmla="*/ 3973 h 5285"/>
              <a:gd name="T22" fmla="*/ 92 w 194"/>
              <a:gd name="T23" fmla="*/ 5187 h 5285"/>
              <a:gd name="T24" fmla="*/ 101 w 194"/>
              <a:gd name="T25" fmla="*/ 3738 h 5285"/>
              <a:gd name="T26" fmla="*/ 111 w 194"/>
              <a:gd name="T27" fmla="*/ 2485 h 5285"/>
              <a:gd name="T28" fmla="*/ 120 w 194"/>
              <a:gd name="T29" fmla="*/ 587 h 5285"/>
              <a:gd name="T30" fmla="*/ 129 w 194"/>
              <a:gd name="T31" fmla="*/ 78 h 5285"/>
              <a:gd name="T32" fmla="*/ 138 w 194"/>
              <a:gd name="T33" fmla="*/ 39 h 5285"/>
              <a:gd name="T34" fmla="*/ 148 w 194"/>
              <a:gd name="T35" fmla="*/ 58 h 5285"/>
              <a:gd name="T36" fmla="*/ 157 w 194"/>
              <a:gd name="T37" fmla="*/ 215 h 5285"/>
              <a:gd name="T38" fmla="*/ 166 w 194"/>
              <a:gd name="T39" fmla="*/ 39 h 5285"/>
              <a:gd name="T40" fmla="*/ 175 w 194"/>
              <a:gd name="T41" fmla="*/ 176 h 5285"/>
              <a:gd name="T42" fmla="*/ 185 w 194"/>
              <a:gd name="T43" fmla="*/ 156 h 5285"/>
              <a:gd name="T44" fmla="*/ 194 w 194"/>
              <a:gd name="T45" fmla="*/ 78 h 5285"/>
              <a:gd name="T46" fmla="*/ 194 w 194"/>
              <a:gd name="T47" fmla="*/ 0 h 5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4" h="5285">
                <a:moveTo>
                  <a:pt x="0" y="0"/>
                </a:moveTo>
                <a:lnTo>
                  <a:pt x="0" y="19"/>
                </a:lnTo>
                <a:lnTo>
                  <a:pt x="9" y="234"/>
                </a:lnTo>
                <a:lnTo>
                  <a:pt x="18" y="1507"/>
                </a:lnTo>
                <a:lnTo>
                  <a:pt x="27" y="2485"/>
                </a:lnTo>
                <a:lnTo>
                  <a:pt x="37" y="3151"/>
                </a:lnTo>
                <a:lnTo>
                  <a:pt x="46" y="3366"/>
                </a:lnTo>
                <a:lnTo>
                  <a:pt x="55" y="3895"/>
                </a:lnTo>
                <a:lnTo>
                  <a:pt x="64" y="5285"/>
                </a:lnTo>
                <a:lnTo>
                  <a:pt x="74" y="4462"/>
                </a:lnTo>
                <a:lnTo>
                  <a:pt x="83" y="3973"/>
                </a:lnTo>
                <a:lnTo>
                  <a:pt x="92" y="5187"/>
                </a:lnTo>
                <a:lnTo>
                  <a:pt x="101" y="3738"/>
                </a:lnTo>
                <a:lnTo>
                  <a:pt x="111" y="2485"/>
                </a:lnTo>
                <a:lnTo>
                  <a:pt x="120" y="587"/>
                </a:lnTo>
                <a:lnTo>
                  <a:pt x="129" y="78"/>
                </a:lnTo>
                <a:lnTo>
                  <a:pt x="138" y="39"/>
                </a:lnTo>
                <a:lnTo>
                  <a:pt x="148" y="58"/>
                </a:lnTo>
                <a:lnTo>
                  <a:pt x="157" y="215"/>
                </a:lnTo>
                <a:lnTo>
                  <a:pt x="166" y="39"/>
                </a:lnTo>
                <a:lnTo>
                  <a:pt x="175" y="176"/>
                </a:lnTo>
                <a:lnTo>
                  <a:pt x="185" y="156"/>
                </a:lnTo>
                <a:lnTo>
                  <a:pt x="194" y="78"/>
                </a:lnTo>
                <a:lnTo>
                  <a:pt x="19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6" name="Freeform 446"/>
          <p:cNvSpPr>
            <a:spLocks/>
          </p:cNvSpPr>
          <p:nvPr/>
        </p:nvSpPr>
        <p:spPr bwMode="auto">
          <a:xfrm flipV="1">
            <a:off x="8504255" y="4266032"/>
            <a:ext cx="9525" cy="7381"/>
          </a:xfrm>
          <a:custGeom>
            <a:avLst/>
            <a:gdLst>
              <a:gd name="T0" fmla="*/ 0 w 56"/>
              <a:gd name="T1" fmla="*/ 0 h 97"/>
              <a:gd name="T2" fmla="*/ 0 w 56"/>
              <a:gd name="T3" fmla="*/ 39 h 97"/>
              <a:gd name="T4" fmla="*/ 10 w 56"/>
              <a:gd name="T5" fmla="*/ 97 h 97"/>
              <a:gd name="T6" fmla="*/ 19 w 56"/>
              <a:gd name="T7" fmla="*/ 97 h 97"/>
              <a:gd name="T8" fmla="*/ 28 w 56"/>
              <a:gd name="T9" fmla="*/ 39 h 97"/>
              <a:gd name="T10" fmla="*/ 37 w 56"/>
              <a:gd name="T11" fmla="*/ 78 h 97"/>
              <a:gd name="T12" fmla="*/ 47 w 56"/>
              <a:gd name="T13" fmla="*/ 78 h 97"/>
              <a:gd name="T14" fmla="*/ 56 w 56"/>
              <a:gd name="T15" fmla="*/ 19 h 97"/>
              <a:gd name="T16" fmla="*/ 56 w 56"/>
              <a:gd name="T1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97">
                <a:moveTo>
                  <a:pt x="0" y="0"/>
                </a:moveTo>
                <a:lnTo>
                  <a:pt x="0" y="39"/>
                </a:lnTo>
                <a:lnTo>
                  <a:pt x="10" y="97"/>
                </a:lnTo>
                <a:lnTo>
                  <a:pt x="19" y="97"/>
                </a:lnTo>
                <a:lnTo>
                  <a:pt x="28" y="39"/>
                </a:lnTo>
                <a:lnTo>
                  <a:pt x="37" y="78"/>
                </a:lnTo>
                <a:lnTo>
                  <a:pt x="47" y="78"/>
                </a:lnTo>
                <a:lnTo>
                  <a:pt x="56" y="19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7" name="Line 447"/>
          <p:cNvSpPr>
            <a:spLocks noChangeShapeType="1"/>
          </p:cNvSpPr>
          <p:nvPr/>
        </p:nvSpPr>
        <p:spPr bwMode="auto">
          <a:xfrm flipV="1">
            <a:off x="8520130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8" name="Line 448"/>
          <p:cNvSpPr>
            <a:spLocks noChangeShapeType="1"/>
          </p:cNvSpPr>
          <p:nvPr/>
        </p:nvSpPr>
        <p:spPr bwMode="auto">
          <a:xfrm flipV="1">
            <a:off x="8528067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9" name="Line 449"/>
          <p:cNvSpPr>
            <a:spLocks noChangeShapeType="1"/>
          </p:cNvSpPr>
          <p:nvPr/>
        </p:nvSpPr>
        <p:spPr bwMode="auto">
          <a:xfrm flipV="1">
            <a:off x="8567755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0" name="Line 450"/>
          <p:cNvSpPr>
            <a:spLocks noChangeShapeType="1"/>
          </p:cNvSpPr>
          <p:nvPr/>
        </p:nvSpPr>
        <p:spPr bwMode="auto">
          <a:xfrm flipV="1">
            <a:off x="8593155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1" name="Line 451"/>
          <p:cNvSpPr>
            <a:spLocks noChangeShapeType="1"/>
          </p:cNvSpPr>
          <p:nvPr/>
        </p:nvSpPr>
        <p:spPr bwMode="auto">
          <a:xfrm flipV="1">
            <a:off x="8670942" y="4271937"/>
            <a:ext cx="0" cy="147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2" name="Freeform 452"/>
          <p:cNvSpPr>
            <a:spLocks/>
          </p:cNvSpPr>
          <p:nvPr/>
        </p:nvSpPr>
        <p:spPr bwMode="auto">
          <a:xfrm flipV="1">
            <a:off x="8724917" y="2568478"/>
            <a:ext cx="30162" cy="1704936"/>
          </a:xfrm>
          <a:custGeom>
            <a:avLst/>
            <a:gdLst>
              <a:gd name="T0" fmla="*/ 0 w 204"/>
              <a:gd name="T1" fmla="*/ 0 h 24017"/>
              <a:gd name="T2" fmla="*/ 0 w 204"/>
              <a:gd name="T3" fmla="*/ 97 h 24017"/>
              <a:gd name="T4" fmla="*/ 9 w 204"/>
              <a:gd name="T5" fmla="*/ 450 h 24017"/>
              <a:gd name="T6" fmla="*/ 19 w 204"/>
              <a:gd name="T7" fmla="*/ 2583 h 24017"/>
              <a:gd name="T8" fmla="*/ 28 w 204"/>
              <a:gd name="T9" fmla="*/ 6890 h 24017"/>
              <a:gd name="T10" fmla="*/ 37 w 204"/>
              <a:gd name="T11" fmla="*/ 10080 h 24017"/>
              <a:gd name="T12" fmla="*/ 46 w 204"/>
              <a:gd name="T13" fmla="*/ 13447 h 24017"/>
              <a:gd name="T14" fmla="*/ 56 w 204"/>
              <a:gd name="T15" fmla="*/ 17381 h 24017"/>
              <a:gd name="T16" fmla="*/ 65 w 204"/>
              <a:gd name="T17" fmla="*/ 19906 h 24017"/>
              <a:gd name="T18" fmla="*/ 74 w 204"/>
              <a:gd name="T19" fmla="*/ 21355 h 24017"/>
              <a:gd name="T20" fmla="*/ 83 w 204"/>
              <a:gd name="T21" fmla="*/ 23900 h 24017"/>
              <a:gd name="T22" fmla="*/ 93 w 204"/>
              <a:gd name="T23" fmla="*/ 24017 h 24017"/>
              <a:gd name="T24" fmla="*/ 102 w 204"/>
              <a:gd name="T25" fmla="*/ 23038 h 24017"/>
              <a:gd name="T26" fmla="*/ 111 w 204"/>
              <a:gd name="T27" fmla="*/ 18947 h 24017"/>
              <a:gd name="T28" fmla="*/ 120 w 204"/>
              <a:gd name="T29" fmla="*/ 10491 h 24017"/>
              <a:gd name="T30" fmla="*/ 130 w 204"/>
              <a:gd name="T31" fmla="*/ 2720 h 24017"/>
              <a:gd name="T32" fmla="*/ 139 w 204"/>
              <a:gd name="T33" fmla="*/ 939 h 24017"/>
              <a:gd name="T34" fmla="*/ 148 w 204"/>
              <a:gd name="T35" fmla="*/ 215 h 24017"/>
              <a:gd name="T36" fmla="*/ 157 w 204"/>
              <a:gd name="T37" fmla="*/ 19 h 24017"/>
              <a:gd name="T38" fmla="*/ 167 w 204"/>
              <a:gd name="T39" fmla="*/ 58 h 24017"/>
              <a:gd name="T40" fmla="*/ 176 w 204"/>
              <a:gd name="T41" fmla="*/ 19 h 24017"/>
              <a:gd name="T42" fmla="*/ 185 w 204"/>
              <a:gd name="T43" fmla="*/ 39 h 24017"/>
              <a:gd name="T44" fmla="*/ 194 w 204"/>
              <a:gd name="T45" fmla="*/ 78 h 24017"/>
              <a:gd name="T46" fmla="*/ 204 w 204"/>
              <a:gd name="T47" fmla="*/ 39 h 24017"/>
              <a:gd name="T48" fmla="*/ 204 w 204"/>
              <a:gd name="T49" fmla="*/ 0 h 24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4" h="24017">
                <a:moveTo>
                  <a:pt x="0" y="0"/>
                </a:moveTo>
                <a:lnTo>
                  <a:pt x="0" y="97"/>
                </a:lnTo>
                <a:lnTo>
                  <a:pt x="9" y="450"/>
                </a:lnTo>
                <a:lnTo>
                  <a:pt x="19" y="2583"/>
                </a:lnTo>
                <a:lnTo>
                  <a:pt x="28" y="6890"/>
                </a:lnTo>
                <a:lnTo>
                  <a:pt x="37" y="10080"/>
                </a:lnTo>
                <a:lnTo>
                  <a:pt x="46" y="13447"/>
                </a:lnTo>
                <a:lnTo>
                  <a:pt x="56" y="17381"/>
                </a:lnTo>
                <a:lnTo>
                  <a:pt x="65" y="19906"/>
                </a:lnTo>
                <a:lnTo>
                  <a:pt x="74" y="21355"/>
                </a:lnTo>
                <a:lnTo>
                  <a:pt x="83" y="23900"/>
                </a:lnTo>
                <a:lnTo>
                  <a:pt x="93" y="24017"/>
                </a:lnTo>
                <a:lnTo>
                  <a:pt x="102" y="23038"/>
                </a:lnTo>
                <a:lnTo>
                  <a:pt x="111" y="18947"/>
                </a:lnTo>
                <a:lnTo>
                  <a:pt x="120" y="10491"/>
                </a:lnTo>
                <a:lnTo>
                  <a:pt x="130" y="2720"/>
                </a:lnTo>
                <a:lnTo>
                  <a:pt x="139" y="939"/>
                </a:lnTo>
                <a:lnTo>
                  <a:pt x="148" y="215"/>
                </a:lnTo>
                <a:lnTo>
                  <a:pt x="157" y="19"/>
                </a:lnTo>
                <a:lnTo>
                  <a:pt x="167" y="58"/>
                </a:lnTo>
                <a:lnTo>
                  <a:pt x="176" y="19"/>
                </a:lnTo>
                <a:lnTo>
                  <a:pt x="185" y="39"/>
                </a:lnTo>
                <a:lnTo>
                  <a:pt x="194" y="78"/>
                </a:lnTo>
                <a:lnTo>
                  <a:pt x="204" y="39"/>
                </a:lnTo>
                <a:lnTo>
                  <a:pt x="20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3" name="Freeform 453"/>
          <p:cNvSpPr>
            <a:spLocks/>
          </p:cNvSpPr>
          <p:nvPr/>
        </p:nvSpPr>
        <p:spPr bwMode="auto">
          <a:xfrm flipV="1">
            <a:off x="8891605" y="4270461"/>
            <a:ext cx="3175" cy="2952"/>
          </a:xfrm>
          <a:custGeom>
            <a:avLst/>
            <a:gdLst>
              <a:gd name="T0" fmla="*/ 0 w 18"/>
              <a:gd name="T1" fmla="*/ 0 h 39"/>
              <a:gd name="T2" fmla="*/ 0 w 18"/>
              <a:gd name="T3" fmla="*/ 19 h 39"/>
              <a:gd name="T4" fmla="*/ 9 w 18"/>
              <a:gd name="T5" fmla="*/ 19 h 39"/>
              <a:gd name="T6" fmla="*/ 18 w 18"/>
              <a:gd name="T7" fmla="*/ 39 h 39"/>
              <a:gd name="T8" fmla="*/ 18 w 18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39">
                <a:moveTo>
                  <a:pt x="0" y="0"/>
                </a:moveTo>
                <a:lnTo>
                  <a:pt x="0" y="19"/>
                </a:lnTo>
                <a:lnTo>
                  <a:pt x="9" y="19"/>
                </a:lnTo>
                <a:lnTo>
                  <a:pt x="18" y="39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4" name="Freeform 454"/>
          <p:cNvSpPr>
            <a:spLocks/>
          </p:cNvSpPr>
          <p:nvPr/>
        </p:nvSpPr>
        <p:spPr bwMode="auto">
          <a:xfrm flipV="1">
            <a:off x="8897955" y="4268985"/>
            <a:ext cx="0" cy="4429"/>
          </a:xfrm>
          <a:custGeom>
            <a:avLst/>
            <a:gdLst>
              <a:gd name="T0" fmla="*/ 0 w 9"/>
              <a:gd name="T1" fmla="*/ 0 h 58"/>
              <a:gd name="T2" fmla="*/ 0 w 9"/>
              <a:gd name="T3" fmla="*/ 58 h 58"/>
              <a:gd name="T4" fmla="*/ 9 w 9"/>
              <a:gd name="T5" fmla="*/ 19 h 58"/>
              <a:gd name="T6" fmla="*/ 9 w 9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8">
                <a:moveTo>
                  <a:pt x="0" y="0"/>
                </a:moveTo>
                <a:lnTo>
                  <a:pt x="0" y="58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5" name="Line 455"/>
          <p:cNvSpPr>
            <a:spLocks noChangeShapeType="1"/>
          </p:cNvSpPr>
          <p:nvPr/>
        </p:nvSpPr>
        <p:spPr bwMode="auto">
          <a:xfrm flipV="1">
            <a:off x="8901130" y="4270461"/>
            <a:ext cx="0" cy="29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6" name="Freeform 456"/>
          <p:cNvSpPr>
            <a:spLocks/>
          </p:cNvSpPr>
          <p:nvPr/>
        </p:nvSpPr>
        <p:spPr bwMode="auto">
          <a:xfrm flipV="1">
            <a:off x="8904305" y="4270461"/>
            <a:ext cx="1587" cy="2952"/>
          </a:xfrm>
          <a:custGeom>
            <a:avLst/>
            <a:gdLst>
              <a:gd name="T0" fmla="*/ 0 w 9"/>
              <a:gd name="T1" fmla="*/ 0 h 39"/>
              <a:gd name="T2" fmla="*/ 0 w 9"/>
              <a:gd name="T3" fmla="*/ 39 h 39"/>
              <a:gd name="T4" fmla="*/ 9 w 9"/>
              <a:gd name="T5" fmla="*/ 19 h 39"/>
              <a:gd name="T6" fmla="*/ 9 w 9"/>
              <a:gd name="T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9">
                <a:moveTo>
                  <a:pt x="0" y="0"/>
                </a:moveTo>
                <a:lnTo>
                  <a:pt x="0" y="39"/>
                </a:lnTo>
                <a:lnTo>
                  <a:pt x="9" y="19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7" name="Rectangle 457"/>
          <p:cNvSpPr>
            <a:spLocks noChangeArrowheads="1"/>
          </p:cNvSpPr>
          <p:nvPr/>
        </p:nvSpPr>
        <p:spPr bwMode="auto">
          <a:xfrm>
            <a:off x="5379978" y="2346078"/>
            <a:ext cx="269304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97.1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9" name="Rectangle 459"/>
          <p:cNvSpPr>
            <a:spLocks noChangeArrowheads="1"/>
          </p:cNvSpPr>
          <p:nvPr/>
        </p:nvSpPr>
        <p:spPr bwMode="auto">
          <a:xfrm>
            <a:off x="5765817" y="2783242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109.1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0" name="Rectangle 460"/>
          <p:cNvSpPr>
            <a:spLocks noChangeArrowheads="1"/>
          </p:cNvSpPr>
          <p:nvPr/>
        </p:nvSpPr>
        <p:spPr bwMode="auto">
          <a:xfrm>
            <a:off x="6684980" y="3531782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180.1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1" name="Rectangle 461"/>
          <p:cNvSpPr>
            <a:spLocks noChangeArrowheads="1"/>
          </p:cNvSpPr>
          <p:nvPr/>
        </p:nvSpPr>
        <p:spPr bwMode="auto">
          <a:xfrm>
            <a:off x="8375667" y="3736100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297.2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2" name="Rectangle 462"/>
          <p:cNvSpPr>
            <a:spLocks noChangeArrowheads="1"/>
          </p:cNvSpPr>
          <p:nvPr/>
        </p:nvSpPr>
        <p:spPr bwMode="auto">
          <a:xfrm>
            <a:off x="6165867" y="3628694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139.7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3" name="Rectangle 463"/>
          <p:cNvSpPr>
            <a:spLocks noChangeArrowheads="1"/>
          </p:cNvSpPr>
          <p:nvPr/>
        </p:nvSpPr>
        <p:spPr bwMode="auto">
          <a:xfrm>
            <a:off x="5880117" y="3855640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123.1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4" name="Rectangle 464"/>
          <p:cNvSpPr>
            <a:spLocks noChangeArrowheads="1"/>
          </p:cNvSpPr>
          <p:nvPr/>
        </p:nvSpPr>
        <p:spPr bwMode="auto">
          <a:xfrm>
            <a:off x="6470667" y="3929613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164.0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5" name="Rectangle 465"/>
          <p:cNvSpPr>
            <a:spLocks noChangeArrowheads="1"/>
          </p:cNvSpPr>
          <p:nvPr/>
        </p:nvSpPr>
        <p:spPr bwMode="auto">
          <a:xfrm>
            <a:off x="8058272" y="3948663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279.2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26" name="Straight Connector 2525"/>
          <p:cNvCxnSpPr/>
          <p:nvPr/>
        </p:nvCxnSpPr>
        <p:spPr>
          <a:xfrm flipH="1">
            <a:off x="6288105" y="3786036"/>
            <a:ext cx="36460" cy="2118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7" name="TextBox 2526"/>
          <p:cNvSpPr txBox="1"/>
          <p:nvPr/>
        </p:nvSpPr>
        <p:spPr>
          <a:xfrm>
            <a:off x="7195446" y="3213334"/>
            <a:ext cx="1362874" cy="461665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Progesterone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[M+H]</a:t>
            </a:r>
            <a:r>
              <a:rPr lang="en-US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315.2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0" name="TextBox 2539"/>
          <p:cNvSpPr txBox="1"/>
          <p:nvPr/>
        </p:nvSpPr>
        <p:spPr>
          <a:xfrm>
            <a:off x="4672189" y="2315211"/>
            <a:ext cx="415498" cy="276999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6" name="Rectangle 228"/>
          <p:cNvSpPr>
            <a:spLocks noChangeArrowheads="1"/>
          </p:cNvSpPr>
          <p:nvPr/>
        </p:nvSpPr>
        <p:spPr bwMode="auto">
          <a:xfrm rot="16200000">
            <a:off x="3923255" y="3265095"/>
            <a:ext cx="1928448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Abundance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7" name="Line 12"/>
          <p:cNvSpPr>
            <a:spLocks noChangeShapeType="1"/>
          </p:cNvSpPr>
          <p:nvPr/>
        </p:nvSpPr>
        <p:spPr bwMode="auto">
          <a:xfrm>
            <a:off x="4879181" y="1971260"/>
            <a:ext cx="42195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9" name="Line 14"/>
          <p:cNvSpPr>
            <a:spLocks noChangeShapeType="1"/>
          </p:cNvSpPr>
          <p:nvPr/>
        </p:nvSpPr>
        <p:spPr bwMode="auto">
          <a:xfrm>
            <a:off x="5020469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0" name="Line 15"/>
          <p:cNvSpPr>
            <a:spLocks noChangeShapeType="1"/>
          </p:cNvSpPr>
          <p:nvPr/>
        </p:nvSpPr>
        <p:spPr bwMode="auto">
          <a:xfrm>
            <a:off x="5160169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1" name="Line 16"/>
          <p:cNvSpPr>
            <a:spLocks noChangeShapeType="1"/>
          </p:cNvSpPr>
          <p:nvPr/>
        </p:nvSpPr>
        <p:spPr bwMode="auto">
          <a:xfrm>
            <a:off x="5301456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2" name="Line 17"/>
          <p:cNvSpPr>
            <a:spLocks noChangeShapeType="1"/>
          </p:cNvSpPr>
          <p:nvPr/>
        </p:nvSpPr>
        <p:spPr bwMode="auto">
          <a:xfrm>
            <a:off x="5442744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3" name="Line 18"/>
          <p:cNvSpPr>
            <a:spLocks noChangeShapeType="1"/>
          </p:cNvSpPr>
          <p:nvPr/>
        </p:nvSpPr>
        <p:spPr bwMode="auto">
          <a:xfrm>
            <a:off x="5582444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4" name="Line 19"/>
          <p:cNvSpPr>
            <a:spLocks noChangeShapeType="1"/>
          </p:cNvSpPr>
          <p:nvPr/>
        </p:nvSpPr>
        <p:spPr bwMode="auto">
          <a:xfrm>
            <a:off x="5723731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5" name="Line 20"/>
          <p:cNvSpPr>
            <a:spLocks noChangeShapeType="1"/>
          </p:cNvSpPr>
          <p:nvPr/>
        </p:nvSpPr>
        <p:spPr bwMode="auto">
          <a:xfrm>
            <a:off x="5863431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6" name="Line 21"/>
          <p:cNvSpPr>
            <a:spLocks noChangeShapeType="1"/>
          </p:cNvSpPr>
          <p:nvPr/>
        </p:nvSpPr>
        <p:spPr bwMode="auto">
          <a:xfrm>
            <a:off x="6004719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7" name="Line 22"/>
          <p:cNvSpPr>
            <a:spLocks noChangeShapeType="1"/>
          </p:cNvSpPr>
          <p:nvPr/>
        </p:nvSpPr>
        <p:spPr bwMode="auto">
          <a:xfrm>
            <a:off x="6146006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8" name="Line 23"/>
          <p:cNvSpPr>
            <a:spLocks noChangeShapeType="1"/>
          </p:cNvSpPr>
          <p:nvPr/>
        </p:nvSpPr>
        <p:spPr bwMode="auto">
          <a:xfrm>
            <a:off x="6285706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9" name="Line 24"/>
          <p:cNvSpPr>
            <a:spLocks noChangeShapeType="1"/>
          </p:cNvSpPr>
          <p:nvPr/>
        </p:nvSpPr>
        <p:spPr bwMode="auto">
          <a:xfrm>
            <a:off x="6426994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0" name="Line 25"/>
          <p:cNvSpPr>
            <a:spLocks noChangeShapeType="1"/>
          </p:cNvSpPr>
          <p:nvPr/>
        </p:nvSpPr>
        <p:spPr bwMode="auto">
          <a:xfrm>
            <a:off x="6566694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1" name="Line 26"/>
          <p:cNvSpPr>
            <a:spLocks noChangeShapeType="1"/>
          </p:cNvSpPr>
          <p:nvPr/>
        </p:nvSpPr>
        <p:spPr bwMode="auto">
          <a:xfrm>
            <a:off x="6707981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2" name="Line 27"/>
          <p:cNvSpPr>
            <a:spLocks noChangeShapeType="1"/>
          </p:cNvSpPr>
          <p:nvPr/>
        </p:nvSpPr>
        <p:spPr bwMode="auto">
          <a:xfrm>
            <a:off x="6847681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3" name="Line 28"/>
          <p:cNvSpPr>
            <a:spLocks noChangeShapeType="1"/>
          </p:cNvSpPr>
          <p:nvPr/>
        </p:nvSpPr>
        <p:spPr bwMode="auto">
          <a:xfrm>
            <a:off x="6988969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4" name="Line 29"/>
          <p:cNvSpPr>
            <a:spLocks noChangeShapeType="1"/>
          </p:cNvSpPr>
          <p:nvPr/>
        </p:nvSpPr>
        <p:spPr bwMode="auto">
          <a:xfrm>
            <a:off x="7130256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5" name="Line 30"/>
          <p:cNvSpPr>
            <a:spLocks noChangeShapeType="1"/>
          </p:cNvSpPr>
          <p:nvPr/>
        </p:nvSpPr>
        <p:spPr bwMode="auto">
          <a:xfrm>
            <a:off x="7269956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6" name="Line 31"/>
          <p:cNvSpPr>
            <a:spLocks noChangeShapeType="1"/>
          </p:cNvSpPr>
          <p:nvPr/>
        </p:nvSpPr>
        <p:spPr bwMode="auto">
          <a:xfrm>
            <a:off x="7411244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7" name="Line 32"/>
          <p:cNvSpPr>
            <a:spLocks noChangeShapeType="1"/>
          </p:cNvSpPr>
          <p:nvPr/>
        </p:nvSpPr>
        <p:spPr bwMode="auto">
          <a:xfrm>
            <a:off x="7550944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8" name="Line 33"/>
          <p:cNvSpPr>
            <a:spLocks noChangeShapeType="1"/>
          </p:cNvSpPr>
          <p:nvPr/>
        </p:nvSpPr>
        <p:spPr bwMode="auto">
          <a:xfrm>
            <a:off x="7692231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9" name="Line 34"/>
          <p:cNvSpPr>
            <a:spLocks noChangeShapeType="1"/>
          </p:cNvSpPr>
          <p:nvPr/>
        </p:nvSpPr>
        <p:spPr bwMode="auto">
          <a:xfrm>
            <a:off x="7831931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0" name="Line 35"/>
          <p:cNvSpPr>
            <a:spLocks noChangeShapeType="1"/>
          </p:cNvSpPr>
          <p:nvPr/>
        </p:nvSpPr>
        <p:spPr bwMode="auto">
          <a:xfrm>
            <a:off x="7973219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1" name="Line 36"/>
          <p:cNvSpPr>
            <a:spLocks noChangeShapeType="1"/>
          </p:cNvSpPr>
          <p:nvPr/>
        </p:nvSpPr>
        <p:spPr bwMode="auto">
          <a:xfrm>
            <a:off x="8112919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2" name="Line 37"/>
          <p:cNvSpPr>
            <a:spLocks noChangeShapeType="1"/>
          </p:cNvSpPr>
          <p:nvPr/>
        </p:nvSpPr>
        <p:spPr bwMode="auto">
          <a:xfrm>
            <a:off x="8254206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3" name="Line 38"/>
          <p:cNvSpPr>
            <a:spLocks noChangeShapeType="1"/>
          </p:cNvSpPr>
          <p:nvPr/>
        </p:nvSpPr>
        <p:spPr bwMode="auto">
          <a:xfrm>
            <a:off x="8395494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4" name="Line 39"/>
          <p:cNvSpPr>
            <a:spLocks noChangeShapeType="1"/>
          </p:cNvSpPr>
          <p:nvPr/>
        </p:nvSpPr>
        <p:spPr bwMode="auto">
          <a:xfrm>
            <a:off x="8535194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5" name="Line 40"/>
          <p:cNvSpPr>
            <a:spLocks noChangeShapeType="1"/>
          </p:cNvSpPr>
          <p:nvPr/>
        </p:nvSpPr>
        <p:spPr bwMode="auto">
          <a:xfrm>
            <a:off x="8676481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6" name="Line 41"/>
          <p:cNvSpPr>
            <a:spLocks noChangeShapeType="1"/>
          </p:cNvSpPr>
          <p:nvPr/>
        </p:nvSpPr>
        <p:spPr bwMode="auto">
          <a:xfrm>
            <a:off x="8816181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7" name="Line 42"/>
          <p:cNvSpPr>
            <a:spLocks noChangeShapeType="1"/>
          </p:cNvSpPr>
          <p:nvPr/>
        </p:nvSpPr>
        <p:spPr bwMode="auto">
          <a:xfrm>
            <a:off x="8957469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8" name="Line 43"/>
          <p:cNvSpPr>
            <a:spLocks noChangeShapeType="1"/>
          </p:cNvSpPr>
          <p:nvPr/>
        </p:nvSpPr>
        <p:spPr bwMode="auto">
          <a:xfrm>
            <a:off x="9098756" y="1971260"/>
            <a:ext cx="0" cy="72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9" name="Line 44"/>
          <p:cNvSpPr>
            <a:spLocks noChangeShapeType="1"/>
          </p:cNvSpPr>
          <p:nvPr/>
        </p:nvSpPr>
        <p:spPr bwMode="auto">
          <a:xfrm>
            <a:off x="5020469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0" name="Line 45"/>
          <p:cNvSpPr>
            <a:spLocks noChangeShapeType="1"/>
          </p:cNvSpPr>
          <p:nvPr/>
        </p:nvSpPr>
        <p:spPr bwMode="auto">
          <a:xfrm>
            <a:off x="5301456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" name="Line 46"/>
          <p:cNvSpPr>
            <a:spLocks noChangeShapeType="1"/>
          </p:cNvSpPr>
          <p:nvPr/>
        </p:nvSpPr>
        <p:spPr bwMode="auto">
          <a:xfrm>
            <a:off x="5582444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2" name="Line 47"/>
          <p:cNvSpPr>
            <a:spLocks noChangeShapeType="1"/>
          </p:cNvSpPr>
          <p:nvPr/>
        </p:nvSpPr>
        <p:spPr bwMode="auto">
          <a:xfrm>
            <a:off x="5863431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3" name="Line 48"/>
          <p:cNvSpPr>
            <a:spLocks noChangeShapeType="1"/>
          </p:cNvSpPr>
          <p:nvPr/>
        </p:nvSpPr>
        <p:spPr bwMode="auto">
          <a:xfrm>
            <a:off x="6146006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4" name="Line 49"/>
          <p:cNvSpPr>
            <a:spLocks noChangeShapeType="1"/>
          </p:cNvSpPr>
          <p:nvPr/>
        </p:nvSpPr>
        <p:spPr bwMode="auto">
          <a:xfrm>
            <a:off x="6426994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5" name="Line 50"/>
          <p:cNvSpPr>
            <a:spLocks noChangeShapeType="1"/>
          </p:cNvSpPr>
          <p:nvPr/>
        </p:nvSpPr>
        <p:spPr bwMode="auto">
          <a:xfrm>
            <a:off x="6707981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6" name="Line 51"/>
          <p:cNvSpPr>
            <a:spLocks noChangeShapeType="1"/>
          </p:cNvSpPr>
          <p:nvPr/>
        </p:nvSpPr>
        <p:spPr bwMode="auto">
          <a:xfrm>
            <a:off x="6988969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7" name="Line 52"/>
          <p:cNvSpPr>
            <a:spLocks noChangeShapeType="1"/>
          </p:cNvSpPr>
          <p:nvPr/>
        </p:nvSpPr>
        <p:spPr bwMode="auto">
          <a:xfrm>
            <a:off x="7269956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8" name="Line 53"/>
          <p:cNvSpPr>
            <a:spLocks noChangeShapeType="1"/>
          </p:cNvSpPr>
          <p:nvPr/>
        </p:nvSpPr>
        <p:spPr bwMode="auto">
          <a:xfrm>
            <a:off x="7550944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9" name="Line 54"/>
          <p:cNvSpPr>
            <a:spLocks noChangeShapeType="1"/>
          </p:cNvSpPr>
          <p:nvPr/>
        </p:nvSpPr>
        <p:spPr bwMode="auto">
          <a:xfrm>
            <a:off x="7831931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0" name="Line 55"/>
          <p:cNvSpPr>
            <a:spLocks noChangeShapeType="1"/>
          </p:cNvSpPr>
          <p:nvPr/>
        </p:nvSpPr>
        <p:spPr bwMode="auto">
          <a:xfrm>
            <a:off x="8112919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1" name="Line 56"/>
          <p:cNvSpPr>
            <a:spLocks noChangeShapeType="1"/>
          </p:cNvSpPr>
          <p:nvPr/>
        </p:nvSpPr>
        <p:spPr bwMode="auto">
          <a:xfrm>
            <a:off x="8395494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2" name="Line 57"/>
          <p:cNvSpPr>
            <a:spLocks noChangeShapeType="1"/>
          </p:cNvSpPr>
          <p:nvPr/>
        </p:nvSpPr>
        <p:spPr bwMode="auto">
          <a:xfrm>
            <a:off x="8676481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3" name="Line 58"/>
          <p:cNvSpPr>
            <a:spLocks noChangeShapeType="1"/>
          </p:cNvSpPr>
          <p:nvPr/>
        </p:nvSpPr>
        <p:spPr bwMode="auto">
          <a:xfrm>
            <a:off x="8957469" y="1971260"/>
            <a:ext cx="0" cy="130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4" name="Rectangle 61"/>
          <p:cNvSpPr>
            <a:spLocks noChangeArrowheads="1"/>
          </p:cNvSpPr>
          <p:nvPr/>
        </p:nvSpPr>
        <p:spPr bwMode="auto">
          <a:xfrm>
            <a:off x="5488781" y="1984311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1755" name="Rectangle 66"/>
          <p:cNvSpPr>
            <a:spLocks noChangeArrowheads="1"/>
          </p:cNvSpPr>
          <p:nvPr/>
        </p:nvSpPr>
        <p:spPr bwMode="auto">
          <a:xfrm>
            <a:off x="6895306" y="1984311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</a:p>
        </p:txBody>
      </p:sp>
      <p:sp>
        <p:nvSpPr>
          <p:cNvPr id="1756" name="Rectangle 71"/>
          <p:cNvSpPr>
            <a:spLocks noChangeArrowheads="1"/>
          </p:cNvSpPr>
          <p:nvPr/>
        </p:nvSpPr>
        <p:spPr bwMode="auto">
          <a:xfrm>
            <a:off x="8301831" y="1984311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</a:p>
        </p:txBody>
      </p:sp>
      <p:sp>
        <p:nvSpPr>
          <p:cNvPr id="1758" name="Line 75"/>
          <p:cNvSpPr>
            <a:spLocks noChangeShapeType="1"/>
          </p:cNvSpPr>
          <p:nvPr/>
        </p:nvSpPr>
        <p:spPr bwMode="auto">
          <a:xfrm flipV="1">
            <a:off x="4907756" y="103931"/>
            <a:ext cx="0" cy="188211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8" name="Line 145"/>
          <p:cNvSpPr>
            <a:spLocks noChangeShapeType="1"/>
          </p:cNvSpPr>
          <p:nvPr/>
        </p:nvSpPr>
        <p:spPr bwMode="auto">
          <a:xfrm flipH="1">
            <a:off x="4860128" y="113169"/>
            <a:ext cx="158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3" name="Freeform 164"/>
          <p:cNvSpPr>
            <a:spLocks/>
          </p:cNvSpPr>
          <p:nvPr/>
        </p:nvSpPr>
        <p:spPr bwMode="auto">
          <a:xfrm flipV="1">
            <a:off x="4950619" y="1966910"/>
            <a:ext cx="3175" cy="4351"/>
          </a:xfrm>
          <a:custGeom>
            <a:avLst/>
            <a:gdLst>
              <a:gd name="T0" fmla="*/ 0 w 28"/>
              <a:gd name="T1" fmla="*/ 0 h 68"/>
              <a:gd name="T2" fmla="*/ 0 w 28"/>
              <a:gd name="T3" fmla="*/ 68 h 68"/>
              <a:gd name="T4" fmla="*/ 9 w 28"/>
              <a:gd name="T5" fmla="*/ 20 h 68"/>
              <a:gd name="T6" fmla="*/ 18 w 28"/>
              <a:gd name="T7" fmla="*/ 34 h 68"/>
              <a:gd name="T8" fmla="*/ 28 w 28"/>
              <a:gd name="T9" fmla="*/ 27 h 68"/>
              <a:gd name="T10" fmla="*/ 28 w 2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68">
                <a:moveTo>
                  <a:pt x="0" y="0"/>
                </a:moveTo>
                <a:lnTo>
                  <a:pt x="0" y="68"/>
                </a:lnTo>
                <a:lnTo>
                  <a:pt x="9" y="20"/>
                </a:lnTo>
                <a:lnTo>
                  <a:pt x="18" y="34"/>
                </a:lnTo>
                <a:lnTo>
                  <a:pt x="28" y="27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4" name="Line 165"/>
          <p:cNvSpPr>
            <a:spLocks noChangeShapeType="1"/>
          </p:cNvSpPr>
          <p:nvPr/>
        </p:nvSpPr>
        <p:spPr bwMode="auto">
          <a:xfrm flipV="1">
            <a:off x="4968081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5" name="Freeform 166"/>
          <p:cNvSpPr>
            <a:spLocks/>
          </p:cNvSpPr>
          <p:nvPr/>
        </p:nvSpPr>
        <p:spPr bwMode="auto">
          <a:xfrm flipV="1">
            <a:off x="4971256" y="1965459"/>
            <a:ext cx="6350" cy="5800"/>
          </a:xfrm>
          <a:custGeom>
            <a:avLst/>
            <a:gdLst>
              <a:gd name="T0" fmla="*/ 0 w 46"/>
              <a:gd name="T1" fmla="*/ 0 h 75"/>
              <a:gd name="T2" fmla="*/ 0 w 46"/>
              <a:gd name="T3" fmla="*/ 6 h 75"/>
              <a:gd name="T4" fmla="*/ 9 w 46"/>
              <a:gd name="T5" fmla="*/ 6 h 75"/>
              <a:gd name="T6" fmla="*/ 18 w 46"/>
              <a:gd name="T7" fmla="*/ 13 h 75"/>
              <a:gd name="T8" fmla="*/ 27 w 46"/>
              <a:gd name="T9" fmla="*/ 27 h 75"/>
              <a:gd name="T10" fmla="*/ 37 w 46"/>
              <a:gd name="T11" fmla="*/ 75 h 75"/>
              <a:gd name="T12" fmla="*/ 46 w 46"/>
              <a:gd name="T13" fmla="*/ 6 h 75"/>
              <a:gd name="T14" fmla="*/ 46 w 46"/>
              <a:gd name="T15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75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18" y="13"/>
                </a:lnTo>
                <a:lnTo>
                  <a:pt x="27" y="27"/>
                </a:lnTo>
                <a:lnTo>
                  <a:pt x="37" y="75"/>
                </a:lnTo>
                <a:lnTo>
                  <a:pt x="46" y="6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6" name="Freeform 167"/>
          <p:cNvSpPr>
            <a:spLocks/>
          </p:cNvSpPr>
          <p:nvPr/>
        </p:nvSpPr>
        <p:spPr bwMode="auto">
          <a:xfrm flipV="1">
            <a:off x="4980781" y="1969810"/>
            <a:ext cx="3175" cy="1450"/>
          </a:xfrm>
          <a:custGeom>
            <a:avLst/>
            <a:gdLst>
              <a:gd name="T0" fmla="*/ 0 w 19"/>
              <a:gd name="T1" fmla="*/ 0 h 13"/>
              <a:gd name="T2" fmla="*/ 0 w 19"/>
              <a:gd name="T3" fmla="*/ 13 h 13"/>
              <a:gd name="T4" fmla="*/ 10 w 19"/>
              <a:gd name="T5" fmla="*/ 6 h 13"/>
              <a:gd name="T6" fmla="*/ 19 w 19"/>
              <a:gd name="T7" fmla="*/ 6 h 13"/>
              <a:gd name="T8" fmla="*/ 19 w 19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3">
                <a:moveTo>
                  <a:pt x="0" y="0"/>
                </a:moveTo>
                <a:lnTo>
                  <a:pt x="0" y="13"/>
                </a:lnTo>
                <a:lnTo>
                  <a:pt x="10" y="6"/>
                </a:lnTo>
                <a:lnTo>
                  <a:pt x="19" y="6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7" name="Line 168"/>
          <p:cNvSpPr>
            <a:spLocks noChangeShapeType="1"/>
          </p:cNvSpPr>
          <p:nvPr/>
        </p:nvSpPr>
        <p:spPr bwMode="auto">
          <a:xfrm flipV="1">
            <a:off x="4987131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8" name="Freeform 169"/>
          <p:cNvSpPr>
            <a:spLocks/>
          </p:cNvSpPr>
          <p:nvPr/>
        </p:nvSpPr>
        <p:spPr bwMode="auto">
          <a:xfrm flipV="1">
            <a:off x="4995069" y="1949510"/>
            <a:ext cx="19050" cy="21751"/>
          </a:xfrm>
          <a:custGeom>
            <a:avLst/>
            <a:gdLst>
              <a:gd name="T0" fmla="*/ 0 w 129"/>
              <a:gd name="T1" fmla="*/ 0 h 309"/>
              <a:gd name="T2" fmla="*/ 0 w 129"/>
              <a:gd name="T3" fmla="*/ 6 h 309"/>
              <a:gd name="T4" fmla="*/ 9 w 129"/>
              <a:gd name="T5" fmla="*/ 13 h 309"/>
              <a:gd name="T6" fmla="*/ 18 w 129"/>
              <a:gd name="T7" fmla="*/ 27 h 309"/>
              <a:gd name="T8" fmla="*/ 28 w 129"/>
              <a:gd name="T9" fmla="*/ 68 h 309"/>
              <a:gd name="T10" fmla="*/ 37 w 129"/>
              <a:gd name="T11" fmla="*/ 199 h 309"/>
              <a:gd name="T12" fmla="*/ 46 w 129"/>
              <a:gd name="T13" fmla="*/ 206 h 309"/>
              <a:gd name="T14" fmla="*/ 55 w 129"/>
              <a:gd name="T15" fmla="*/ 309 h 309"/>
              <a:gd name="T16" fmla="*/ 65 w 129"/>
              <a:gd name="T17" fmla="*/ 179 h 309"/>
              <a:gd name="T18" fmla="*/ 74 w 129"/>
              <a:gd name="T19" fmla="*/ 296 h 309"/>
              <a:gd name="T20" fmla="*/ 83 w 129"/>
              <a:gd name="T21" fmla="*/ 234 h 309"/>
              <a:gd name="T22" fmla="*/ 92 w 129"/>
              <a:gd name="T23" fmla="*/ 282 h 309"/>
              <a:gd name="T24" fmla="*/ 102 w 129"/>
              <a:gd name="T25" fmla="*/ 199 h 309"/>
              <a:gd name="T26" fmla="*/ 111 w 129"/>
              <a:gd name="T27" fmla="*/ 55 h 309"/>
              <a:gd name="T28" fmla="*/ 120 w 129"/>
              <a:gd name="T29" fmla="*/ 6 h 309"/>
              <a:gd name="T30" fmla="*/ 129 w 129"/>
              <a:gd name="T31" fmla="*/ 6 h 309"/>
              <a:gd name="T32" fmla="*/ 129 w 129"/>
              <a:gd name="T33" fmla="*/ 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309">
                <a:moveTo>
                  <a:pt x="0" y="0"/>
                </a:moveTo>
                <a:lnTo>
                  <a:pt x="0" y="6"/>
                </a:lnTo>
                <a:lnTo>
                  <a:pt x="9" y="13"/>
                </a:lnTo>
                <a:lnTo>
                  <a:pt x="18" y="27"/>
                </a:lnTo>
                <a:lnTo>
                  <a:pt x="28" y="68"/>
                </a:lnTo>
                <a:lnTo>
                  <a:pt x="37" y="199"/>
                </a:lnTo>
                <a:lnTo>
                  <a:pt x="46" y="206"/>
                </a:lnTo>
                <a:lnTo>
                  <a:pt x="55" y="309"/>
                </a:lnTo>
                <a:lnTo>
                  <a:pt x="65" y="179"/>
                </a:lnTo>
                <a:lnTo>
                  <a:pt x="74" y="296"/>
                </a:lnTo>
                <a:lnTo>
                  <a:pt x="83" y="234"/>
                </a:lnTo>
                <a:lnTo>
                  <a:pt x="92" y="282"/>
                </a:lnTo>
                <a:lnTo>
                  <a:pt x="102" y="199"/>
                </a:lnTo>
                <a:lnTo>
                  <a:pt x="111" y="55"/>
                </a:lnTo>
                <a:lnTo>
                  <a:pt x="120" y="6"/>
                </a:lnTo>
                <a:lnTo>
                  <a:pt x="129" y="6"/>
                </a:lnTo>
                <a:lnTo>
                  <a:pt x="12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9" name="Freeform 170"/>
          <p:cNvSpPr>
            <a:spLocks/>
          </p:cNvSpPr>
          <p:nvPr/>
        </p:nvSpPr>
        <p:spPr bwMode="auto">
          <a:xfrm flipV="1">
            <a:off x="5020469" y="1968360"/>
            <a:ext cx="1587" cy="2900"/>
          </a:xfrm>
          <a:custGeom>
            <a:avLst/>
            <a:gdLst>
              <a:gd name="T0" fmla="*/ 0 w 10"/>
              <a:gd name="T1" fmla="*/ 0 h 41"/>
              <a:gd name="T2" fmla="*/ 0 w 10"/>
              <a:gd name="T3" fmla="*/ 41 h 41"/>
              <a:gd name="T4" fmla="*/ 10 w 10"/>
              <a:gd name="T5" fmla="*/ 6 h 41"/>
              <a:gd name="T6" fmla="*/ 10 w 10"/>
              <a:gd name="T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1">
                <a:moveTo>
                  <a:pt x="0" y="0"/>
                </a:moveTo>
                <a:lnTo>
                  <a:pt x="0" y="41"/>
                </a:lnTo>
                <a:lnTo>
                  <a:pt x="10" y="6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0" name="Freeform 171"/>
          <p:cNvSpPr>
            <a:spLocks/>
          </p:cNvSpPr>
          <p:nvPr/>
        </p:nvSpPr>
        <p:spPr bwMode="auto">
          <a:xfrm flipV="1">
            <a:off x="5056981" y="1966910"/>
            <a:ext cx="9525" cy="4351"/>
          </a:xfrm>
          <a:custGeom>
            <a:avLst/>
            <a:gdLst>
              <a:gd name="T0" fmla="*/ 0 w 65"/>
              <a:gd name="T1" fmla="*/ 0 h 61"/>
              <a:gd name="T2" fmla="*/ 0 w 65"/>
              <a:gd name="T3" fmla="*/ 61 h 61"/>
              <a:gd name="T4" fmla="*/ 9 w 65"/>
              <a:gd name="T5" fmla="*/ 34 h 61"/>
              <a:gd name="T6" fmla="*/ 18 w 65"/>
              <a:gd name="T7" fmla="*/ 41 h 61"/>
              <a:gd name="T8" fmla="*/ 28 w 65"/>
              <a:gd name="T9" fmla="*/ 41 h 61"/>
              <a:gd name="T10" fmla="*/ 37 w 65"/>
              <a:gd name="T11" fmla="*/ 55 h 61"/>
              <a:gd name="T12" fmla="*/ 46 w 65"/>
              <a:gd name="T13" fmla="*/ 48 h 61"/>
              <a:gd name="T14" fmla="*/ 55 w 65"/>
              <a:gd name="T15" fmla="*/ 13 h 61"/>
              <a:gd name="T16" fmla="*/ 65 w 65"/>
              <a:gd name="T17" fmla="*/ 34 h 61"/>
              <a:gd name="T18" fmla="*/ 65 w 65"/>
              <a:gd name="T1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61">
                <a:moveTo>
                  <a:pt x="0" y="0"/>
                </a:moveTo>
                <a:lnTo>
                  <a:pt x="0" y="61"/>
                </a:lnTo>
                <a:lnTo>
                  <a:pt x="9" y="34"/>
                </a:lnTo>
                <a:lnTo>
                  <a:pt x="18" y="41"/>
                </a:lnTo>
                <a:lnTo>
                  <a:pt x="28" y="41"/>
                </a:lnTo>
                <a:lnTo>
                  <a:pt x="37" y="55"/>
                </a:lnTo>
                <a:lnTo>
                  <a:pt x="46" y="48"/>
                </a:lnTo>
                <a:lnTo>
                  <a:pt x="55" y="13"/>
                </a:lnTo>
                <a:lnTo>
                  <a:pt x="65" y="34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1" name="Freeform 172"/>
          <p:cNvSpPr>
            <a:spLocks/>
          </p:cNvSpPr>
          <p:nvPr/>
        </p:nvSpPr>
        <p:spPr bwMode="auto">
          <a:xfrm flipV="1">
            <a:off x="5088731" y="1969810"/>
            <a:ext cx="3175" cy="1450"/>
          </a:xfrm>
          <a:custGeom>
            <a:avLst/>
            <a:gdLst>
              <a:gd name="T0" fmla="*/ 0 w 18"/>
              <a:gd name="T1" fmla="*/ 0 h 13"/>
              <a:gd name="T2" fmla="*/ 0 w 18"/>
              <a:gd name="T3" fmla="*/ 13 h 13"/>
              <a:gd name="T4" fmla="*/ 9 w 18"/>
              <a:gd name="T5" fmla="*/ 13 h 13"/>
              <a:gd name="T6" fmla="*/ 18 w 18"/>
              <a:gd name="T7" fmla="*/ 13 h 13"/>
              <a:gd name="T8" fmla="*/ 18 w 18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3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18" y="13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2" name="Line 173"/>
          <p:cNvSpPr>
            <a:spLocks noChangeShapeType="1"/>
          </p:cNvSpPr>
          <p:nvPr/>
        </p:nvSpPr>
        <p:spPr bwMode="auto">
          <a:xfrm flipV="1">
            <a:off x="5110956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" name="Freeform 174"/>
          <p:cNvSpPr>
            <a:spLocks/>
          </p:cNvSpPr>
          <p:nvPr/>
        </p:nvSpPr>
        <p:spPr bwMode="auto">
          <a:xfrm flipV="1">
            <a:off x="5112544" y="1961110"/>
            <a:ext cx="12700" cy="10150"/>
          </a:xfrm>
          <a:custGeom>
            <a:avLst/>
            <a:gdLst>
              <a:gd name="T0" fmla="*/ 0 w 74"/>
              <a:gd name="T1" fmla="*/ 0 h 144"/>
              <a:gd name="T2" fmla="*/ 0 w 74"/>
              <a:gd name="T3" fmla="*/ 48 h 144"/>
              <a:gd name="T4" fmla="*/ 9 w 74"/>
              <a:gd name="T5" fmla="*/ 34 h 144"/>
              <a:gd name="T6" fmla="*/ 18 w 74"/>
              <a:gd name="T7" fmla="*/ 75 h 144"/>
              <a:gd name="T8" fmla="*/ 28 w 74"/>
              <a:gd name="T9" fmla="*/ 144 h 144"/>
              <a:gd name="T10" fmla="*/ 37 w 74"/>
              <a:gd name="T11" fmla="*/ 55 h 144"/>
              <a:gd name="T12" fmla="*/ 46 w 74"/>
              <a:gd name="T13" fmla="*/ 48 h 144"/>
              <a:gd name="T14" fmla="*/ 55 w 74"/>
              <a:gd name="T15" fmla="*/ 6 h 144"/>
              <a:gd name="T16" fmla="*/ 65 w 74"/>
              <a:gd name="T17" fmla="*/ 27 h 144"/>
              <a:gd name="T18" fmla="*/ 74 w 74"/>
              <a:gd name="T19" fmla="*/ 13 h 144"/>
              <a:gd name="T20" fmla="*/ 74 w 74"/>
              <a:gd name="T2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44">
                <a:moveTo>
                  <a:pt x="0" y="0"/>
                </a:moveTo>
                <a:lnTo>
                  <a:pt x="0" y="48"/>
                </a:lnTo>
                <a:lnTo>
                  <a:pt x="9" y="34"/>
                </a:lnTo>
                <a:lnTo>
                  <a:pt x="18" y="75"/>
                </a:lnTo>
                <a:lnTo>
                  <a:pt x="28" y="144"/>
                </a:lnTo>
                <a:lnTo>
                  <a:pt x="37" y="55"/>
                </a:lnTo>
                <a:lnTo>
                  <a:pt x="46" y="48"/>
                </a:lnTo>
                <a:lnTo>
                  <a:pt x="55" y="6"/>
                </a:lnTo>
                <a:lnTo>
                  <a:pt x="65" y="27"/>
                </a:lnTo>
                <a:lnTo>
                  <a:pt x="74" y="13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4" name="Freeform 175"/>
          <p:cNvSpPr>
            <a:spLocks/>
          </p:cNvSpPr>
          <p:nvPr/>
        </p:nvSpPr>
        <p:spPr bwMode="auto">
          <a:xfrm flipV="1">
            <a:off x="5139531" y="1961110"/>
            <a:ext cx="12700" cy="10150"/>
          </a:xfrm>
          <a:custGeom>
            <a:avLst/>
            <a:gdLst>
              <a:gd name="T0" fmla="*/ 0 w 83"/>
              <a:gd name="T1" fmla="*/ 0 h 151"/>
              <a:gd name="T2" fmla="*/ 0 w 83"/>
              <a:gd name="T3" fmla="*/ 41 h 151"/>
              <a:gd name="T4" fmla="*/ 9 w 83"/>
              <a:gd name="T5" fmla="*/ 41 h 151"/>
              <a:gd name="T6" fmla="*/ 18 w 83"/>
              <a:gd name="T7" fmla="*/ 48 h 151"/>
              <a:gd name="T8" fmla="*/ 27 w 83"/>
              <a:gd name="T9" fmla="*/ 130 h 151"/>
              <a:gd name="T10" fmla="*/ 37 w 83"/>
              <a:gd name="T11" fmla="*/ 130 h 151"/>
              <a:gd name="T12" fmla="*/ 46 w 83"/>
              <a:gd name="T13" fmla="*/ 151 h 151"/>
              <a:gd name="T14" fmla="*/ 55 w 83"/>
              <a:gd name="T15" fmla="*/ 82 h 151"/>
              <a:gd name="T16" fmla="*/ 64 w 83"/>
              <a:gd name="T17" fmla="*/ 68 h 151"/>
              <a:gd name="T18" fmla="*/ 74 w 83"/>
              <a:gd name="T19" fmla="*/ 123 h 151"/>
              <a:gd name="T20" fmla="*/ 83 w 83"/>
              <a:gd name="T21" fmla="*/ 68 h 151"/>
              <a:gd name="T22" fmla="*/ 83 w 83"/>
              <a:gd name="T2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151">
                <a:moveTo>
                  <a:pt x="0" y="0"/>
                </a:moveTo>
                <a:lnTo>
                  <a:pt x="0" y="41"/>
                </a:lnTo>
                <a:lnTo>
                  <a:pt x="9" y="41"/>
                </a:lnTo>
                <a:lnTo>
                  <a:pt x="18" y="48"/>
                </a:lnTo>
                <a:lnTo>
                  <a:pt x="27" y="130"/>
                </a:lnTo>
                <a:lnTo>
                  <a:pt x="37" y="130"/>
                </a:lnTo>
                <a:lnTo>
                  <a:pt x="46" y="151"/>
                </a:lnTo>
                <a:lnTo>
                  <a:pt x="55" y="82"/>
                </a:lnTo>
                <a:lnTo>
                  <a:pt x="64" y="68"/>
                </a:lnTo>
                <a:lnTo>
                  <a:pt x="74" y="123"/>
                </a:lnTo>
                <a:lnTo>
                  <a:pt x="83" y="68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5" name="Line 176"/>
          <p:cNvSpPr>
            <a:spLocks noChangeShapeType="1"/>
          </p:cNvSpPr>
          <p:nvPr/>
        </p:nvSpPr>
        <p:spPr bwMode="auto">
          <a:xfrm>
            <a:off x="51633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6" name="Freeform 177"/>
          <p:cNvSpPr>
            <a:spLocks/>
          </p:cNvSpPr>
          <p:nvPr/>
        </p:nvSpPr>
        <p:spPr bwMode="auto">
          <a:xfrm flipV="1">
            <a:off x="5168106" y="1966910"/>
            <a:ext cx="12700" cy="4351"/>
          </a:xfrm>
          <a:custGeom>
            <a:avLst/>
            <a:gdLst>
              <a:gd name="T0" fmla="*/ 0 w 83"/>
              <a:gd name="T1" fmla="*/ 0 h 55"/>
              <a:gd name="T2" fmla="*/ 0 w 83"/>
              <a:gd name="T3" fmla="*/ 20 h 55"/>
              <a:gd name="T4" fmla="*/ 9 w 83"/>
              <a:gd name="T5" fmla="*/ 6 h 55"/>
              <a:gd name="T6" fmla="*/ 18 w 83"/>
              <a:gd name="T7" fmla="*/ 27 h 55"/>
              <a:gd name="T8" fmla="*/ 27 w 83"/>
              <a:gd name="T9" fmla="*/ 13 h 55"/>
              <a:gd name="T10" fmla="*/ 37 w 83"/>
              <a:gd name="T11" fmla="*/ 48 h 55"/>
              <a:gd name="T12" fmla="*/ 46 w 83"/>
              <a:gd name="T13" fmla="*/ 27 h 55"/>
              <a:gd name="T14" fmla="*/ 55 w 83"/>
              <a:gd name="T15" fmla="*/ 55 h 55"/>
              <a:gd name="T16" fmla="*/ 64 w 83"/>
              <a:gd name="T17" fmla="*/ 13 h 55"/>
              <a:gd name="T18" fmla="*/ 74 w 83"/>
              <a:gd name="T19" fmla="*/ 13 h 55"/>
              <a:gd name="T20" fmla="*/ 83 w 83"/>
              <a:gd name="T21" fmla="*/ 13 h 55"/>
              <a:gd name="T22" fmla="*/ 83 w 83"/>
              <a:gd name="T2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55">
                <a:moveTo>
                  <a:pt x="0" y="0"/>
                </a:moveTo>
                <a:lnTo>
                  <a:pt x="0" y="20"/>
                </a:lnTo>
                <a:lnTo>
                  <a:pt x="9" y="6"/>
                </a:lnTo>
                <a:lnTo>
                  <a:pt x="18" y="27"/>
                </a:lnTo>
                <a:lnTo>
                  <a:pt x="27" y="13"/>
                </a:lnTo>
                <a:lnTo>
                  <a:pt x="37" y="48"/>
                </a:lnTo>
                <a:lnTo>
                  <a:pt x="46" y="27"/>
                </a:lnTo>
                <a:lnTo>
                  <a:pt x="55" y="55"/>
                </a:lnTo>
                <a:lnTo>
                  <a:pt x="64" y="13"/>
                </a:lnTo>
                <a:lnTo>
                  <a:pt x="74" y="13"/>
                </a:lnTo>
                <a:lnTo>
                  <a:pt x="83" y="13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7" name="Line 178"/>
          <p:cNvSpPr>
            <a:spLocks noChangeShapeType="1"/>
          </p:cNvSpPr>
          <p:nvPr/>
        </p:nvSpPr>
        <p:spPr bwMode="auto">
          <a:xfrm flipV="1">
            <a:off x="5183981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8" name="Line 179"/>
          <p:cNvSpPr>
            <a:spLocks noChangeShapeType="1"/>
          </p:cNvSpPr>
          <p:nvPr/>
        </p:nvSpPr>
        <p:spPr bwMode="auto">
          <a:xfrm>
            <a:off x="5187156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9" name="Freeform 180"/>
          <p:cNvSpPr>
            <a:spLocks/>
          </p:cNvSpPr>
          <p:nvPr/>
        </p:nvSpPr>
        <p:spPr bwMode="auto">
          <a:xfrm flipV="1">
            <a:off x="5198269" y="1968360"/>
            <a:ext cx="7937" cy="2900"/>
          </a:xfrm>
          <a:custGeom>
            <a:avLst/>
            <a:gdLst>
              <a:gd name="T0" fmla="*/ 0 w 46"/>
              <a:gd name="T1" fmla="*/ 0 h 48"/>
              <a:gd name="T2" fmla="*/ 0 w 46"/>
              <a:gd name="T3" fmla="*/ 27 h 48"/>
              <a:gd name="T4" fmla="*/ 9 w 46"/>
              <a:gd name="T5" fmla="*/ 20 h 48"/>
              <a:gd name="T6" fmla="*/ 19 w 46"/>
              <a:gd name="T7" fmla="*/ 41 h 48"/>
              <a:gd name="T8" fmla="*/ 28 w 46"/>
              <a:gd name="T9" fmla="*/ 48 h 48"/>
              <a:gd name="T10" fmla="*/ 37 w 46"/>
              <a:gd name="T11" fmla="*/ 13 h 48"/>
              <a:gd name="T12" fmla="*/ 46 w 46"/>
              <a:gd name="T13" fmla="*/ 6 h 48"/>
              <a:gd name="T14" fmla="*/ 46 w 46"/>
              <a:gd name="T1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8">
                <a:moveTo>
                  <a:pt x="0" y="0"/>
                </a:moveTo>
                <a:lnTo>
                  <a:pt x="0" y="27"/>
                </a:lnTo>
                <a:lnTo>
                  <a:pt x="9" y="20"/>
                </a:lnTo>
                <a:lnTo>
                  <a:pt x="19" y="41"/>
                </a:lnTo>
                <a:lnTo>
                  <a:pt x="28" y="48"/>
                </a:lnTo>
                <a:lnTo>
                  <a:pt x="37" y="13"/>
                </a:lnTo>
                <a:lnTo>
                  <a:pt x="46" y="6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0" name="Freeform 181"/>
          <p:cNvSpPr>
            <a:spLocks/>
          </p:cNvSpPr>
          <p:nvPr/>
        </p:nvSpPr>
        <p:spPr bwMode="auto">
          <a:xfrm flipV="1">
            <a:off x="5209381" y="1965459"/>
            <a:ext cx="12700" cy="5800"/>
          </a:xfrm>
          <a:custGeom>
            <a:avLst/>
            <a:gdLst>
              <a:gd name="T0" fmla="*/ 0 w 83"/>
              <a:gd name="T1" fmla="*/ 0 h 75"/>
              <a:gd name="T2" fmla="*/ 0 w 83"/>
              <a:gd name="T3" fmla="*/ 27 h 75"/>
              <a:gd name="T4" fmla="*/ 9 w 83"/>
              <a:gd name="T5" fmla="*/ 6 h 75"/>
              <a:gd name="T6" fmla="*/ 18 w 83"/>
              <a:gd name="T7" fmla="*/ 6 h 75"/>
              <a:gd name="T8" fmla="*/ 28 w 83"/>
              <a:gd name="T9" fmla="*/ 34 h 75"/>
              <a:gd name="T10" fmla="*/ 37 w 83"/>
              <a:gd name="T11" fmla="*/ 20 h 75"/>
              <a:gd name="T12" fmla="*/ 46 w 83"/>
              <a:gd name="T13" fmla="*/ 20 h 75"/>
              <a:gd name="T14" fmla="*/ 55 w 83"/>
              <a:gd name="T15" fmla="*/ 75 h 75"/>
              <a:gd name="T16" fmla="*/ 65 w 83"/>
              <a:gd name="T17" fmla="*/ 55 h 75"/>
              <a:gd name="T18" fmla="*/ 74 w 83"/>
              <a:gd name="T19" fmla="*/ 41 h 75"/>
              <a:gd name="T20" fmla="*/ 83 w 83"/>
              <a:gd name="T21" fmla="*/ 13 h 75"/>
              <a:gd name="T22" fmla="*/ 83 w 83"/>
              <a:gd name="T23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75">
                <a:moveTo>
                  <a:pt x="0" y="0"/>
                </a:moveTo>
                <a:lnTo>
                  <a:pt x="0" y="27"/>
                </a:lnTo>
                <a:lnTo>
                  <a:pt x="9" y="6"/>
                </a:lnTo>
                <a:lnTo>
                  <a:pt x="18" y="6"/>
                </a:lnTo>
                <a:lnTo>
                  <a:pt x="28" y="34"/>
                </a:lnTo>
                <a:lnTo>
                  <a:pt x="37" y="20"/>
                </a:lnTo>
                <a:lnTo>
                  <a:pt x="46" y="20"/>
                </a:lnTo>
                <a:lnTo>
                  <a:pt x="55" y="75"/>
                </a:lnTo>
                <a:lnTo>
                  <a:pt x="65" y="55"/>
                </a:lnTo>
                <a:lnTo>
                  <a:pt x="74" y="41"/>
                </a:lnTo>
                <a:lnTo>
                  <a:pt x="83" y="13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1" name="Line 182"/>
          <p:cNvSpPr>
            <a:spLocks noChangeShapeType="1"/>
          </p:cNvSpPr>
          <p:nvPr/>
        </p:nvSpPr>
        <p:spPr bwMode="auto">
          <a:xfrm flipV="1">
            <a:off x="522684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2" name="Line 183"/>
          <p:cNvSpPr>
            <a:spLocks noChangeShapeType="1"/>
          </p:cNvSpPr>
          <p:nvPr/>
        </p:nvSpPr>
        <p:spPr bwMode="auto">
          <a:xfrm>
            <a:off x="5231606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3" name="Line 184"/>
          <p:cNvSpPr>
            <a:spLocks noChangeShapeType="1"/>
          </p:cNvSpPr>
          <p:nvPr/>
        </p:nvSpPr>
        <p:spPr bwMode="auto">
          <a:xfrm>
            <a:off x="523636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4" name="Line 185"/>
          <p:cNvSpPr>
            <a:spLocks noChangeShapeType="1"/>
          </p:cNvSpPr>
          <p:nvPr/>
        </p:nvSpPr>
        <p:spPr bwMode="auto">
          <a:xfrm flipV="1">
            <a:off x="5241131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5" name="Freeform 186"/>
          <p:cNvSpPr>
            <a:spLocks/>
          </p:cNvSpPr>
          <p:nvPr/>
        </p:nvSpPr>
        <p:spPr bwMode="auto">
          <a:xfrm flipV="1">
            <a:off x="5245894" y="1953860"/>
            <a:ext cx="19050" cy="17400"/>
          </a:xfrm>
          <a:custGeom>
            <a:avLst/>
            <a:gdLst>
              <a:gd name="T0" fmla="*/ 0 w 130"/>
              <a:gd name="T1" fmla="*/ 0 h 254"/>
              <a:gd name="T2" fmla="*/ 0 w 130"/>
              <a:gd name="T3" fmla="*/ 6 h 254"/>
              <a:gd name="T4" fmla="*/ 9 w 130"/>
              <a:gd name="T5" fmla="*/ 6 h 254"/>
              <a:gd name="T6" fmla="*/ 19 w 130"/>
              <a:gd name="T7" fmla="*/ 6 h 254"/>
              <a:gd name="T8" fmla="*/ 28 w 130"/>
              <a:gd name="T9" fmla="*/ 6 h 254"/>
              <a:gd name="T10" fmla="*/ 37 w 130"/>
              <a:gd name="T11" fmla="*/ 55 h 254"/>
              <a:gd name="T12" fmla="*/ 46 w 130"/>
              <a:gd name="T13" fmla="*/ 117 h 254"/>
              <a:gd name="T14" fmla="*/ 56 w 130"/>
              <a:gd name="T15" fmla="*/ 27 h 254"/>
              <a:gd name="T16" fmla="*/ 65 w 130"/>
              <a:gd name="T17" fmla="*/ 151 h 254"/>
              <a:gd name="T18" fmla="*/ 74 w 130"/>
              <a:gd name="T19" fmla="*/ 241 h 254"/>
              <a:gd name="T20" fmla="*/ 83 w 130"/>
              <a:gd name="T21" fmla="*/ 185 h 254"/>
              <a:gd name="T22" fmla="*/ 93 w 130"/>
              <a:gd name="T23" fmla="*/ 254 h 254"/>
              <a:gd name="T24" fmla="*/ 102 w 130"/>
              <a:gd name="T25" fmla="*/ 192 h 254"/>
              <a:gd name="T26" fmla="*/ 111 w 130"/>
              <a:gd name="T27" fmla="*/ 185 h 254"/>
              <a:gd name="T28" fmla="*/ 120 w 130"/>
              <a:gd name="T29" fmla="*/ 158 h 254"/>
              <a:gd name="T30" fmla="*/ 130 w 130"/>
              <a:gd name="T31" fmla="*/ 13 h 254"/>
              <a:gd name="T32" fmla="*/ 130 w 130"/>
              <a:gd name="T33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254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19" y="6"/>
                </a:lnTo>
                <a:lnTo>
                  <a:pt x="28" y="6"/>
                </a:lnTo>
                <a:lnTo>
                  <a:pt x="37" y="55"/>
                </a:lnTo>
                <a:lnTo>
                  <a:pt x="46" y="117"/>
                </a:lnTo>
                <a:lnTo>
                  <a:pt x="56" y="27"/>
                </a:lnTo>
                <a:lnTo>
                  <a:pt x="65" y="151"/>
                </a:lnTo>
                <a:lnTo>
                  <a:pt x="74" y="241"/>
                </a:lnTo>
                <a:lnTo>
                  <a:pt x="83" y="185"/>
                </a:lnTo>
                <a:lnTo>
                  <a:pt x="93" y="254"/>
                </a:lnTo>
                <a:lnTo>
                  <a:pt x="102" y="192"/>
                </a:lnTo>
                <a:lnTo>
                  <a:pt x="111" y="185"/>
                </a:lnTo>
                <a:lnTo>
                  <a:pt x="120" y="158"/>
                </a:lnTo>
                <a:lnTo>
                  <a:pt x="130" y="13"/>
                </a:lnTo>
                <a:lnTo>
                  <a:pt x="13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6" name="Line 187"/>
          <p:cNvSpPr>
            <a:spLocks noChangeShapeType="1"/>
          </p:cNvSpPr>
          <p:nvPr/>
        </p:nvSpPr>
        <p:spPr bwMode="auto">
          <a:xfrm>
            <a:off x="52712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7" name="Line 188"/>
          <p:cNvSpPr>
            <a:spLocks noChangeShapeType="1"/>
          </p:cNvSpPr>
          <p:nvPr/>
        </p:nvSpPr>
        <p:spPr bwMode="auto">
          <a:xfrm flipV="1">
            <a:off x="527446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8" name="Freeform 189"/>
          <p:cNvSpPr>
            <a:spLocks/>
          </p:cNvSpPr>
          <p:nvPr/>
        </p:nvSpPr>
        <p:spPr bwMode="auto">
          <a:xfrm flipV="1">
            <a:off x="5279231" y="1927760"/>
            <a:ext cx="14287" cy="43500"/>
          </a:xfrm>
          <a:custGeom>
            <a:avLst/>
            <a:gdLst>
              <a:gd name="T0" fmla="*/ 0 w 93"/>
              <a:gd name="T1" fmla="*/ 0 h 612"/>
              <a:gd name="T2" fmla="*/ 0 w 93"/>
              <a:gd name="T3" fmla="*/ 82 h 612"/>
              <a:gd name="T4" fmla="*/ 9 w 93"/>
              <a:gd name="T5" fmla="*/ 82 h 612"/>
              <a:gd name="T6" fmla="*/ 19 w 93"/>
              <a:gd name="T7" fmla="*/ 427 h 612"/>
              <a:gd name="T8" fmla="*/ 28 w 93"/>
              <a:gd name="T9" fmla="*/ 578 h 612"/>
              <a:gd name="T10" fmla="*/ 37 w 93"/>
              <a:gd name="T11" fmla="*/ 612 h 612"/>
              <a:gd name="T12" fmla="*/ 46 w 93"/>
              <a:gd name="T13" fmla="*/ 399 h 612"/>
              <a:gd name="T14" fmla="*/ 56 w 93"/>
              <a:gd name="T15" fmla="*/ 530 h 612"/>
              <a:gd name="T16" fmla="*/ 65 w 93"/>
              <a:gd name="T17" fmla="*/ 557 h 612"/>
              <a:gd name="T18" fmla="*/ 74 w 93"/>
              <a:gd name="T19" fmla="*/ 378 h 612"/>
              <a:gd name="T20" fmla="*/ 83 w 93"/>
              <a:gd name="T21" fmla="*/ 358 h 612"/>
              <a:gd name="T22" fmla="*/ 93 w 93"/>
              <a:gd name="T23" fmla="*/ 123 h 612"/>
              <a:gd name="T24" fmla="*/ 93 w 93"/>
              <a:gd name="T25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612">
                <a:moveTo>
                  <a:pt x="0" y="0"/>
                </a:moveTo>
                <a:lnTo>
                  <a:pt x="0" y="82"/>
                </a:lnTo>
                <a:lnTo>
                  <a:pt x="9" y="82"/>
                </a:lnTo>
                <a:lnTo>
                  <a:pt x="19" y="427"/>
                </a:lnTo>
                <a:lnTo>
                  <a:pt x="28" y="578"/>
                </a:lnTo>
                <a:lnTo>
                  <a:pt x="37" y="612"/>
                </a:lnTo>
                <a:lnTo>
                  <a:pt x="46" y="399"/>
                </a:lnTo>
                <a:lnTo>
                  <a:pt x="56" y="530"/>
                </a:lnTo>
                <a:lnTo>
                  <a:pt x="65" y="557"/>
                </a:lnTo>
                <a:lnTo>
                  <a:pt x="74" y="378"/>
                </a:lnTo>
                <a:lnTo>
                  <a:pt x="83" y="358"/>
                </a:lnTo>
                <a:lnTo>
                  <a:pt x="93" y="123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9" name="Freeform 190"/>
          <p:cNvSpPr>
            <a:spLocks/>
          </p:cNvSpPr>
          <p:nvPr/>
        </p:nvSpPr>
        <p:spPr bwMode="auto">
          <a:xfrm flipV="1">
            <a:off x="5298281" y="1969810"/>
            <a:ext cx="4762" cy="1450"/>
          </a:xfrm>
          <a:custGeom>
            <a:avLst/>
            <a:gdLst>
              <a:gd name="T0" fmla="*/ 0 w 27"/>
              <a:gd name="T1" fmla="*/ 0 h 13"/>
              <a:gd name="T2" fmla="*/ 0 w 27"/>
              <a:gd name="T3" fmla="*/ 13 h 13"/>
              <a:gd name="T4" fmla="*/ 9 w 27"/>
              <a:gd name="T5" fmla="*/ 6 h 13"/>
              <a:gd name="T6" fmla="*/ 18 w 27"/>
              <a:gd name="T7" fmla="*/ 13 h 13"/>
              <a:gd name="T8" fmla="*/ 27 w 27"/>
              <a:gd name="T9" fmla="*/ 13 h 13"/>
              <a:gd name="T10" fmla="*/ 27 w 27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3">
                <a:moveTo>
                  <a:pt x="0" y="0"/>
                </a:moveTo>
                <a:lnTo>
                  <a:pt x="0" y="13"/>
                </a:lnTo>
                <a:lnTo>
                  <a:pt x="9" y="6"/>
                </a:lnTo>
                <a:lnTo>
                  <a:pt x="18" y="13"/>
                </a:lnTo>
                <a:lnTo>
                  <a:pt x="27" y="13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0" name="Freeform 191"/>
          <p:cNvSpPr>
            <a:spLocks/>
          </p:cNvSpPr>
          <p:nvPr/>
        </p:nvSpPr>
        <p:spPr bwMode="auto">
          <a:xfrm flipV="1">
            <a:off x="5307806" y="1910360"/>
            <a:ext cx="14287" cy="60901"/>
          </a:xfrm>
          <a:custGeom>
            <a:avLst/>
            <a:gdLst>
              <a:gd name="T0" fmla="*/ 0 w 102"/>
              <a:gd name="T1" fmla="*/ 0 h 847"/>
              <a:gd name="T2" fmla="*/ 0 w 102"/>
              <a:gd name="T3" fmla="*/ 75 h 847"/>
              <a:gd name="T4" fmla="*/ 9 w 102"/>
              <a:gd name="T5" fmla="*/ 206 h 847"/>
              <a:gd name="T6" fmla="*/ 19 w 102"/>
              <a:gd name="T7" fmla="*/ 365 h 847"/>
              <a:gd name="T8" fmla="*/ 28 w 102"/>
              <a:gd name="T9" fmla="*/ 420 h 847"/>
              <a:gd name="T10" fmla="*/ 37 w 102"/>
              <a:gd name="T11" fmla="*/ 674 h 847"/>
              <a:gd name="T12" fmla="*/ 46 w 102"/>
              <a:gd name="T13" fmla="*/ 757 h 847"/>
              <a:gd name="T14" fmla="*/ 56 w 102"/>
              <a:gd name="T15" fmla="*/ 847 h 847"/>
              <a:gd name="T16" fmla="*/ 65 w 102"/>
              <a:gd name="T17" fmla="*/ 585 h 847"/>
              <a:gd name="T18" fmla="*/ 74 w 102"/>
              <a:gd name="T19" fmla="*/ 798 h 847"/>
              <a:gd name="T20" fmla="*/ 83 w 102"/>
              <a:gd name="T21" fmla="*/ 420 h 847"/>
              <a:gd name="T22" fmla="*/ 93 w 102"/>
              <a:gd name="T23" fmla="*/ 323 h 847"/>
              <a:gd name="T24" fmla="*/ 102 w 102"/>
              <a:gd name="T25" fmla="*/ 48 h 847"/>
              <a:gd name="T26" fmla="*/ 102 w 102"/>
              <a:gd name="T27" fmla="*/ 0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847">
                <a:moveTo>
                  <a:pt x="0" y="0"/>
                </a:moveTo>
                <a:lnTo>
                  <a:pt x="0" y="75"/>
                </a:lnTo>
                <a:lnTo>
                  <a:pt x="9" y="206"/>
                </a:lnTo>
                <a:lnTo>
                  <a:pt x="19" y="365"/>
                </a:lnTo>
                <a:lnTo>
                  <a:pt x="28" y="420"/>
                </a:lnTo>
                <a:lnTo>
                  <a:pt x="37" y="674"/>
                </a:lnTo>
                <a:lnTo>
                  <a:pt x="46" y="757"/>
                </a:lnTo>
                <a:lnTo>
                  <a:pt x="56" y="847"/>
                </a:lnTo>
                <a:lnTo>
                  <a:pt x="65" y="585"/>
                </a:lnTo>
                <a:lnTo>
                  <a:pt x="74" y="798"/>
                </a:lnTo>
                <a:lnTo>
                  <a:pt x="83" y="420"/>
                </a:lnTo>
                <a:lnTo>
                  <a:pt x="93" y="323"/>
                </a:lnTo>
                <a:lnTo>
                  <a:pt x="102" y="48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1" name="Line 192"/>
          <p:cNvSpPr>
            <a:spLocks noChangeShapeType="1"/>
          </p:cNvSpPr>
          <p:nvPr/>
        </p:nvSpPr>
        <p:spPr bwMode="auto">
          <a:xfrm>
            <a:off x="532526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2" name="Line 193"/>
          <p:cNvSpPr>
            <a:spLocks noChangeShapeType="1"/>
          </p:cNvSpPr>
          <p:nvPr/>
        </p:nvSpPr>
        <p:spPr bwMode="auto">
          <a:xfrm flipV="1">
            <a:off x="5330031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3" name="Freeform 194"/>
          <p:cNvSpPr>
            <a:spLocks/>
          </p:cNvSpPr>
          <p:nvPr/>
        </p:nvSpPr>
        <p:spPr bwMode="auto">
          <a:xfrm flipV="1">
            <a:off x="5333206" y="1875559"/>
            <a:ext cx="17462" cy="95701"/>
          </a:xfrm>
          <a:custGeom>
            <a:avLst/>
            <a:gdLst>
              <a:gd name="T0" fmla="*/ 0 w 111"/>
              <a:gd name="T1" fmla="*/ 0 h 1349"/>
              <a:gd name="T2" fmla="*/ 0 w 111"/>
              <a:gd name="T3" fmla="*/ 6 h 1349"/>
              <a:gd name="T4" fmla="*/ 9 w 111"/>
              <a:gd name="T5" fmla="*/ 110 h 1349"/>
              <a:gd name="T6" fmla="*/ 18 w 111"/>
              <a:gd name="T7" fmla="*/ 454 h 1349"/>
              <a:gd name="T8" fmla="*/ 28 w 111"/>
              <a:gd name="T9" fmla="*/ 881 h 1349"/>
              <a:gd name="T10" fmla="*/ 37 w 111"/>
              <a:gd name="T11" fmla="*/ 984 h 1349"/>
              <a:gd name="T12" fmla="*/ 46 w 111"/>
              <a:gd name="T13" fmla="*/ 978 h 1349"/>
              <a:gd name="T14" fmla="*/ 55 w 111"/>
              <a:gd name="T15" fmla="*/ 1191 h 1349"/>
              <a:gd name="T16" fmla="*/ 65 w 111"/>
              <a:gd name="T17" fmla="*/ 1349 h 1349"/>
              <a:gd name="T18" fmla="*/ 74 w 111"/>
              <a:gd name="T19" fmla="*/ 1122 h 1349"/>
              <a:gd name="T20" fmla="*/ 83 w 111"/>
              <a:gd name="T21" fmla="*/ 984 h 1349"/>
              <a:gd name="T22" fmla="*/ 92 w 111"/>
              <a:gd name="T23" fmla="*/ 771 h 1349"/>
              <a:gd name="T24" fmla="*/ 102 w 111"/>
              <a:gd name="T25" fmla="*/ 399 h 1349"/>
              <a:gd name="T26" fmla="*/ 111 w 111"/>
              <a:gd name="T27" fmla="*/ 13 h 1349"/>
              <a:gd name="T28" fmla="*/ 111 w 111"/>
              <a:gd name="T29" fmla="*/ 0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1349">
                <a:moveTo>
                  <a:pt x="0" y="0"/>
                </a:moveTo>
                <a:lnTo>
                  <a:pt x="0" y="6"/>
                </a:lnTo>
                <a:lnTo>
                  <a:pt x="9" y="110"/>
                </a:lnTo>
                <a:lnTo>
                  <a:pt x="18" y="454"/>
                </a:lnTo>
                <a:lnTo>
                  <a:pt x="28" y="881"/>
                </a:lnTo>
                <a:lnTo>
                  <a:pt x="37" y="984"/>
                </a:lnTo>
                <a:lnTo>
                  <a:pt x="46" y="978"/>
                </a:lnTo>
                <a:lnTo>
                  <a:pt x="55" y="1191"/>
                </a:lnTo>
                <a:lnTo>
                  <a:pt x="65" y="1349"/>
                </a:lnTo>
                <a:lnTo>
                  <a:pt x="74" y="1122"/>
                </a:lnTo>
                <a:lnTo>
                  <a:pt x="83" y="984"/>
                </a:lnTo>
                <a:lnTo>
                  <a:pt x="92" y="771"/>
                </a:lnTo>
                <a:lnTo>
                  <a:pt x="102" y="399"/>
                </a:lnTo>
                <a:lnTo>
                  <a:pt x="111" y="13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4" name="Freeform 195"/>
          <p:cNvSpPr>
            <a:spLocks/>
          </p:cNvSpPr>
          <p:nvPr/>
        </p:nvSpPr>
        <p:spPr bwMode="auto">
          <a:xfrm flipV="1">
            <a:off x="5355431" y="1969810"/>
            <a:ext cx="1587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20 h 20"/>
              <a:gd name="T4" fmla="*/ 9 w 9"/>
              <a:gd name="T5" fmla="*/ 6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20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5" name="Freeform 196"/>
          <p:cNvSpPr>
            <a:spLocks/>
          </p:cNvSpPr>
          <p:nvPr/>
        </p:nvSpPr>
        <p:spPr bwMode="auto">
          <a:xfrm>
            <a:off x="5358606" y="1971260"/>
            <a:ext cx="3175" cy="0"/>
          </a:xfrm>
          <a:custGeom>
            <a:avLst/>
            <a:gdLst>
              <a:gd name="T0" fmla="*/ 0 w 19"/>
              <a:gd name="T1" fmla="*/ 0 h 6"/>
              <a:gd name="T2" fmla="*/ 0 w 19"/>
              <a:gd name="T3" fmla="*/ 6 h 6"/>
              <a:gd name="T4" fmla="*/ 10 w 19"/>
              <a:gd name="T5" fmla="*/ 6 h 6"/>
              <a:gd name="T6" fmla="*/ 19 w 19"/>
              <a:gd name="T7" fmla="*/ 6 h 6"/>
              <a:gd name="T8" fmla="*/ 19 w 19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6">
                <a:moveTo>
                  <a:pt x="0" y="0"/>
                </a:moveTo>
                <a:lnTo>
                  <a:pt x="0" y="6"/>
                </a:lnTo>
                <a:lnTo>
                  <a:pt x="10" y="6"/>
                </a:lnTo>
                <a:lnTo>
                  <a:pt x="19" y="6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6" name="Freeform 197"/>
          <p:cNvSpPr>
            <a:spLocks/>
          </p:cNvSpPr>
          <p:nvPr/>
        </p:nvSpPr>
        <p:spPr bwMode="auto">
          <a:xfrm flipV="1">
            <a:off x="5366544" y="1965459"/>
            <a:ext cx="9525" cy="5800"/>
          </a:xfrm>
          <a:custGeom>
            <a:avLst/>
            <a:gdLst>
              <a:gd name="T0" fmla="*/ 0 w 64"/>
              <a:gd name="T1" fmla="*/ 0 h 82"/>
              <a:gd name="T2" fmla="*/ 0 w 64"/>
              <a:gd name="T3" fmla="*/ 6 h 82"/>
              <a:gd name="T4" fmla="*/ 9 w 64"/>
              <a:gd name="T5" fmla="*/ 61 h 82"/>
              <a:gd name="T6" fmla="*/ 18 w 64"/>
              <a:gd name="T7" fmla="*/ 55 h 82"/>
              <a:gd name="T8" fmla="*/ 27 w 64"/>
              <a:gd name="T9" fmla="*/ 82 h 82"/>
              <a:gd name="T10" fmla="*/ 37 w 64"/>
              <a:gd name="T11" fmla="*/ 34 h 82"/>
              <a:gd name="T12" fmla="*/ 46 w 64"/>
              <a:gd name="T13" fmla="*/ 75 h 82"/>
              <a:gd name="T14" fmla="*/ 55 w 64"/>
              <a:gd name="T15" fmla="*/ 48 h 82"/>
              <a:gd name="T16" fmla="*/ 64 w 64"/>
              <a:gd name="T17" fmla="*/ 48 h 82"/>
              <a:gd name="T18" fmla="*/ 64 w 64"/>
              <a:gd name="T1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82">
                <a:moveTo>
                  <a:pt x="0" y="0"/>
                </a:moveTo>
                <a:lnTo>
                  <a:pt x="0" y="6"/>
                </a:lnTo>
                <a:lnTo>
                  <a:pt x="9" y="61"/>
                </a:lnTo>
                <a:lnTo>
                  <a:pt x="18" y="55"/>
                </a:lnTo>
                <a:lnTo>
                  <a:pt x="27" y="82"/>
                </a:lnTo>
                <a:lnTo>
                  <a:pt x="37" y="34"/>
                </a:lnTo>
                <a:lnTo>
                  <a:pt x="46" y="75"/>
                </a:lnTo>
                <a:lnTo>
                  <a:pt x="55" y="48"/>
                </a:lnTo>
                <a:lnTo>
                  <a:pt x="64" y="48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7" name="Line 198"/>
          <p:cNvSpPr>
            <a:spLocks noChangeShapeType="1"/>
          </p:cNvSpPr>
          <p:nvPr/>
        </p:nvSpPr>
        <p:spPr bwMode="auto">
          <a:xfrm>
            <a:off x="53855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8" name="Line 199"/>
          <p:cNvSpPr>
            <a:spLocks noChangeShapeType="1"/>
          </p:cNvSpPr>
          <p:nvPr/>
        </p:nvSpPr>
        <p:spPr bwMode="auto">
          <a:xfrm flipV="1">
            <a:off x="5390356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9" name="Line 200"/>
          <p:cNvSpPr>
            <a:spLocks noChangeShapeType="1"/>
          </p:cNvSpPr>
          <p:nvPr/>
        </p:nvSpPr>
        <p:spPr bwMode="auto">
          <a:xfrm flipV="1">
            <a:off x="539829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0" name="Line 201"/>
          <p:cNvSpPr>
            <a:spLocks noChangeShapeType="1"/>
          </p:cNvSpPr>
          <p:nvPr/>
        </p:nvSpPr>
        <p:spPr bwMode="auto">
          <a:xfrm flipV="1">
            <a:off x="5403056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1" name="Line 202"/>
          <p:cNvSpPr>
            <a:spLocks noChangeShapeType="1"/>
          </p:cNvSpPr>
          <p:nvPr/>
        </p:nvSpPr>
        <p:spPr bwMode="auto">
          <a:xfrm flipV="1">
            <a:off x="5406231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2" name="Freeform 203"/>
          <p:cNvSpPr>
            <a:spLocks/>
          </p:cNvSpPr>
          <p:nvPr/>
        </p:nvSpPr>
        <p:spPr bwMode="auto">
          <a:xfrm flipV="1">
            <a:off x="5407819" y="1969810"/>
            <a:ext cx="6350" cy="1450"/>
          </a:xfrm>
          <a:custGeom>
            <a:avLst/>
            <a:gdLst>
              <a:gd name="T0" fmla="*/ 0 w 37"/>
              <a:gd name="T1" fmla="*/ 0 h 13"/>
              <a:gd name="T2" fmla="*/ 0 w 37"/>
              <a:gd name="T3" fmla="*/ 6 h 13"/>
              <a:gd name="T4" fmla="*/ 9 w 37"/>
              <a:gd name="T5" fmla="*/ 6 h 13"/>
              <a:gd name="T6" fmla="*/ 19 w 37"/>
              <a:gd name="T7" fmla="*/ 6 h 13"/>
              <a:gd name="T8" fmla="*/ 28 w 37"/>
              <a:gd name="T9" fmla="*/ 6 h 13"/>
              <a:gd name="T10" fmla="*/ 37 w 37"/>
              <a:gd name="T11" fmla="*/ 13 h 13"/>
              <a:gd name="T12" fmla="*/ 37 w 37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3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19" y="6"/>
                </a:lnTo>
                <a:lnTo>
                  <a:pt x="28" y="6"/>
                </a:lnTo>
                <a:lnTo>
                  <a:pt x="37" y="13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3" name="Freeform 204"/>
          <p:cNvSpPr>
            <a:spLocks/>
          </p:cNvSpPr>
          <p:nvPr/>
        </p:nvSpPr>
        <p:spPr bwMode="auto">
          <a:xfrm flipV="1">
            <a:off x="5417344" y="1969810"/>
            <a:ext cx="1587" cy="1450"/>
          </a:xfrm>
          <a:custGeom>
            <a:avLst/>
            <a:gdLst>
              <a:gd name="T0" fmla="*/ 0 w 9"/>
              <a:gd name="T1" fmla="*/ 0 h 27"/>
              <a:gd name="T2" fmla="*/ 0 w 9"/>
              <a:gd name="T3" fmla="*/ 13 h 27"/>
              <a:gd name="T4" fmla="*/ 9 w 9"/>
              <a:gd name="T5" fmla="*/ 27 h 27"/>
              <a:gd name="T6" fmla="*/ 9 w 9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7">
                <a:moveTo>
                  <a:pt x="0" y="0"/>
                </a:moveTo>
                <a:lnTo>
                  <a:pt x="0" y="13"/>
                </a:lnTo>
                <a:lnTo>
                  <a:pt x="9" y="2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4" name="Freeform 206"/>
          <p:cNvSpPr>
            <a:spLocks/>
          </p:cNvSpPr>
          <p:nvPr/>
        </p:nvSpPr>
        <p:spPr bwMode="auto">
          <a:xfrm flipV="1">
            <a:off x="5420519" y="1969810"/>
            <a:ext cx="3175" cy="1450"/>
          </a:xfrm>
          <a:custGeom>
            <a:avLst/>
            <a:gdLst>
              <a:gd name="T0" fmla="*/ 0 w 19"/>
              <a:gd name="T1" fmla="*/ 0 h 13"/>
              <a:gd name="T2" fmla="*/ 0 w 19"/>
              <a:gd name="T3" fmla="*/ 13 h 13"/>
              <a:gd name="T4" fmla="*/ 10 w 19"/>
              <a:gd name="T5" fmla="*/ 13 h 13"/>
              <a:gd name="T6" fmla="*/ 19 w 19"/>
              <a:gd name="T7" fmla="*/ 13 h 13"/>
              <a:gd name="T8" fmla="*/ 19 w 19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3">
                <a:moveTo>
                  <a:pt x="0" y="0"/>
                </a:moveTo>
                <a:lnTo>
                  <a:pt x="0" y="13"/>
                </a:lnTo>
                <a:lnTo>
                  <a:pt x="10" y="13"/>
                </a:lnTo>
                <a:lnTo>
                  <a:pt x="19" y="13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5" name="Freeform 207"/>
          <p:cNvSpPr>
            <a:spLocks/>
          </p:cNvSpPr>
          <p:nvPr/>
        </p:nvSpPr>
        <p:spPr bwMode="auto">
          <a:xfrm flipV="1">
            <a:off x="5426869" y="1969810"/>
            <a:ext cx="4763" cy="1450"/>
          </a:xfrm>
          <a:custGeom>
            <a:avLst/>
            <a:gdLst>
              <a:gd name="T0" fmla="*/ 0 w 28"/>
              <a:gd name="T1" fmla="*/ 0 h 20"/>
              <a:gd name="T2" fmla="*/ 0 w 28"/>
              <a:gd name="T3" fmla="*/ 6 h 20"/>
              <a:gd name="T4" fmla="*/ 10 w 28"/>
              <a:gd name="T5" fmla="*/ 6 h 20"/>
              <a:gd name="T6" fmla="*/ 19 w 28"/>
              <a:gd name="T7" fmla="*/ 6 h 20"/>
              <a:gd name="T8" fmla="*/ 28 w 28"/>
              <a:gd name="T9" fmla="*/ 20 h 20"/>
              <a:gd name="T10" fmla="*/ 28 w 28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0">
                <a:moveTo>
                  <a:pt x="0" y="0"/>
                </a:moveTo>
                <a:lnTo>
                  <a:pt x="0" y="6"/>
                </a:lnTo>
                <a:lnTo>
                  <a:pt x="10" y="6"/>
                </a:lnTo>
                <a:lnTo>
                  <a:pt x="19" y="6"/>
                </a:lnTo>
                <a:lnTo>
                  <a:pt x="28" y="20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6" name="Freeform 208"/>
          <p:cNvSpPr>
            <a:spLocks/>
          </p:cNvSpPr>
          <p:nvPr/>
        </p:nvSpPr>
        <p:spPr bwMode="auto">
          <a:xfrm flipV="1">
            <a:off x="5447507" y="1953860"/>
            <a:ext cx="15875" cy="17400"/>
          </a:xfrm>
          <a:custGeom>
            <a:avLst/>
            <a:gdLst>
              <a:gd name="T0" fmla="*/ 0 w 102"/>
              <a:gd name="T1" fmla="*/ 0 h 254"/>
              <a:gd name="T2" fmla="*/ 0 w 102"/>
              <a:gd name="T3" fmla="*/ 27 h 254"/>
              <a:gd name="T4" fmla="*/ 9 w 102"/>
              <a:gd name="T5" fmla="*/ 96 h 254"/>
              <a:gd name="T6" fmla="*/ 19 w 102"/>
              <a:gd name="T7" fmla="*/ 75 h 254"/>
              <a:gd name="T8" fmla="*/ 28 w 102"/>
              <a:gd name="T9" fmla="*/ 254 h 254"/>
              <a:gd name="T10" fmla="*/ 37 w 102"/>
              <a:gd name="T11" fmla="*/ 117 h 254"/>
              <a:gd name="T12" fmla="*/ 46 w 102"/>
              <a:gd name="T13" fmla="*/ 151 h 254"/>
              <a:gd name="T14" fmla="*/ 56 w 102"/>
              <a:gd name="T15" fmla="*/ 144 h 254"/>
              <a:gd name="T16" fmla="*/ 65 w 102"/>
              <a:gd name="T17" fmla="*/ 192 h 254"/>
              <a:gd name="T18" fmla="*/ 74 w 102"/>
              <a:gd name="T19" fmla="*/ 82 h 254"/>
              <a:gd name="T20" fmla="*/ 83 w 102"/>
              <a:gd name="T21" fmla="*/ 110 h 254"/>
              <a:gd name="T22" fmla="*/ 93 w 102"/>
              <a:gd name="T23" fmla="*/ 41 h 254"/>
              <a:gd name="T24" fmla="*/ 102 w 102"/>
              <a:gd name="T25" fmla="*/ 27 h 254"/>
              <a:gd name="T26" fmla="*/ 102 w 102"/>
              <a:gd name="T2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254">
                <a:moveTo>
                  <a:pt x="0" y="0"/>
                </a:moveTo>
                <a:lnTo>
                  <a:pt x="0" y="27"/>
                </a:lnTo>
                <a:lnTo>
                  <a:pt x="9" y="96"/>
                </a:lnTo>
                <a:lnTo>
                  <a:pt x="19" y="75"/>
                </a:lnTo>
                <a:lnTo>
                  <a:pt x="28" y="254"/>
                </a:lnTo>
                <a:lnTo>
                  <a:pt x="37" y="117"/>
                </a:lnTo>
                <a:lnTo>
                  <a:pt x="46" y="151"/>
                </a:lnTo>
                <a:lnTo>
                  <a:pt x="56" y="144"/>
                </a:lnTo>
                <a:lnTo>
                  <a:pt x="65" y="192"/>
                </a:lnTo>
                <a:lnTo>
                  <a:pt x="74" y="82"/>
                </a:lnTo>
                <a:lnTo>
                  <a:pt x="83" y="110"/>
                </a:lnTo>
                <a:lnTo>
                  <a:pt x="93" y="41"/>
                </a:lnTo>
                <a:lnTo>
                  <a:pt x="102" y="27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7" name="Line 209"/>
          <p:cNvSpPr>
            <a:spLocks noChangeShapeType="1"/>
          </p:cNvSpPr>
          <p:nvPr/>
        </p:nvSpPr>
        <p:spPr bwMode="auto">
          <a:xfrm flipV="1">
            <a:off x="546814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8" name="Freeform 210"/>
          <p:cNvSpPr>
            <a:spLocks/>
          </p:cNvSpPr>
          <p:nvPr/>
        </p:nvSpPr>
        <p:spPr bwMode="auto">
          <a:xfrm flipV="1">
            <a:off x="5474494" y="1929210"/>
            <a:ext cx="15875" cy="42051"/>
          </a:xfrm>
          <a:custGeom>
            <a:avLst/>
            <a:gdLst>
              <a:gd name="T0" fmla="*/ 0 w 102"/>
              <a:gd name="T1" fmla="*/ 0 h 592"/>
              <a:gd name="T2" fmla="*/ 0 w 102"/>
              <a:gd name="T3" fmla="*/ 34 h 592"/>
              <a:gd name="T4" fmla="*/ 9 w 102"/>
              <a:gd name="T5" fmla="*/ 55 h 592"/>
              <a:gd name="T6" fmla="*/ 18 w 102"/>
              <a:gd name="T7" fmla="*/ 158 h 592"/>
              <a:gd name="T8" fmla="*/ 28 w 102"/>
              <a:gd name="T9" fmla="*/ 378 h 592"/>
              <a:gd name="T10" fmla="*/ 37 w 102"/>
              <a:gd name="T11" fmla="*/ 289 h 592"/>
              <a:gd name="T12" fmla="*/ 46 w 102"/>
              <a:gd name="T13" fmla="*/ 489 h 592"/>
              <a:gd name="T14" fmla="*/ 55 w 102"/>
              <a:gd name="T15" fmla="*/ 440 h 592"/>
              <a:gd name="T16" fmla="*/ 65 w 102"/>
              <a:gd name="T17" fmla="*/ 323 h 592"/>
              <a:gd name="T18" fmla="*/ 74 w 102"/>
              <a:gd name="T19" fmla="*/ 592 h 592"/>
              <a:gd name="T20" fmla="*/ 83 w 102"/>
              <a:gd name="T21" fmla="*/ 447 h 592"/>
              <a:gd name="T22" fmla="*/ 92 w 102"/>
              <a:gd name="T23" fmla="*/ 247 h 592"/>
              <a:gd name="T24" fmla="*/ 102 w 102"/>
              <a:gd name="T25" fmla="*/ 75 h 592"/>
              <a:gd name="T26" fmla="*/ 102 w 102"/>
              <a:gd name="T27" fmla="*/ 0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592">
                <a:moveTo>
                  <a:pt x="0" y="0"/>
                </a:moveTo>
                <a:lnTo>
                  <a:pt x="0" y="34"/>
                </a:lnTo>
                <a:lnTo>
                  <a:pt x="9" y="55"/>
                </a:lnTo>
                <a:lnTo>
                  <a:pt x="18" y="158"/>
                </a:lnTo>
                <a:lnTo>
                  <a:pt x="28" y="378"/>
                </a:lnTo>
                <a:lnTo>
                  <a:pt x="37" y="289"/>
                </a:lnTo>
                <a:lnTo>
                  <a:pt x="46" y="489"/>
                </a:lnTo>
                <a:lnTo>
                  <a:pt x="55" y="440"/>
                </a:lnTo>
                <a:lnTo>
                  <a:pt x="65" y="323"/>
                </a:lnTo>
                <a:lnTo>
                  <a:pt x="74" y="592"/>
                </a:lnTo>
                <a:lnTo>
                  <a:pt x="83" y="447"/>
                </a:lnTo>
                <a:lnTo>
                  <a:pt x="92" y="247"/>
                </a:lnTo>
                <a:lnTo>
                  <a:pt x="102" y="75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9" name="Freeform 211"/>
          <p:cNvSpPr>
            <a:spLocks/>
          </p:cNvSpPr>
          <p:nvPr/>
        </p:nvSpPr>
        <p:spPr bwMode="auto">
          <a:xfrm flipV="1">
            <a:off x="5493544" y="1920510"/>
            <a:ext cx="25400" cy="50751"/>
          </a:xfrm>
          <a:custGeom>
            <a:avLst/>
            <a:gdLst>
              <a:gd name="T0" fmla="*/ 0 w 167"/>
              <a:gd name="T1" fmla="*/ 0 h 709"/>
              <a:gd name="T2" fmla="*/ 0 w 167"/>
              <a:gd name="T3" fmla="*/ 27 h 709"/>
              <a:gd name="T4" fmla="*/ 10 w 167"/>
              <a:gd name="T5" fmla="*/ 6 h 709"/>
              <a:gd name="T6" fmla="*/ 19 w 167"/>
              <a:gd name="T7" fmla="*/ 20 h 709"/>
              <a:gd name="T8" fmla="*/ 28 w 167"/>
              <a:gd name="T9" fmla="*/ 6 h 709"/>
              <a:gd name="T10" fmla="*/ 37 w 167"/>
              <a:gd name="T11" fmla="*/ 13 h 709"/>
              <a:gd name="T12" fmla="*/ 47 w 167"/>
              <a:gd name="T13" fmla="*/ 27 h 709"/>
              <a:gd name="T14" fmla="*/ 56 w 167"/>
              <a:gd name="T15" fmla="*/ 27 h 709"/>
              <a:gd name="T16" fmla="*/ 65 w 167"/>
              <a:gd name="T17" fmla="*/ 61 h 709"/>
              <a:gd name="T18" fmla="*/ 74 w 167"/>
              <a:gd name="T19" fmla="*/ 185 h 709"/>
              <a:gd name="T20" fmla="*/ 84 w 167"/>
              <a:gd name="T21" fmla="*/ 433 h 709"/>
              <a:gd name="T22" fmla="*/ 93 w 167"/>
              <a:gd name="T23" fmla="*/ 702 h 709"/>
              <a:gd name="T24" fmla="*/ 102 w 167"/>
              <a:gd name="T25" fmla="*/ 647 h 709"/>
              <a:gd name="T26" fmla="*/ 111 w 167"/>
              <a:gd name="T27" fmla="*/ 709 h 709"/>
              <a:gd name="T28" fmla="*/ 121 w 167"/>
              <a:gd name="T29" fmla="*/ 578 h 709"/>
              <a:gd name="T30" fmla="*/ 130 w 167"/>
              <a:gd name="T31" fmla="*/ 702 h 709"/>
              <a:gd name="T32" fmla="*/ 139 w 167"/>
              <a:gd name="T33" fmla="*/ 695 h 709"/>
              <a:gd name="T34" fmla="*/ 148 w 167"/>
              <a:gd name="T35" fmla="*/ 447 h 709"/>
              <a:gd name="T36" fmla="*/ 158 w 167"/>
              <a:gd name="T37" fmla="*/ 220 h 709"/>
              <a:gd name="T38" fmla="*/ 167 w 167"/>
              <a:gd name="T39" fmla="*/ 27 h 709"/>
              <a:gd name="T40" fmla="*/ 167 w 167"/>
              <a:gd name="T41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7" h="709">
                <a:moveTo>
                  <a:pt x="0" y="0"/>
                </a:moveTo>
                <a:lnTo>
                  <a:pt x="0" y="27"/>
                </a:lnTo>
                <a:lnTo>
                  <a:pt x="10" y="6"/>
                </a:lnTo>
                <a:lnTo>
                  <a:pt x="19" y="20"/>
                </a:lnTo>
                <a:lnTo>
                  <a:pt x="28" y="6"/>
                </a:lnTo>
                <a:lnTo>
                  <a:pt x="37" y="13"/>
                </a:lnTo>
                <a:lnTo>
                  <a:pt x="47" y="27"/>
                </a:lnTo>
                <a:lnTo>
                  <a:pt x="56" y="27"/>
                </a:lnTo>
                <a:lnTo>
                  <a:pt x="65" y="61"/>
                </a:lnTo>
                <a:lnTo>
                  <a:pt x="74" y="185"/>
                </a:lnTo>
                <a:lnTo>
                  <a:pt x="84" y="433"/>
                </a:lnTo>
                <a:lnTo>
                  <a:pt x="93" y="702"/>
                </a:lnTo>
                <a:lnTo>
                  <a:pt x="102" y="647"/>
                </a:lnTo>
                <a:lnTo>
                  <a:pt x="111" y="709"/>
                </a:lnTo>
                <a:lnTo>
                  <a:pt x="121" y="578"/>
                </a:lnTo>
                <a:lnTo>
                  <a:pt x="130" y="702"/>
                </a:lnTo>
                <a:lnTo>
                  <a:pt x="139" y="695"/>
                </a:lnTo>
                <a:lnTo>
                  <a:pt x="148" y="447"/>
                </a:lnTo>
                <a:lnTo>
                  <a:pt x="158" y="220"/>
                </a:lnTo>
                <a:lnTo>
                  <a:pt x="167" y="27"/>
                </a:lnTo>
                <a:lnTo>
                  <a:pt x="16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0" name="Freeform 212"/>
          <p:cNvSpPr>
            <a:spLocks/>
          </p:cNvSpPr>
          <p:nvPr/>
        </p:nvSpPr>
        <p:spPr bwMode="auto">
          <a:xfrm flipV="1">
            <a:off x="5522119" y="138446"/>
            <a:ext cx="39688" cy="1832813"/>
          </a:xfrm>
          <a:custGeom>
            <a:avLst/>
            <a:gdLst>
              <a:gd name="T0" fmla="*/ 0 w 259"/>
              <a:gd name="T1" fmla="*/ 0 h 25697"/>
              <a:gd name="T2" fmla="*/ 0 w 259"/>
              <a:gd name="T3" fmla="*/ 13 h 25697"/>
              <a:gd name="T4" fmla="*/ 10 w 259"/>
              <a:gd name="T5" fmla="*/ 13 h 25697"/>
              <a:gd name="T6" fmla="*/ 19 w 259"/>
              <a:gd name="T7" fmla="*/ 27 h 25697"/>
              <a:gd name="T8" fmla="*/ 28 w 259"/>
              <a:gd name="T9" fmla="*/ 6 h 25697"/>
              <a:gd name="T10" fmla="*/ 37 w 259"/>
              <a:gd name="T11" fmla="*/ 13 h 25697"/>
              <a:gd name="T12" fmla="*/ 47 w 259"/>
              <a:gd name="T13" fmla="*/ 13 h 25697"/>
              <a:gd name="T14" fmla="*/ 56 w 259"/>
              <a:gd name="T15" fmla="*/ 261 h 25697"/>
              <a:gd name="T16" fmla="*/ 65 w 259"/>
              <a:gd name="T17" fmla="*/ 2548 h 25697"/>
              <a:gd name="T18" fmla="*/ 74 w 259"/>
              <a:gd name="T19" fmla="*/ 8306 h 25697"/>
              <a:gd name="T20" fmla="*/ 84 w 259"/>
              <a:gd name="T21" fmla="*/ 15896 h 25697"/>
              <a:gd name="T22" fmla="*/ 93 w 259"/>
              <a:gd name="T23" fmla="*/ 21406 h 25697"/>
              <a:gd name="T24" fmla="*/ 102 w 259"/>
              <a:gd name="T25" fmla="*/ 23417 h 25697"/>
              <a:gd name="T26" fmla="*/ 111 w 259"/>
              <a:gd name="T27" fmla="*/ 25697 h 25697"/>
              <a:gd name="T28" fmla="*/ 121 w 259"/>
              <a:gd name="T29" fmla="*/ 24491 h 25697"/>
              <a:gd name="T30" fmla="*/ 130 w 259"/>
              <a:gd name="T31" fmla="*/ 24505 h 25697"/>
              <a:gd name="T32" fmla="*/ 139 w 259"/>
              <a:gd name="T33" fmla="*/ 22770 h 25697"/>
              <a:gd name="T34" fmla="*/ 148 w 259"/>
              <a:gd name="T35" fmla="*/ 17170 h 25697"/>
              <a:gd name="T36" fmla="*/ 158 w 259"/>
              <a:gd name="T37" fmla="*/ 7720 h 25697"/>
              <a:gd name="T38" fmla="*/ 167 w 259"/>
              <a:gd name="T39" fmla="*/ 778 h 25697"/>
              <a:gd name="T40" fmla="*/ 176 w 259"/>
              <a:gd name="T41" fmla="*/ 27 h 25697"/>
              <a:gd name="T42" fmla="*/ 185 w 259"/>
              <a:gd name="T43" fmla="*/ 27 h 25697"/>
              <a:gd name="T44" fmla="*/ 195 w 259"/>
              <a:gd name="T45" fmla="*/ 34 h 25697"/>
              <a:gd name="T46" fmla="*/ 204 w 259"/>
              <a:gd name="T47" fmla="*/ 27 h 25697"/>
              <a:gd name="T48" fmla="*/ 213 w 259"/>
              <a:gd name="T49" fmla="*/ 75 h 25697"/>
              <a:gd name="T50" fmla="*/ 222 w 259"/>
              <a:gd name="T51" fmla="*/ 13 h 25697"/>
              <a:gd name="T52" fmla="*/ 232 w 259"/>
              <a:gd name="T53" fmla="*/ 68 h 25697"/>
              <a:gd name="T54" fmla="*/ 241 w 259"/>
              <a:gd name="T55" fmla="*/ 48 h 25697"/>
              <a:gd name="T56" fmla="*/ 250 w 259"/>
              <a:gd name="T57" fmla="*/ 6 h 25697"/>
              <a:gd name="T58" fmla="*/ 259 w 259"/>
              <a:gd name="T59" fmla="*/ 13 h 25697"/>
              <a:gd name="T60" fmla="*/ 259 w 259"/>
              <a:gd name="T61" fmla="*/ 0 h 25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9" h="25697">
                <a:moveTo>
                  <a:pt x="0" y="0"/>
                </a:moveTo>
                <a:lnTo>
                  <a:pt x="0" y="13"/>
                </a:lnTo>
                <a:lnTo>
                  <a:pt x="10" y="13"/>
                </a:lnTo>
                <a:lnTo>
                  <a:pt x="19" y="27"/>
                </a:lnTo>
                <a:lnTo>
                  <a:pt x="28" y="6"/>
                </a:lnTo>
                <a:lnTo>
                  <a:pt x="37" y="13"/>
                </a:lnTo>
                <a:lnTo>
                  <a:pt x="47" y="13"/>
                </a:lnTo>
                <a:lnTo>
                  <a:pt x="56" y="261"/>
                </a:lnTo>
                <a:lnTo>
                  <a:pt x="65" y="2548"/>
                </a:lnTo>
                <a:lnTo>
                  <a:pt x="74" y="8306"/>
                </a:lnTo>
                <a:lnTo>
                  <a:pt x="84" y="15896"/>
                </a:lnTo>
                <a:lnTo>
                  <a:pt x="93" y="21406"/>
                </a:lnTo>
                <a:lnTo>
                  <a:pt x="102" y="23417"/>
                </a:lnTo>
                <a:lnTo>
                  <a:pt x="111" y="25697"/>
                </a:lnTo>
                <a:lnTo>
                  <a:pt x="121" y="24491"/>
                </a:lnTo>
                <a:lnTo>
                  <a:pt x="130" y="24505"/>
                </a:lnTo>
                <a:lnTo>
                  <a:pt x="139" y="22770"/>
                </a:lnTo>
                <a:lnTo>
                  <a:pt x="148" y="17170"/>
                </a:lnTo>
                <a:lnTo>
                  <a:pt x="158" y="7720"/>
                </a:lnTo>
                <a:lnTo>
                  <a:pt x="167" y="778"/>
                </a:lnTo>
                <a:lnTo>
                  <a:pt x="176" y="27"/>
                </a:lnTo>
                <a:lnTo>
                  <a:pt x="185" y="27"/>
                </a:lnTo>
                <a:lnTo>
                  <a:pt x="195" y="34"/>
                </a:lnTo>
                <a:lnTo>
                  <a:pt x="204" y="27"/>
                </a:lnTo>
                <a:lnTo>
                  <a:pt x="213" y="75"/>
                </a:lnTo>
                <a:lnTo>
                  <a:pt x="222" y="13"/>
                </a:lnTo>
                <a:lnTo>
                  <a:pt x="232" y="68"/>
                </a:lnTo>
                <a:lnTo>
                  <a:pt x="241" y="48"/>
                </a:lnTo>
                <a:lnTo>
                  <a:pt x="250" y="6"/>
                </a:lnTo>
                <a:lnTo>
                  <a:pt x="259" y="13"/>
                </a:lnTo>
                <a:lnTo>
                  <a:pt x="25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1" name="Freeform 213"/>
          <p:cNvSpPr>
            <a:spLocks/>
          </p:cNvSpPr>
          <p:nvPr/>
        </p:nvSpPr>
        <p:spPr bwMode="auto">
          <a:xfrm flipV="1">
            <a:off x="5564982" y="1965459"/>
            <a:ext cx="7938" cy="5800"/>
          </a:xfrm>
          <a:custGeom>
            <a:avLst/>
            <a:gdLst>
              <a:gd name="T0" fmla="*/ 0 w 55"/>
              <a:gd name="T1" fmla="*/ 0 h 89"/>
              <a:gd name="T2" fmla="*/ 0 w 55"/>
              <a:gd name="T3" fmla="*/ 89 h 89"/>
              <a:gd name="T4" fmla="*/ 9 w 55"/>
              <a:gd name="T5" fmla="*/ 48 h 89"/>
              <a:gd name="T6" fmla="*/ 18 w 55"/>
              <a:gd name="T7" fmla="*/ 34 h 89"/>
              <a:gd name="T8" fmla="*/ 28 w 55"/>
              <a:gd name="T9" fmla="*/ 13 h 89"/>
              <a:gd name="T10" fmla="*/ 37 w 55"/>
              <a:gd name="T11" fmla="*/ 61 h 89"/>
              <a:gd name="T12" fmla="*/ 46 w 55"/>
              <a:gd name="T13" fmla="*/ 41 h 89"/>
              <a:gd name="T14" fmla="*/ 55 w 55"/>
              <a:gd name="T15" fmla="*/ 41 h 89"/>
              <a:gd name="T16" fmla="*/ 55 w 55"/>
              <a:gd name="T1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89">
                <a:moveTo>
                  <a:pt x="0" y="0"/>
                </a:moveTo>
                <a:lnTo>
                  <a:pt x="0" y="89"/>
                </a:lnTo>
                <a:lnTo>
                  <a:pt x="9" y="48"/>
                </a:lnTo>
                <a:lnTo>
                  <a:pt x="18" y="34"/>
                </a:lnTo>
                <a:lnTo>
                  <a:pt x="28" y="13"/>
                </a:lnTo>
                <a:lnTo>
                  <a:pt x="37" y="61"/>
                </a:lnTo>
                <a:lnTo>
                  <a:pt x="46" y="41"/>
                </a:lnTo>
                <a:lnTo>
                  <a:pt x="55" y="41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2" name="Freeform 214"/>
          <p:cNvSpPr>
            <a:spLocks/>
          </p:cNvSpPr>
          <p:nvPr/>
        </p:nvSpPr>
        <p:spPr bwMode="auto">
          <a:xfrm flipV="1">
            <a:off x="5580857" y="1969810"/>
            <a:ext cx="1588" cy="1450"/>
          </a:xfrm>
          <a:custGeom>
            <a:avLst/>
            <a:gdLst>
              <a:gd name="T0" fmla="*/ 0 w 9"/>
              <a:gd name="T1" fmla="*/ 0 h 13"/>
              <a:gd name="T2" fmla="*/ 0 w 9"/>
              <a:gd name="T3" fmla="*/ 13 h 13"/>
              <a:gd name="T4" fmla="*/ 9 w 9"/>
              <a:gd name="T5" fmla="*/ 13 h 13"/>
              <a:gd name="T6" fmla="*/ 9 w 9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3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3" name="Freeform 215"/>
          <p:cNvSpPr>
            <a:spLocks/>
          </p:cNvSpPr>
          <p:nvPr/>
        </p:nvSpPr>
        <p:spPr bwMode="auto">
          <a:xfrm flipV="1">
            <a:off x="5595144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20 h 20"/>
              <a:gd name="T4" fmla="*/ 9 w 9"/>
              <a:gd name="T5" fmla="*/ 6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20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4" name="Line 216"/>
          <p:cNvSpPr>
            <a:spLocks noChangeShapeType="1"/>
          </p:cNvSpPr>
          <p:nvPr/>
        </p:nvSpPr>
        <p:spPr bwMode="auto">
          <a:xfrm flipV="1">
            <a:off x="560149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5" name="Line 217"/>
          <p:cNvSpPr>
            <a:spLocks noChangeShapeType="1"/>
          </p:cNvSpPr>
          <p:nvPr/>
        </p:nvSpPr>
        <p:spPr bwMode="auto">
          <a:xfrm flipV="1">
            <a:off x="561101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6" name="Freeform 218"/>
          <p:cNvSpPr>
            <a:spLocks/>
          </p:cNvSpPr>
          <p:nvPr/>
        </p:nvSpPr>
        <p:spPr bwMode="auto">
          <a:xfrm flipV="1">
            <a:off x="5618957" y="1969810"/>
            <a:ext cx="4763" cy="1450"/>
          </a:xfrm>
          <a:custGeom>
            <a:avLst/>
            <a:gdLst>
              <a:gd name="T0" fmla="*/ 0 w 28"/>
              <a:gd name="T1" fmla="*/ 0 h 13"/>
              <a:gd name="T2" fmla="*/ 0 w 28"/>
              <a:gd name="T3" fmla="*/ 13 h 13"/>
              <a:gd name="T4" fmla="*/ 10 w 28"/>
              <a:gd name="T5" fmla="*/ 6 h 13"/>
              <a:gd name="T6" fmla="*/ 19 w 28"/>
              <a:gd name="T7" fmla="*/ 13 h 13"/>
              <a:gd name="T8" fmla="*/ 28 w 28"/>
              <a:gd name="T9" fmla="*/ 13 h 13"/>
              <a:gd name="T10" fmla="*/ 28 w 28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3">
                <a:moveTo>
                  <a:pt x="0" y="0"/>
                </a:moveTo>
                <a:lnTo>
                  <a:pt x="0" y="13"/>
                </a:lnTo>
                <a:lnTo>
                  <a:pt x="10" y="6"/>
                </a:lnTo>
                <a:lnTo>
                  <a:pt x="19" y="13"/>
                </a:lnTo>
                <a:lnTo>
                  <a:pt x="28" y="13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7" name="Line 219"/>
          <p:cNvSpPr>
            <a:spLocks noChangeShapeType="1"/>
          </p:cNvSpPr>
          <p:nvPr/>
        </p:nvSpPr>
        <p:spPr bwMode="auto">
          <a:xfrm flipV="1">
            <a:off x="562689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8" name="Line 220"/>
          <p:cNvSpPr>
            <a:spLocks noChangeShapeType="1"/>
          </p:cNvSpPr>
          <p:nvPr/>
        </p:nvSpPr>
        <p:spPr bwMode="auto">
          <a:xfrm>
            <a:off x="5628482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9" name="Line 221"/>
          <p:cNvSpPr>
            <a:spLocks noChangeShapeType="1"/>
          </p:cNvSpPr>
          <p:nvPr/>
        </p:nvSpPr>
        <p:spPr bwMode="auto">
          <a:xfrm>
            <a:off x="5634832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0" name="Freeform 222"/>
          <p:cNvSpPr>
            <a:spLocks/>
          </p:cNvSpPr>
          <p:nvPr/>
        </p:nvSpPr>
        <p:spPr bwMode="auto">
          <a:xfrm flipV="1">
            <a:off x="5641182" y="1926309"/>
            <a:ext cx="47625" cy="44951"/>
          </a:xfrm>
          <a:custGeom>
            <a:avLst/>
            <a:gdLst>
              <a:gd name="T0" fmla="*/ 0 w 306"/>
              <a:gd name="T1" fmla="*/ 0 h 633"/>
              <a:gd name="T2" fmla="*/ 0 w 306"/>
              <a:gd name="T3" fmla="*/ 13 h 633"/>
              <a:gd name="T4" fmla="*/ 10 w 306"/>
              <a:gd name="T5" fmla="*/ 41 h 633"/>
              <a:gd name="T6" fmla="*/ 19 w 306"/>
              <a:gd name="T7" fmla="*/ 48 h 633"/>
              <a:gd name="T8" fmla="*/ 28 w 306"/>
              <a:gd name="T9" fmla="*/ 117 h 633"/>
              <a:gd name="T10" fmla="*/ 37 w 306"/>
              <a:gd name="T11" fmla="*/ 268 h 633"/>
              <a:gd name="T12" fmla="*/ 47 w 306"/>
              <a:gd name="T13" fmla="*/ 268 h 633"/>
              <a:gd name="T14" fmla="*/ 56 w 306"/>
              <a:gd name="T15" fmla="*/ 303 h 633"/>
              <a:gd name="T16" fmla="*/ 65 w 306"/>
              <a:gd name="T17" fmla="*/ 282 h 633"/>
              <a:gd name="T18" fmla="*/ 74 w 306"/>
              <a:gd name="T19" fmla="*/ 234 h 633"/>
              <a:gd name="T20" fmla="*/ 84 w 306"/>
              <a:gd name="T21" fmla="*/ 275 h 633"/>
              <a:gd name="T22" fmla="*/ 93 w 306"/>
              <a:gd name="T23" fmla="*/ 227 h 633"/>
              <a:gd name="T24" fmla="*/ 102 w 306"/>
              <a:gd name="T25" fmla="*/ 172 h 633"/>
              <a:gd name="T26" fmla="*/ 111 w 306"/>
              <a:gd name="T27" fmla="*/ 75 h 633"/>
              <a:gd name="T28" fmla="*/ 121 w 306"/>
              <a:gd name="T29" fmla="*/ 27 h 633"/>
              <a:gd name="T30" fmla="*/ 130 w 306"/>
              <a:gd name="T31" fmla="*/ 13 h 633"/>
              <a:gd name="T32" fmla="*/ 139 w 306"/>
              <a:gd name="T33" fmla="*/ 13 h 633"/>
              <a:gd name="T34" fmla="*/ 148 w 306"/>
              <a:gd name="T35" fmla="*/ 13 h 633"/>
              <a:gd name="T36" fmla="*/ 158 w 306"/>
              <a:gd name="T37" fmla="*/ 75 h 633"/>
              <a:gd name="T38" fmla="*/ 167 w 306"/>
              <a:gd name="T39" fmla="*/ 13 h 633"/>
              <a:gd name="T40" fmla="*/ 176 w 306"/>
              <a:gd name="T41" fmla="*/ 89 h 633"/>
              <a:gd name="T42" fmla="*/ 185 w 306"/>
              <a:gd name="T43" fmla="*/ 41 h 633"/>
              <a:gd name="T44" fmla="*/ 195 w 306"/>
              <a:gd name="T45" fmla="*/ 13 h 633"/>
              <a:gd name="T46" fmla="*/ 204 w 306"/>
              <a:gd name="T47" fmla="*/ 20 h 633"/>
              <a:gd name="T48" fmla="*/ 213 w 306"/>
              <a:gd name="T49" fmla="*/ 75 h 633"/>
              <a:gd name="T50" fmla="*/ 222 w 306"/>
              <a:gd name="T51" fmla="*/ 392 h 633"/>
              <a:gd name="T52" fmla="*/ 232 w 306"/>
              <a:gd name="T53" fmla="*/ 378 h 633"/>
              <a:gd name="T54" fmla="*/ 241 w 306"/>
              <a:gd name="T55" fmla="*/ 550 h 633"/>
              <a:gd name="T56" fmla="*/ 250 w 306"/>
              <a:gd name="T57" fmla="*/ 447 h 633"/>
              <a:gd name="T58" fmla="*/ 259 w 306"/>
              <a:gd name="T59" fmla="*/ 633 h 633"/>
              <a:gd name="T60" fmla="*/ 269 w 306"/>
              <a:gd name="T61" fmla="*/ 592 h 633"/>
              <a:gd name="T62" fmla="*/ 278 w 306"/>
              <a:gd name="T63" fmla="*/ 316 h 633"/>
              <a:gd name="T64" fmla="*/ 287 w 306"/>
              <a:gd name="T65" fmla="*/ 358 h 633"/>
              <a:gd name="T66" fmla="*/ 296 w 306"/>
              <a:gd name="T67" fmla="*/ 241 h 633"/>
              <a:gd name="T68" fmla="*/ 306 w 306"/>
              <a:gd name="T69" fmla="*/ 20 h 633"/>
              <a:gd name="T70" fmla="*/ 306 w 306"/>
              <a:gd name="T71" fmla="*/ 0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6" h="633">
                <a:moveTo>
                  <a:pt x="0" y="0"/>
                </a:moveTo>
                <a:lnTo>
                  <a:pt x="0" y="13"/>
                </a:lnTo>
                <a:lnTo>
                  <a:pt x="10" y="41"/>
                </a:lnTo>
                <a:lnTo>
                  <a:pt x="19" y="48"/>
                </a:lnTo>
                <a:lnTo>
                  <a:pt x="28" y="117"/>
                </a:lnTo>
                <a:lnTo>
                  <a:pt x="37" y="268"/>
                </a:lnTo>
                <a:lnTo>
                  <a:pt x="47" y="268"/>
                </a:lnTo>
                <a:lnTo>
                  <a:pt x="56" y="303"/>
                </a:lnTo>
                <a:lnTo>
                  <a:pt x="65" y="282"/>
                </a:lnTo>
                <a:lnTo>
                  <a:pt x="74" y="234"/>
                </a:lnTo>
                <a:lnTo>
                  <a:pt x="84" y="275"/>
                </a:lnTo>
                <a:lnTo>
                  <a:pt x="93" y="227"/>
                </a:lnTo>
                <a:lnTo>
                  <a:pt x="102" y="172"/>
                </a:lnTo>
                <a:lnTo>
                  <a:pt x="111" y="75"/>
                </a:lnTo>
                <a:lnTo>
                  <a:pt x="121" y="27"/>
                </a:lnTo>
                <a:lnTo>
                  <a:pt x="130" y="13"/>
                </a:lnTo>
                <a:lnTo>
                  <a:pt x="139" y="13"/>
                </a:lnTo>
                <a:lnTo>
                  <a:pt x="148" y="13"/>
                </a:lnTo>
                <a:lnTo>
                  <a:pt x="158" y="75"/>
                </a:lnTo>
                <a:lnTo>
                  <a:pt x="167" y="13"/>
                </a:lnTo>
                <a:lnTo>
                  <a:pt x="176" y="89"/>
                </a:lnTo>
                <a:lnTo>
                  <a:pt x="185" y="41"/>
                </a:lnTo>
                <a:lnTo>
                  <a:pt x="195" y="13"/>
                </a:lnTo>
                <a:lnTo>
                  <a:pt x="204" y="20"/>
                </a:lnTo>
                <a:lnTo>
                  <a:pt x="213" y="75"/>
                </a:lnTo>
                <a:lnTo>
                  <a:pt x="222" y="392"/>
                </a:lnTo>
                <a:lnTo>
                  <a:pt x="232" y="378"/>
                </a:lnTo>
                <a:lnTo>
                  <a:pt x="241" y="550"/>
                </a:lnTo>
                <a:lnTo>
                  <a:pt x="250" y="447"/>
                </a:lnTo>
                <a:lnTo>
                  <a:pt x="259" y="633"/>
                </a:lnTo>
                <a:lnTo>
                  <a:pt x="269" y="592"/>
                </a:lnTo>
                <a:lnTo>
                  <a:pt x="278" y="316"/>
                </a:lnTo>
                <a:lnTo>
                  <a:pt x="287" y="358"/>
                </a:lnTo>
                <a:lnTo>
                  <a:pt x="296" y="241"/>
                </a:lnTo>
                <a:lnTo>
                  <a:pt x="306" y="20"/>
                </a:lnTo>
                <a:lnTo>
                  <a:pt x="30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1" name="Line 223"/>
          <p:cNvSpPr>
            <a:spLocks noChangeShapeType="1"/>
          </p:cNvSpPr>
          <p:nvPr/>
        </p:nvSpPr>
        <p:spPr bwMode="auto">
          <a:xfrm>
            <a:off x="5691982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2" name="Line 224"/>
          <p:cNvSpPr>
            <a:spLocks noChangeShapeType="1"/>
          </p:cNvSpPr>
          <p:nvPr/>
        </p:nvSpPr>
        <p:spPr bwMode="auto">
          <a:xfrm flipV="1">
            <a:off x="56951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3" name="Freeform 225"/>
          <p:cNvSpPr>
            <a:spLocks/>
          </p:cNvSpPr>
          <p:nvPr/>
        </p:nvSpPr>
        <p:spPr bwMode="auto">
          <a:xfrm flipV="1">
            <a:off x="5699919" y="718451"/>
            <a:ext cx="17463" cy="1252809"/>
          </a:xfrm>
          <a:custGeom>
            <a:avLst/>
            <a:gdLst>
              <a:gd name="T0" fmla="*/ 0 w 120"/>
              <a:gd name="T1" fmla="*/ 0 h 17570"/>
              <a:gd name="T2" fmla="*/ 0 w 120"/>
              <a:gd name="T3" fmla="*/ 179 h 17570"/>
              <a:gd name="T4" fmla="*/ 9 w 120"/>
              <a:gd name="T5" fmla="*/ 1956 h 17570"/>
              <a:gd name="T6" fmla="*/ 18 w 120"/>
              <a:gd name="T7" fmla="*/ 6067 h 17570"/>
              <a:gd name="T8" fmla="*/ 27 w 120"/>
              <a:gd name="T9" fmla="*/ 10758 h 17570"/>
              <a:gd name="T10" fmla="*/ 37 w 120"/>
              <a:gd name="T11" fmla="*/ 13334 h 17570"/>
              <a:gd name="T12" fmla="*/ 46 w 120"/>
              <a:gd name="T13" fmla="*/ 15235 h 17570"/>
              <a:gd name="T14" fmla="*/ 55 w 120"/>
              <a:gd name="T15" fmla="*/ 16468 h 17570"/>
              <a:gd name="T16" fmla="*/ 64 w 120"/>
              <a:gd name="T17" fmla="*/ 17570 h 17570"/>
              <a:gd name="T18" fmla="*/ 74 w 120"/>
              <a:gd name="T19" fmla="*/ 16640 h 17570"/>
              <a:gd name="T20" fmla="*/ 83 w 120"/>
              <a:gd name="T21" fmla="*/ 14890 h 17570"/>
              <a:gd name="T22" fmla="*/ 92 w 120"/>
              <a:gd name="T23" fmla="*/ 11075 h 17570"/>
              <a:gd name="T24" fmla="*/ 101 w 120"/>
              <a:gd name="T25" fmla="*/ 5262 h 17570"/>
              <a:gd name="T26" fmla="*/ 111 w 120"/>
              <a:gd name="T27" fmla="*/ 640 h 17570"/>
              <a:gd name="T28" fmla="*/ 120 w 120"/>
              <a:gd name="T29" fmla="*/ 61 h 17570"/>
              <a:gd name="T30" fmla="*/ 120 w 120"/>
              <a:gd name="T31" fmla="*/ 0 h 17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17570">
                <a:moveTo>
                  <a:pt x="0" y="0"/>
                </a:moveTo>
                <a:lnTo>
                  <a:pt x="0" y="179"/>
                </a:lnTo>
                <a:lnTo>
                  <a:pt x="9" y="1956"/>
                </a:lnTo>
                <a:lnTo>
                  <a:pt x="18" y="6067"/>
                </a:lnTo>
                <a:lnTo>
                  <a:pt x="27" y="10758"/>
                </a:lnTo>
                <a:lnTo>
                  <a:pt x="37" y="13334"/>
                </a:lnTo>
                <a:lnTo>
                  <a:pt x="46" y="15235"/>
                </a:lnTo>
                <a:lnTo>
                  <a:pt x="55" y="16468"/>
                </a:lnTo>
                <a:lnTo>
                  <a:pt x="64" y="17570"/>
                </a:lnTo>
                <a:lnTo>
                  <a:pt x="74" y="16640"/>
                </a:lnTo>
                <a:lnTo>
                  <a:pt x="83" y="14890"/>
                </a:lnTo>
                <a:lnTo>
                  <a:pt x="92" y="11075"/>
                </a:lnTo>
                <a:lnTo>
                  <a:pt x="101" y="5262"/>
                </a:lnTo>
                <a:lnTo>
                  <a:pt x="111" y="640"/>
                </a:lnTo>
                <a:lnTo>
                  <a:pt x="120" y="61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4" name="Freeform 226"/>
          <p:cNvSpPr>
            <a:spLocks/>
          </p:cNvSpPr>
          <p:nvPr/>
        </p:nvSpPr>
        <p:spPr bwMode="auto">
          <a:xfrm flipV="1">
            <a:off x="5720557" y="1964010"/>
            <a:ext cx="22225" cy="7251"/>
          </a:xfrm>
          <a:custGeom>
            <a:avLst/>
            <a:gdLst>
              <a:gd name="T0" fmla="*/ 0 w 148"/>
              <a:gd name="T1" fmla="*/ 0 h 110"/>
              <a:gd name="T2" fmla="*/ 0 w 148"/>
              <a:gd name="T3" fmla="*/ 20 h 110"/>
              <a:gd name="T4" fmla="*/ 10 w 148"/>
              <a:gd name="T5" fmla="*/ 61 h 110"/>
              <a:gd name="T6" fmla="*/ 19 w 148"/>
              <a:gd name="T7" fmla="*/ 103 h 110"/>
              <a:gd name="T8" fmla="*/ 28 w 148"/>
              <a:gd name="T9" fmla="*/ 34 h 110"/>
              <a:gd name="T10" fmla="*/ 37 w 148"/>
              <a:gd name="T11" fmla="*/ 27 h 110"/>
              <a:gd name="T12" fmla="*/ 47 w 148"/>
              <a:gd name="T13" fmla="*/ 6 h 110"/>
              <a:gd name="T14" fmla="*/ 56 w 148"/>
              <a:gd name="T15" fmla="*/ 20 h 110"/>
              <a:gd name="T16" fmla="*/ 65 w 148"/>
              <a:gd name="T17" fmla="*/ 6 h 110"/>
              <a:gd name="T18" fmla="*/ 74 w 148"/>
              <a:gd name="T19" fmla="*/ 27 h 110"/>
              <a:gd name="T20" fmla="*/ 84 w 148"/>
              <a:gd name="T21" fmla="*/ 48 h 110"/>
              <a:gd name="T22" fmla="*/ 93 w 148"/>
              <a:gd name="T23" fmla="*/ 41 h 110"/>
              <a:gd name="T24" fmla="*/ 102 w 148"/>
              <a:gd name="T25" fmla="*/ 110 h 110"/>
              <a:gd name="T26" fmla="*/ 111 w 148"/>
              <a:gd name="T27" fmla="*/ 110 h 110"/>
              <a:gd name="T28" fmla="*/ 121 w 148"/>
              <a:gd name="T29" fmla="*/ 55 h 110"/>
              <a:gd name="T30" fmla="*/ 130 w 148"/>
              <a:gd name="T31" fmla="*/ 6 h 110"/>
              <a:gd name="T32" fmla="*/ 139 w 148"/>
              <a:gd name="T33" fmla="*/ 27 h 110"/>
              <a:gd name="T34" fmla="*/ 148 w 148"/>
              <a:gd name="T35" fmla="*/ 48 h 110"/>
              <a:gd name="T36" fmla="*/ 148 w 148"/>
              <a:gd name="T37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" h="110">
                <a:moveTo>
                  <a:pt x="0" y="0"/>
                </a:moveTo>
                <a:lnTo>
                  <a:pt x="0" y="20"/>
                </a:lnTo>
                <a:lnTo>
                  <a:pt x="10" y="61"/>
                </a:lnTo>
                <a:lnTo>
                  <a:pt x="19" y="103"/>
                </a:lnTo>
                <a:lnTo>
                  <a:pt x="28" y="34"/>
                </a:lnTo>
                <a:lnTo>
                  <a:pt x="37" y="27"/>
                </a:lnTo>
                <a:lnTo>
                  <a:pt x="47" y="6"/>
                </a:lnTo>
                <a:lnTo>
                  <a:pt x="56" y="20"/>
                </a:lnTo>
                <a:lnTo>
                  <a:pt x="65" y="6"/>
                </a:lnTo>
                <a:lnTo>
                  <a:pt x="74" y="27"/>
                </a:lnTo>
                <a:lnTo>
                  <a:pt x="84" y="48"/>
                </a:lnTo>
                <a:lnTo>
                  <a:pt x="93" y="41"/>
                </a:lnTo>
                <a:lnTo>
                  <a:pt x="102" y="110"/>
                </a:lnTo>
                <a:lnTo>
                  <a:pt x="111" y="110"/>
                </a:lnTo>
                <a:lnTo>
                  <a:pt x="121" y="55"/>
                </a:lnTo>
                <a:lnTo>
                  <a:pt x="130" y="6"/>
                </a:lnTo>
                <a:lnTo>
                  <a:pt x="139" y="27"/>
                </a:lnTo>
                <a:lnTo>
                  <a:pt x="148" y="48"/>
                </a:lnTo>
                <a:lnTo>
                  <a:pt x="14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5" name="Line 227"/>
          <p:cNvSpPr>
            <a:spLocks noChangeShapeType="1"/>
          </p:cNvSpPr>
          <p:nvPr/>
        </p:nvSpPr>
        <p:spPr bwMode="auto">
          <a:xfrm>
            <a:off x="57475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6" name="Line 228"/>
          <p:cNvSpPr>
            <a:spLocks noChangeShapeType="1"/>
          </p:cNvSpPr>
          <p:nvPr/>
        </p:nvSpPr>
        <p:spPr bwMode="auto">
          <a:xfrm flipV="1">
            <a:off x="575230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7" name="Line 229"/>
          <p:cNvSpPr>
            <a:spLocks noChangeShapeType="1"/>
          </p:cNvSpPr>
          <p:nvPr/>
        </p:nvSpPr>
        <p:spPr bwMode="auto">
          <a:xfrm flipV="1">
            <a:off x="575548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8" name="Freeform 230"/>
          <p:cNvSpPr>
            <a:spLocks/>
          </p:cNvSpPr>
          <p:nvPr/>
        </p:nvSpPr>
        <p:spPr bwMode="auto">
          <a:xfrm flipV="1">
            <a:off x="5763419" y="1969810"/>
            <a:ext cx="4763" cy="1450"/>
          </a:xfrm>
          <a:custGeom>
            <a:avLst/>
            <a:gdLst>
              <a:gd name="T0" fmla="*/ 0 w 37"/>
              <a:gd name="T1" fmla="*/ 0 h 20"/>
              <a:gd name="T2" fmla="*/ 0 w 37"/>
              <a:gd name="T3" fmla="*/ 20 h 20"/>
              <a:gd name="T4" fmla="*/ 9 w 37"/>
              <a:gd name="T5" fmla="*/ 13 h 20"/>
              <a:gd name="T6" fmla="*/ 18 w 37"/>
              <a:gd name="T7" fmla="*/ 6 h 20"/>
              <a:gd name="T8" fmla="*/ 28 w 37"/>
              <a:gd name="T9" fmla="*/ 20 h 20"/>
              <a:gd name="T10" fmla="*/ 37 w 37"/>
              <a:gd name="T11" fmla="*/ 13 h 20"/>
              <a:gd name="T12" fmla="*/ 37 w 37"/>
              <a:gd name="T1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20">
                <a:moveTo>
                  <a:pt x="0" y="0"/>
                </a:moveTo>
                <a:lnTo>
                  <a:pt x="0" y="20"/>
                </a:lnTo>
                <a:lnTo>
                  <a:pt x="9" y="13"/>
                </a:lnTo>
                <a:lnTo>
                  <a:pt x="18" y="6"/>
                </a:lnTo>
                <a:lnTo>
                  <a:pt x="28" y="20"/>
                </a:lnTo>
                <a:lnTo>
                  <a:pt x="37" y="13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9" name="Line 231"/>
          <p:cNvSpPr>
            <a:spLocks noChangeShapeType="1"/>
          </p:cNvSpPr>
          <p:nvPr/>
        </p:nvSpPr>
        <p:spPr bwMode="auto">
          <a:xfrm>
            <a:off x="5771357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0" name="Line 232"/>
          <p:cNvSpPr>
            <a:spLocks noChangeShapeType="1"/>
          </p:cNvSpPr>
          <p:nvPr/>
        </p:nvSpPr>
        <p:spPr bwMode="auto">
          <a:xfrm flipV="1">
            <a:off x="577611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1" name="Freeform 233"/>
          <p:cNvSpPr>
            <a:spLocks/>
          </p:cNvSpPr>
          <p:nvPr/>
        </p:nvSpPr>
        <p:spPr bwMode="auto">
          <a:xfrm>
            <a:off x="5777707" y="1971260"/>
            <a:ext cx="1588" cy="0"/>
          </a:xfrm>
          <a:custGeom>
            <a:avLst/>
            <a:gdLst>
              <a:gd name="T0" fmla="*/ 0 w 9"/>
              <a:gd name="T1" fmla="*/ 0 h 6"/>
              <a:gd name="T2" fmla="*/ 0 w 9"/>
              <a:gd name="T3" fmla="*/ 6 h 6"/>
              <a:gd name="T4" fmla="*/ 9 w 9"/>
              <a:gd name="T5" fmla="*/ 6 h 6"/>
              <a:gd name="T6" fmla="*/ 9 w 9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2" name="Line 234"/>
          <p:cNvSpPr>
            <a:spLocks noChangeShapeType="1"/>
          </p:cNvSpPr>
          <p:nvPr/>
        </p:nvSpPr>
        <p:spPr bwMode="auto">
          <a:xfrm flipV="1">
            <a:off x="57840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3" name="Freeform 235"/>
          <p:cNvSpPr>
            <a:spLocks/>
          </p:cNvSpPr>
          <p:nvPr/>
        </p:nvSpPr>
        <p:spPr bwMode="auto">
          <a:xfrm flipV="1">
            <a:off x="5790407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20 h 20"/>
              <a:gd name="T4" fmla="*/ 9 w 9"/>
              <a:gd name="T5" fmla="*/ 20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20"/>
                </a:lnTo>
                <a:lnTo>
                  <a:pt x="9" y="20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4" name="Line 236"/>
          <p:cNvSpPr>
            <a:spLocks noChangeShapeType="1"/>
          </p:cNvSpPr>
          <p:nvPr/>
        </p:nvSpPr>
        <p:spPr bwMode="auto">
          <a:xfrm flipV="1">
            <a:off x="57967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5" name="Line 237"/>
          <p:cNvSpPr>
            <a:spLocks noChangeShapeType="1"/>
          </p:cNvSpPr>
          <p:nvPr/>
        </p:nvSpPr>
        <p:spPr bwMode="auto">
          <a:xfrm flipV="1">
            <a:off x="579993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6" name="Line 238"/>
          <p:cNvSpPr>
            <a:spLocks noChangeShapeType="1"/>
          </p:cNvSpPr>
          <p:nvPr/>
        </p:nvSpPr>
        <p:spPr bwMode="auto">
          <a:xfrm flipV="1">
            <a:off x="580628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7" name="Freeform 239"/>
          <p:cNvSpPr>
            <a:spLocks/>
          </p:cNvSpPr>
          <p:nvPr/>
        </p:nvSpPr>
        <p:spPr bwMode="auto">
          <a:xfrm flipV="1">
            <a:off x="5812632" y="1962560"/>
            <a:ext cx="12700" cy="8700"/>
          </a:xfrm>
          <a:custGeom>
            <a:avLst/>
            <a:gdLst>
              <a:gd name="T0" fmla="*/ 0 w 92"/>
              <a:gd name="T1" fmla="*/ 0 h 123"/>
              <a:gd name="T2" fmla="*/ 0 w 92"/>
              <a:gd name="T3" fmla="*/ 6 h 123"/>
              <a:gd name="T4" fmla="*/ 9 w 92"/>
              <a:gd name="T5" fmla="*/ 27 h 123"/>
              <a:gd name="T6" fmla="*/ 18 w 92"/>
              <a:gd name="T7" fmla="*/ 68 h 123"/>
              <a:gd name="T8" fmla="*/ 27 w 92"/>
              <a:gd name="T9" fmla="*/ 82 h 123"/>
              <a:gd name="T10" fmla="*/ 37 w 92"/>
              <a:gd name="T11" fmla="*/ 68 h 123"/>
              <a:gd name="T12" fmla="*/ 46 w 92"/>
              <a:gd name="T13" fmla="*/ 61 h 123"/>
              <a:gd name="T14" fmla="*/ 55 w 92"/>
              <a:gd name="T15" fmla="*/ 48 h 123"/>
              <a:gd name="T16" fmla="*/ 64 w 92"/>
              <a:gd name="T17" fmla="*/ 96 h 123"/>
              <a:gd name="T18" fmla="*/ 74 w 92"/>
              <a:gd name="T19" fmla="*/ 123 h 123"/>
              <a:gd name="T20" fmla="*/ 83 w 92"/>
              <a:gd name="T21" fmla="*/ 117 h 123"/>
              <a:gd name="T22" fmla="*/ 92 w 92"/>
              <a:gd name="T23" fmla="*/ 27 h 123"/>
              <a:gd name="T24" fmla="*/ 92 w 92"/>
              <a:gd name="T2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123">
                <a:moveTo>
                  <a:pt x="0" y="0"/>
                </a:moveTo>
                <a:lnTo>
                  <a:pt x="0" y="6"/>
                </a:lnTo>
                <a:lnTo>
                  <a:pt x="9" y="27"/>
                </a:lnTo>
                <a:lnTo>
                  <a:pt x="18" y="68"/>
                </a:lnTo>
                <a:lnTo>
                  <a:pt x="27" y="82"/>
                </a:lnTo>
                <a:lnTo>
                  <a:pt x="37" y="68"/>
                </a:lnTo>
                <a:lnTo>
                  <a:pt x="46" y="61"/>
                </a:lnTo>
                <a:lnTo>
                  <a:pt x="55" y="48"/>
                </a:lnTo>
                <a:lnTo>
                  <a:pt x="64" y="96"/>
                </a:lnTo>
                <a:lnTo>
                  <a:pt x="74" y="123"/>
                </a:lnTo>
                <a:lnTo>
                  <a:pt x="83" y="117"/>
                </a:lnTo>
                <a:lnTo>
                  <a:pt x="92" y="27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8" name="Freeform 240"/>
          <p:cNvSpPr>
            <a:spLocks/>
          </p:cNvSpPr>
          <p:nvPr/>
        </p:nvSpPr>
        <p:spPr bwMode="auto">
          <a:xfrm flipV="1">
            <a:off x="5836444" y="1969810"/>
            <a:ext cx="1588" cy="1450"/>
          </a:xfrm>
          <a:custGeom>
            <a:avLst/>
            <a:gdLst>
              <a:gd name="T0" fmla="*/ 0 w 9"/>
              <a:gd name="T1" fmla="*/ 0 h 13"/>
              <a:gd name="T2" fmla="*/ 0 w 9"/>
              <a:gd name="T3" fmla="*/ 13 h 13"/>
              <a:gd name="T4" fmla="*/ 9 w 9"/>
              <a:gd name="T5" fmla="*/ 6 h 13"/>
              <a:gd name="T6" fmla="*/ 9 w 9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3">
                <a:moveTo>
                  <a:pt x="0" y="0"/>
                </a:moveTo>
                <a:lnTo>
                  <a:pt x="0" y="13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9" name="Freeform 241"/>
          <p:cNvSpPr>
            <a:spLocks/>
          </p:cNvSpPr>
          <p:nvPr/>
        </p:nvSpPr>
        <p:spPr bwMode="auto">
          <a:xfrm flipV="1">
            <a:off x="5841207" y="1949510"/>
            <a:ext cx="14288" cy="21751"/>
          </a:xfrm>
          <a:custGeom>
            <a:avLst/>
            <a:gdLst>
              <a:gd name="T0" fmla="*/ 0 w 92"/>
              <a:gd name="T1" fmla="*/ 0 h 316"/>
              <a:gd name="T2" fmla="*/ 0 w 92"/>
              <a:gd name="T3" fmla="*/ 55 h 316"/>
              <a:gd name="T4" fmla="*/ 9 w 92"/>
              <a:gd name="T5" fmla="*/ 96 h 316"/>
              <a:gd name="T6" fmla="*/ 18 w 92"/>
              <a:gd name="T7" fmla="*/ 96 h 316"/>
              <a:gd name="T8" fmla="*/ 28 w 92"/>
              <a:gd name="T9" fmla="*/ 110 h 316"/>
              <a:gd name="T10" fmla="*/ 37 w 92"/>
              <a:gd name="T11" fmla="*/ 268 h 316"/>
              <a:gd name="T12" fmla="*/ 46 w 92"/>
              <a:gd name="T13" fmla="*/ 247 h 316"/>
              <a:gd name="T14" fmla="*/ 55 w 92"/>
              <a:gd name="T15" fmla="*/ 316 h 316"/>
              <a:gd name="T16" fmla="*/ 65 w 92"/>
              <a:gd name="T17" fmla="*/ 303 h 316"/>
              <a:gd name="T18" fmla="*/ 74 w 92"/>
              <a:gd name="T19" fmla="*/ 261 h 316"/>
              <a:gd name="T20" fmla="*/ 83 w 92"/>
              <a:gd name="T21" fmla="*/ 172 h 316"/>
              <a:gd name="T22" fmla="*/ 92 w 92"/>
              <a:gd name="T23" fmla="*/ 185 h 316"/>
              <a:gd name="T24" fmla="*/ 92 w 92"/>
              <a:gd name="T25" fmla="*/ 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316">
                <a:moveTo>
                  <a:pt x="0" y="0"/>
                </a:moveTo>
                <a:lnTo>
                  <a:pt x="0" y="55"/>
                </a:lnTo>
                <a:lnTo>
                  <a:pt x="9" y="96"/>
                </a:lnTo>
                <a:lnTo>
                  <a:pt x="18" y="96"/>
                </a:lnTo>
                <a:lnTo>
                  <a:pt x="28" y="110"/>
                </a:lnTo>
                <a:lnTo>
                  <a:pt x="37" y="268"/>
                </a:lnTo>
                <a:lnTo>
                  <a:pt x="46" y="247"/>
                </a:lnTo>
                <a:lnTo>
                  <a:pt x="55" y="316"/>
                </a:lnTo>
                <a:lnTo>
                  <a:pt x="65" y="303"/>
                </a:lnTo>
                <a:lnTo>
                  <a:pt x="74" y="261"/>
                </a:lnTo>
                <a:lnTo>
                  <a:pt x="83" y="172"/>
                </a:lnTo>
                <a:lnTo>
                  <a:pt x="92" y="185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0" name="Freeform 242"/>
          <p:cNvSpPr>
            <a:spLocks/>
          </p:cNvSpPr>
          <p:nvPr/>
        </p:nvSpPr>
        <p:spPr bwMode="auto">
          <a:xfrm flipV="1">
            <a:off x="5858669" y="1969810"/>
            <a:ext cx="1588" cy="1450"/>
          </a:xfrm>
          <a:custGeom>
            <a:avLst/>
            <a:gdLst>
              <a:gd name="T0" fmla="*/ 0 w 9"/>
              <a:gd name="T1" fmla="*/ 0 h 13"/>
              <a:gd name="T2" fmla="*/ 0 w 9"/>
              <a:gd name="T3" fmla="*/ 13 h 13"/>
              <a:gd name="T4" fmla="*/ 9 w 9"/>
              <a:gd name="T5" fmla="*/ 13 h 13"/>
              <a:gd name="T6" fmla="*/ 9 w 9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3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1" name="Freeform 243"/>
          <p:cNvSpPr>
            <a:spLocks/>
          </p:cNvSpPr>
          <p:nvPr/>
        </p:nvSpPr>
        <p:spPr bwMode="auto">
          <a:xfrm flipV="1">
            <a:off x="5863432" y="1890059"/>
            <a:ext cx="22225" cy="81201"/>
          </a:xfrm>
          <a:custGeom>
            <a:avLst/>
            <a:gdLst>
              <a:gd name="T0" fmla="*/ 0 w 139"/>
              <a:gd name="T1" fmla="*/ 0 h 1136"/>
              <a:gd name="T2" fmla="*/ 0 w 139"/>
              <a:gd name="T3" fmla="*/ 6 h 1136"/>
              <a:gd name="T4" fmla="*/ 9 w 139"/>
              <a:gd name="T5" fmla="*/ 6 h 1136"/>
              <a:gd name="T6" fmla="*/ 18 w 139"/>
              <a:gd name="T7" fmla="*/ 6 h 1136"/>
              <a:gd name="T8" fmla="*/ 28 w 139"/>
              <a:gd name="T9" fmla="*/ 27 h 1136"/>
              <a:gd name="T10" fmla="*/ 37 w 139"/>
              <a:gd name="T11" fmla="*/ 144 h 1136"/>
              <a:gd name="T12" fmla="*/ 46 w 139"/>
              <a:gd name="T13" fmla="*/ 399 h 1136"/>
              <a:gd name="T14" fmla="*/ 55 w 139"/>
              <a:gd name="T15" fmla="*/ 661 h 1136"/>
              <a:gd name="T16" fmla="*/ 65 w 139"/>
              <a:gd name="T17" fmla="*/ 819 h 1136"/>
              <a:gd name="T18" fmla="*/ 74 w 139"/>
              <a:gd name="T19" fmla="*/ 695 h 1136"/>
              <a:gd name="T20" fmla="*/ 83 w 139"/>
              <a:gd name="T21" fmla="*/ 1136 h 1136"/>
              <a:gd name="T22" fmla="*/ 92 w 139"/>
              <a:gd name="T23" fmla="*/ 1019 h 1136"/>
              <a:gd name="T24" fmla="*/ 102 w 139"/>
              <a:gd name="T25" fmla="*/ 1053 h 1136"/>
              <a:gd name="T26" fmla="*/ 111 w 139"/>
              <a:gd name="T27" fmla="*/ 1095 h 1136"/>
              <a:gd name="T28" fmla="*/ 120 w 139"/>
              <a:gd name="T29" fmla="*/ 681 h 1136"/>
              <a:gd name="T30" fmla="*/ 129 w 139"/>
              <a:gd name="T31" fmla="*/ 330 h 1136"/>
              <a:gd name="T32" fmla="*/ 139 w 139"/>
              <a:gd name="T33" fmla="*/ 82 h 1136"/>
              <a:gd name="T34" fmla="*/ 139 w 139"/>
              <a:gd name="T35" fmla="*/ 0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9" h="1136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18" y="6"/>
                </a:lnTo>
                <a:lnTo>
                  <a:pt x="28" y="27"/>
                </a:lnTo>
                <a:lnTo>
                  <a:pt x="37" y="144"/>
                </a:lnTo>
                <a:lnTo>
                  <a:pt x="46" y="399"/>
                </a:lnTo>
                <a:lnTo>
                  <a:pt x="55" y="661"/>
                </a:lnTo>
                <a:lnTo>
                  <a:pt x="65" y="819"/>
                </a:lnTo>
                <a:lnTo>
                  <a:pt x="74" y="695"/>
                </a:lnTo>
                <a:lnTo>
                  <a:pt x="83" y="1136"/>
                </a:lnTo>
                <a:lnTo>
                  <a:pt x="92" y="1019"/>
                </a:lnTo>
                <a:lnTo>
                  <a:pt x="102" y="1053"/>
                </a:lnTo>
                <a:lnTo>
                  <a:pt x="111" y="1095"/>
                </a:lnTo>
                <a:lnTo>
                  <a:pt x="120" y="681"/>
                </a:lnTo>
                <a:lnTo>
                  <a:pt x="129" y="330"/>
                </a:lnTo>
                <a:lnTo>
                  <a:pt x="139" y="82"/>
                </a:lnTo>
                <a:lnTo>
                  <a:pt x="13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2" name="Line 244"/>
          <p:cNvSpPr>
            <a:spLocks noChangeShapeType="1"/>
          </p:cNvSpPr>
          <p:nvPr/>
        </p:nvSpPr>
        <p:spPr bwMode="auto">
          <a:xfrm>
            <a:off x="58872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3" name="Freeform 245"/>
          <p:cNvSpPr>
            <a:spLocks/>
          </p:cNvSpPr>
          <p:nvPr/>
        </p:nvSpPr>
        <p:spPr bwMode="auto">
          <a:xfrm flipV="1">
            <a:off x="5890419" y="1858159"/>
            <a:ext cx="22225" cy="113101"/>
          </a:xfrm>
          <a:custGeom>
            <a:avLst/>
            <a:gdLst>
              <a:gd name="T0" fmla="*/ 0 w 148"/>
              <a:gd name="T1" fmla="*/ 0 h 1591"/>
              <a:gd name="T2" fmla="*/ 0 w 148"/>
              <a:gd name="T3" fmla="*/ 13 h 1591"/>
              <a:gd name="T4" fmla="*/ 9 w 148"/>
              <a:gd name="T5" fmla="*/ 20 h 1591"/>
              <a:gd name="T6" fmla="*/ 18 w 148"/>
              <a:gd name="T7" fmla="*/ 34 h 1591"/>
              <a:gd name="T8" fmla="*/ 27 w 148"/>
              <a:gd name="T9" fmla="*/ 34 h 1591"/>
              <a:gd name="T10" fmla="*/ 37 w 148"/>
              <a:gd name="T11" fmla="*/ 6 h 1591"/>
              <a:gd name="T12" fmla="*/ 46 w 148"/>
              <a:gd name="T13" fmla="*/ 199 h 1591"/>
              <a:gd name="T14" fmla="*/ 55 w 148"/>
              <a:gd name="T15" fmla="*/ 413 h 1591"/>
              <a:gd name="T16" fmla="*/ 64 w 148"/>
              <a:gd name="T17" fmla="*/ 1046 h 1591"/>
              <a:gd name="T18" fmla="*/ 74 w 148"/>
              <a:gd name="T19" fmla="*/ 1122 h 1591"/>
              <a:gd name="T20" fmla="*/ 83 w 148"/>
              <a:gd name="T21" fmla="*/ 1370 h 1591"/>
              <a:gd name="T22" fmla="*/ 92 w 148"/>
              <a:gd name="T23" fmla="*/ 1591 h 1591"/>
              <a:gd name="T24" fmla="*/ 101 w 148"/>
              <a:gd name="T25" fmla="*/ 1542 h 1591"/>
              <a:gd name="T26" fmla="*/ 111 w 148"/>
              <a:gd name="T27" fmla="*/ 1232 h 1591"/>
              <a:gd name="T28" fmla="*/ 120 w 148"/>
              <a:gd name="T29" fmla="*/ 1294 h 1591"/>
              <a:gd name="T30" fmla="*/ 129 w 148"/>
              <a:gd name="T31" fmla="*/ 1067 h 1591"/>
              <a:gd name="T32" fmla="*/ 138 w 148"/>
              <a:gd name="T33" fmla="*/ 378 h 1591"/>
              <a:gd name="T34" fmla="*/ 148 w 148"/>
              <a:gd name="T35" fmla="*/ 130 h 1591"/>
              <a:gd name="T36" fmla="*/ 148 w 148"/>
              <a:gd name="T37" fmla="*/ 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" h="1591">
                <a:moveTo>
                  <a:pt x="0" y="0"/>
                </a:moveTo>
                <a:lnTo>
                  <a:pt x="0" y="13"/>
                </a:lnTo>
                <a:lnTo>
                  <a:pt x="9" y="20"/>
                </a:lnTo>
                <a:lnTo>
                  <a:pt x="18" y="34"/>
                </a:lnTo>
                <a:lnTo>
                  <a:pt x="27" y="34"/>
                </a:lnTo>
                <a:lnTo>
                  <a:pt x="37" y="6"/>
                </a:lnTo>
                <a:lnTo>
                  <a:pt x="46" y="199"/>
                </a:lnTo>
                <a:lnTo>
                  <a:pt x="55" y="413"/>
                </a:lnTo>
                <a:lnTo>
                  <a:pt x="64" y="1046"/>
                </a:lnTo>
                <a:lnTo>
                  <a:pt x="74" y="1122"/>
                </a:lnTo>
                <a:lnTo>
                  <a:pt x="83" y="1370"/>
                </a:lnTo>
                <a:lnTo>
                  <a:pt x="92" y="1591"/>
                </a:lnTo>
                <a:lnTo>
                  <a:pt x="101" y="1542"/>
                </a:lnTo>
                <a:lnTo>
                  <a:pt x="111" y="1232"/>
                </a:lnTo>
                <a:lnTo>
                  <a:pt x="120" y="1294"/>
                </a:lnTo>
                <a:lnTo>
                  <a:pt x="129" y="1067"/>
                </a:lnTo>
                <a:lnTo>
                  <a:pt x="138" y="378"/>
                </a:lnTo>
                <a:lnTo>
                  <a:pt x="148" y="130"/>
                </a:lnTo>
                <a:lnTo>
                  <a:pt x="14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4" name="Freeform 246"/>
          <p:cNvSpPr>
            <a:spLocks/>
          </p:cNvSpPr>
          <p:nvPr/>
        </p:nvSpPr>
        <p:spPr bwMode="auto">
          <a:xfrm flipV="1">
            <a:off x="5915819" y="1968360"/>
            <a:ext cx="7938" cy="2900"/>
          </a:xfrm>
          <a:custGeom>
            <a:avLst/>
            <a:gdLst>
              <a:gd name="T0" fmla="*/ 0 w 46"/>
              <a:gd name="T1" fmla="*/ 0 h 48"/>
              <a:gd name="T2" fmla="*/ 0 w 46"/>
              <a:gd name="T3" fmla="*/ 20 h 48"/>
              <a:gd name="T4" fmla="*/ 9 w 46"/>
              <a:gd name="T5" fmla="*/ 20 h 48"/>
              <a:gd name="T6" fmla="*/ 19 w 46"/>
              <a:gd name="T7" fmla="*/ 48 h 48"/>
              <a:gd name="T8" fmla="*/ 28 w 46"/>
              <a:gd name="T9" fmla="*/ 20 h 48"/>
              <a:gd name="T10" fmla="*/ 37 w 46"/>
              <a:gd name="T11" fmla="*/ 6 h 48"/>
              <a:gd name="T12" fmla="*/ 46 w 46"/>
              <a:gd name="T13" fmla="*/ 6 h 48"/>
              <a:gd name="T14" fmla="*/ 46 w 46"/>
              <a:gd name="T1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8">
                <a:moveTo>
                  <a:pt x="0" y="0"/>
                </a:moveTo>
                <a:lnTo>
                  <a:pt x="0" y="20"/>
                </a:lnTo>
                <a:lnTo>
                  <a:pt x="9" y="20"/>
                </a:lnTo>
                <a:lnTo>
                  <a:pt x="19" y="48"/>
                </a:lnTo>
                <a:lnTo>
                  <a:pt x="28" y="20"/>
                </a:lnTo>
                <a:lnTo>
                  <a:pt x="37" y="6"/>
                </a:lnTo>
                <a:lnTo>
                  <a:pt x="46" y="6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5" name="Freeform 247"/>
          <p:cNvSpPr>
            <a:spLocks/>
          </p:cNvSpPr>
          <p:nvPr/>
        </p:nvSpPr>
        <p:spPr bwMode="auto">
          <a:xfrm flipV="1">
            <a:off x="5926932" y="1966910"/>
            <a:ext cx="14288" cy="4351"/>
          </a:xfrm>
          <a:custGeom>
            <a:avLst/>
            <a:gdLst>
              <a:gd name="T0" fmla="*/ 0 w 92"/>
              <a:gd name="T1" fmla="*/ 0 h 55"/>
              <a:gd name="T2" fmla="*/ 0 w 92"/>
              <a:gd name="T3" fmla="*/ 41 h 55"/>
              <a:gd name="T4" fmla="*/ 9 w 92"/>
              <a:gd name="T5" fmla="*/ 55 h 55"/>
              <a:gd name="T6" fmla="*/ 19 w 92"/>
              <a:gd name="T7" fmla="*/ 6 h 55"/>
              <a:gd name="T8" fmla="*/ 28 w 92"/>
              <a:gd name="T9" fmla="*/ 41 h 55"/>
              <a:gd name="T10" fmla="*/ 37 w 92"/>
              <a:gd name="T11" fmla="*/ 34 h 55"/>
              <a:gd name="T12" fmla="*/ 46 w 92"/>
              <a:gd name="T13" fmla="*/ 20 h 55"/>
              <a:gd name="T14" fmla="*/ 55 w 92"/>
              <a:gd name="T15" fmla="*/ 34 h 55"/>
              <a:gd name="T16" fmla="*/ 65 w 92"/>
              <a:gd name="T17" fmla="*/ 48 h 55"/>
              <a:gd name="T18" fmla="*/ 74 w 92"/>
              <a:gd name="T19" fmla="*/ 48 h 55"/>
              <a:gd name="T20" fmla="*/ 83 w 92"/>
              <a:gd name="T21" fmla="*/ 20 h 55"/>
              <a:gd name="T22" fmla="*/ 92 w 92"/>
              <a:gd name="T23" fmla="*/ 6 h 55"/>
              <a:gd name="T24" fmla="*/ 92 w 92"/>
              <a:gd name="T25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55">
                <a:moveTo>
                  <a:pt x="0" y="0"/>
                </a:moveTo>
                <a:lnTo>
                  <a:pt x="0" y="41"/>
                </a:lnTo>
                <a:lnTo>
                  <a:pt x="9" y="55"/>
                </a:lnTo>
                <a:lnTo>
                  <a:pt x="19" y="6"/>
                </a:lnTo>
                <a:lnTo>
                  <a:pt x="28" y="41"/>
                </a:lnTo>
                <a:lnTo>
                  <a:pt x="37" y="34"/>
                </a:lnTo>
                <a:lnTo>
                  <a:pt x="46" y="20"/>
                </a:lnTo>
                <a:lnTo>
                  <a:pt x="55" y="34"/>
                </a:lnTo>
                <a:lnTo>
                  <a:pt x="65" y="48"/>
                </a:lnTo>
                <a:lnTo>
                  <a:pt x="74" y="48"/>
                </a:lnTo>
                <a:lnTo>
                  <a:pt x="83" y="20"/>
                </a:lnTo>
                <a:lnTo>
                  <a:pt x="92" y="6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6" name="Line 248"/>
          <p:cNvSpPr>
            <a:spLocks noChangeShapeType="1"/>
          </p:cNvSpPr>
          <p:nvPr/>
        </p:nvSpPr>
        <p:spPr bwMode="auto">
          <a:xfrm flipV="1">
            <a:off x="5945982" y="1968360"/>
            <a:ext cx="0" cy="29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7" name="Line 249"/>
          <p:cNvSpPr>
            <a:spLocks noChangeShapeType="1"/>
          </p:cNvSpPr>
          <p:nvPr/>
        </p:nvSpPr>
        <p:spPr bwMode="auto">
          <a:xfrm flipV="1">
            <a:off x="59491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8" name="Line 250"/>
          <p:cNvSpPr>
            <a:spLocks noChangeShapeType="1"/>
          </p:cNvSpPr>
          <p:nvPr/>
        </p:nvSpPr>
        <p:spPr bwMode="auto">
          <a:xfrm flipV="1">
            <a:off x="595074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9" name="Line 251"/>
          <p:cNvSpPr>
            <a:spLocks noChangeShapeType="1"/>
          </p:cNvSpPr>
          <p:nvPr/>
        </p:nvSpPr>
        <p:spPr bwMode="auto">
          <a:xfrm>
            <a:off x="595391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0" name="Freeform 252"/>
          <p:cNvSpPr>
            <a:spLocks/>
          </p:cNvSpPr>
          <p:nvPr/>
        </p:nvSpPr>
        <p:spPr bwMode="auto">
          <a:xfrm flipV="1">
            <a:off x="5958682" y="1969810"/>
            <a:ext cx="4763" cy="1450"/>
          </a:xfrm>
          <a:custGeom>
            <a:avLst/>
            <a:gdLst>
              <a:gd name="T0" fmla="*/ 0 w 37"/>
              <a:gd name="T1" fmla="*/ 0 h 13"/>
              <a:gd name="T2" fmla="*/ 0 w 37"/>
              <a:gd name="T3" fmla="*/ 13 h 13"/>
              <a:gd name="T4" fmla="*/ 10 w 37"/>
              <a:gd name="T5" fmla="*/ 6 h 13"/>
              <a:gd name="T6" fmla="*/ 19 w 37"/>
              <a:gd name="T7" fmla="*/ 13 h 13"/>
              <a:gd name="T8" fmla="*/ 28 w 37"/>
              <a:gd name="T9" fmla="*/ 6 h 13"/>
              <a:gd name="T10" fmla="*/ 37 w 37"/>
              <a:gd name="T11" fmla="*/ 6 h 13"/>
              <a:gd name="T12" fmla="*/ 37 w 37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3">
                <a:moveTo>
                  <a:pt x="0" y="0"/>
                </a:moveTo>
                <a:lnTo>
                  <a:pt x="0" y="13"/>
                </a:lnTo>
                <a:lnTo>
                  <a:pt x="10" y="6"/>
                </a:lnTo>
                <a:lnTo>
                  <a:pt x="19" y="13"/>
                </a:lnTo>
                <a:lnTo>
                  <a:pt x="28" y="6"/>
                </a:lnTo>
                <a:lnTo>
                  <a:pt x="37" y="6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1" name="Freeform 253"/>
          <p:cNvSpPr>
            <a:spLocks/>
          </p:cNvSpPr>
          <p:nvPr/>
        </p:nvSpPr>
        <p:spPr bwMode="auto">
          <a:xfrm flipV="1">
            <a:off x="5966619" y="1935010"/>
            <a:ext cx="36513" cy="36250"/>
          </a:xfrm>
          <a:custGeom>
            <a:avLst/>
            <a:gdLst>
              <a:gd name="T0" fmla="*/ 0 w 240"/>
              <a:gd name="T1" fmla="*/ 0 h 516"/>
              <a:gd name="T2" fmla="*/ 0 w 240"/>
              <a:gd name="T3" fmla="*/ 20 h 516"/>
              <a:gd name="T4" fmla="*/ 9 w 240"/>
              <a:gd name="T5" fmla="*/ 20 h 516"/>
              <a:gd name="T6" fmla="*/ 18 w 240"/>
              <a:gd name="T7" fmla="*/ 34 h 516"/>
              <a:gd name="T8" fmla="*/ 28 w 240"/>
              <a:gd name="T9" fmla="*/ 27 h 516"/>
              <a:gd name="T10" fmla="*/ 37 w 240"/>
              <a:gd name="T11" fmla="*/ 48 h 516"/>
              <a:gd name="T12" fmla="*/ 46 w 240"/>
              <a:gd name="T13" fmla="*/ 27 h 516"/>
              <a:gd name="T14" fmla="*/ 55 w 240"/>
              <a:gd name="T15" fmla="*/ 41 h 516"/>
              <a:gd name="T16" fmla="*/ 65 w 240"/>
              <a:gd name="T17" fmla="*/ 6 h 516"/>
              <a:gd name="T18" fmla="*/ 74 w 240"/>
              <a:gd name="T19" fmla="*/ 20 h 516"/>
              <a:gd name="T20" fmla="*/ 83 w 240"/>
              <a:gd name="T21" fmla="*/ 34 h 516"/>
              <a:gd name="T22" fmla="*/ 92 w 240"/>
              <a:gd name="T23" fmla="*/ 68 h 516"/>
              <a:gd name="T24" fmla="*/ 102 w 240"/>
              <a:gd name="T25" fmla="*/ 165 h 516"/>
              <a:gd name="T26" fmla="*/ 111 w 240"/>
              <a:gd name="T27" fmla="*/ 337 h 516"/>
              <a:gd name="T28" fmla="*/ 120 w 240"/>
              <a:gd name="T29" fmla="*/ 454 h 516"/>
              <a:gd name="T30" fmla="*/ 129 w 240"/>
              <a:gd name="T31" fmla="*/ 323 h 516"/>
              <a:gd name="T32" fmla="*/ 139 w 240"/>
              <a:gd name="T33" fmla="*/ 433 h 516"/>
              <a:gd name="T34" fmla="*/ 148 w 240"/>
              <a:gd name="T35" fmla="*/ 516 h 516"/>
              <a:gd name="T36" fmla="*/ 157 w 240"/>
              <a:gd name="T37" fmla="*/ 392 h 516"/>
              <a:gd name="T38" fmla="*/ 166 w 240"/>
              <a:gd name="T39" fmla="*/ 358 h 516"/>
              <a:gd name="T40" fmla="*/ 176 w 240"/>
              <a:gd name="T41" fmla="*/ 151 h 516"/>
              <a:gd name="T42" fmla="*/ 185 w 240"/>
              <a:gd name="T43" fmla="*/ 137 h 516"/>
              <a:gd name="T44" fmla="*/ 194 w 240"/>
              <a:gd name="T45" fmla="*/ 34 h 516"/>
              <a:gd name="T46" fmla="*/ 203 w 240"/>
              <a:gd name="T47" fmla="*/ 6 h 516"/>
              <a:gd name="T48" fmla="*/ 213 w 240"/>
              <a:gd name="T49" fmla="*/ 6 h 516"/>
              <a:gd name="T50" fmla="*/ 222 w 240"/>
              <a:gd name="T51" fmla="*/ 27 h 516"/>
              <a:gd name="T52" fmla="*/ 231 w 240"/>
              <a:gd name="T53" fmla="*/ 6 h 516"/>
              <a:gd name="T54" fmla="*/ 240 w 240"/>
              <a:gd name="T55" fmla="*/ 13 h 516"/>
              <a:gd name="T56" fmla="*/ 240 w 240"/>
              <a:gd name="T57" fmla="*/ 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40" h="516">
                <a:moveTo>
                  <a:pt x="0" y="0"/>
                </a:moveTo>
                <a:lnTo>
                  <a:pt x="0" y="20"/>
                </a:lnTo>
                <a:lnTo>
                  <a:pt x="9" y="20"/>
                </a:lnTo>
                <a:lnTo>
                  <a:pt x="18" y="34"/>
                </a:lnTo>
                <a:lnTo>
                  <a:pt x="28" y="27"/>
                </a:lnTo>
                <a:lnTo>
                  <a:pt x="37" y="48"/>
                </a:lnTo>
                <a:lnTo>
                  <a:pt x="46" y="27"/>
                </a:lnTo>
                <a:lnTo>
                  <a:pt x="55" y="41"/>
                </a:lnTo>
                <a:lnTo>
                  <a:pt x="65" y="6"/>
                </a:lnTo>
                <a:lnTo>
                  <a:pt x="74" y="20"/>
                </a:lnTo>
                <a:lnTo>
                  <a:pt x="83" y="34"/>
                </a:lnTo>
                <a:lnTo>
                  <a:pt x="92" y="68"/>
                </a:lnTo>
                <a:lnTo>
                  <a:pt x="102" y="165"/>
                </a:lnTo>
                <a:lnTo>
                  <a:pt x="111" y="337"/>
                </a:lnTo>
                <a:lnTo>
                  <a:pt x="120" y="454"/>
                </a:lnTo>
                <a:lnTo>
                  <a:pt x="129" y="323"/>
                </a:lnTo>
                <a:lnTo>
                  <a:pt x="139" y="433"/>
                </a:lnTo>
                <a:lnTo>
                  <a:pt x="148" y="516"/>
                </a:lnTo>
                <a:lnTo>
                  <a:pt x="157" y="392"/>
                </a:lnTo>
                <a:lnTo>
                  <a:pt x="166" y="358"/>
                </a:lnTo>
                <a:lnTo>
                  <a:pt x="176" y="151"/>
                </a:lnTo>
                <a:lnTo>
                  <a:pt x="185" y="137"/>
                </a:lnTo>
                <a:lnTo>
                  <a:pt x="194" y="34"/>
                </a:lnTo>
                <a:lnTo>
                  <a:pt x="203" y="6"/>
                </a:lnTo>
                <a:lnTo>
                  <a:pt x="213" y="6"/>
                </a:lnTo>
                <a:lnTo>
                  <a:pt x="222" y="27"/>
                </a:lnTo>
                <a:lnTo>
                  <a:pt x="231" y="6"/>
                </a:lnTo>
                <a:lnTo>
                  <a:pt x="240" y="13"/>
                </a:lnTo>
                <a:lnTo>
                  <a:pt x="24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2" name="Freeform 254"/>
          <p:cNvSpPr>
            <a:spLocks/>
          </p:cNvSpPr>
          <p:nvPr/>
        </p:nvSpPr>
        <p:spPr bwMode="auto">
          <a:xfrm flipV="1">
            <a:off x="6006307" y="1946610"/>
            <a:ext cx="19050" cy="24651"/>
          </a:xfrm>
          <a:custGeom>
            <a:avLst/>
            <a:gdLst>
              <a:gd name="T0" fmla="*/ 0 w 129"/>
              <a:gd name="T1" fmla="*/ 0 h 358"/>
              <a:gd name="T2" fmla="*/ 0 w 129"/>
              <a:gd name="T3" fmla="*/ 34 h 358"/>
              <a:gd name="T4" fmla="*/ 9 w 129"/>
              <a:gd name="T5" fmla="*/ 27 h 358"/>
              <a:gd name="T6" fmla="*/ 18 w 129"/>
              <a:gd name="T7" fmla="*/ 20 h 358"/>
              <a:gd name="T8" fmla="*/ 28 w 129"/>
              <a:gd name="T9" fmla="*/ 13 h 358"/>
              <a:gd name="T10" fmla="*/ 37 w 129"/>
              <a:gd name="T11" fmla="*/ 89 h 358"/>
              <a:gd name="T12" fmla="*/ 46 w 129"/>
              <a:gd name="T13" fmla="*/ 165 h 358"/>
              <a:gd name="T14" fmla="*/ 55 w 129"/>
              <a:gd name="T15" fmla="*/ 144 h 358"/>
              <a:gd name="T16" fmla="*/ 65 w 129"/>
              <a:gd name="T17" fmla="*/ 344 h 358"/>
              <a:gd name="T18" fmla="*/ 74 w 129"/>
              <a:gd name="T19" fmla="*/ 330 h 358"/>
              <a:gd name="T20" fmla="*/ 83 w 129"/>
              <a:gd name="T21" fmla="*/ 261 h 358"/>
              <a:gd name="T22" fmla="*/ 92 w 129"/>
              <a:gd name="T23" fmla="*/ 358 h 358"/>
              <a:gd name="T24" fmla="*/ 102 w 129"/>
              <a:gd name="T25" fmla="*/ 303 h 358"/>
              <a:gd name="T26" fmla="*/ 111 w 129"/>
              <a:gd name="T27" fmla="*/ 261 h 358"/>
              <a:gd name="T28" fmla="*/ 120 w 129"/>
              <a:gd name="T29" fmla="*/ 137 h 358"/>
              <a:gd name="T30" fmla="*/ 129 w 129"/>
              <a:gd name="T31" fmla="*/ 34 h 358"/>
              <a:gd name="T32" fmla="*/ 129 w 129"/>
              <a:gd name="T33" fmla="*/ 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358">
                <a:moveTo>
                  <a:pt x="0" y="0"/>
                </a:moveTo>
                <a:lnTo>
                  <a:pt x="0" y="34"/>
                </a:lnTo>
                <a:lnTo>
                  <a:pt x="9" y="27"/>
                </a:lnTo>
                <a:lnTo>
                  <a:pt x="18" y="20"/>
                </a:lnTo>
                <a:lnTo>
                  <a:pt x="28" y="13"/>
                </a:lnTo>
                <a:lnTo>
                  <a:pt x="37" y="89"/>
                </a:lnTo>
                <a:lnTo>
                  <a:pt x="46" y="165"/>
                </a:lnTo>
                <a:lnTo>
                  <a:pt x="55" y="144"/>
                </a:lnTo>
                <a:lnTo>
                  <a:pt x="65" y="344"/>
                </a:lnTo>
                <a:lnTo>
                  <a:pt x="74" y="330"/>
                </a:lnTo>
                <a:lnTo>
                  <a:pt x="83" y="261"/>
                </a:lnTo>
                <a:lnTo>
                  <a:pt x="92" y="358"/>
                </a:lnTo>
                <a:lnTo>
                  <a:pt x="102" y="303"/>
                </a:lnTo>
                <a:lnTo>
                  <a:pt x="111" y="261"/>
                </a:lnTo>
                <a:lnTo>
                  <a:pt x="120" y="137"/>
                </a:lnTo>
                <a:lnTo>
                  <a:pt x="129" y="34"/>
                </a:lnTo>
                <a:lnTo>
                  <a:pt x="12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3" name="Line 255"/>
          <p:cNvSpPr>
            <a:spLocks noChangeShapeType="1"/>
          </p:cNvSpPr>
          <p:nvPr/>
        </p:nvSpPr>
        <p:spPr bwMode="auto">
          <a:xfrm>
            <a:off x="6031707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4" name="Freeform 256"/>
          <p:cNvSpPr>
            <a:spLocks/>
          </p:cNvSpPr>
          <p:nvPr/>
        </p:nvSpPr>
        <p:spPr bwMode="auto">
          <a:xfrm flipV="1">
            <a:off x="6036469" y="1946610"/>
            <a:ext cx="19050" cy="24651"/>
          </a:xfrm>
          <a:custGeom>
            <a:avLst/>
            <a:gdLst>
              <a:gd name="T0" fmla="*/ 0 w 121"/>
              <a:gd name="T1" fmla="*/ 0 h 358"/>
              <a:gd name="T2" fmla="*/ 0 w 121"/>
              <a:gd name="T3" fmla="*/ 20 h 358"/>
              <a:gd name="T4" fmla="*/ 10 w 121"/>
              <a:gd name="T5" fmla="*/ 27 h 358"/>
              <a:gd name="T6" fmla="*/ 19 w 121"/>
              <a:gd name="T7" fmla="*/ 110 h 358"/>
              <a:gd name="T8" fmla="*/ 28 w 121"/>
              <a:gd name="T9" fmla="*/ 144 h 358"/>
              <a:gd name="T10" fmla="*/ 37 w 121"/>
              <a:gd name="T11" fmla="*/ 151 h 358"/>
              <a:gd name="T12" fmla="*/ 47 w 121"/>
              <a:gd name="T13" fmla="*/ 344 h 358"/>
              <a:gd name="T14" fmla="*/ 56 w 121"/>
              <a:gd name="T15" fmla="*/ 330 h 358"/>
              <a:gd name="T16" fmla="*/ 65 w 121"/>
              <a:gd name="T17" fmla="*/ 337 h 358"/>
              <a:gd name="T18" fmla="*/ 74 w 121"/>
              <a:gd name="T19" fmla="*/ 275 h 358"/>
              <a:gd name="T20" fmla="*/ 84 w 121"/>
              <a:gd name="T21" fmla="*/ 247 h 358"/>
              <a:gd name="T22" fmla="*/ 93 w 121"/>
              <a:gd name="T23" fmla="*/ 358 h 358"/>
              <a:gd name="T24" fmla="*/ 102 w 121"/>
              <a:gd name="T25" fmla="*/ 130 h 358"/>
              <a:gd name="T26" fmla="*/ 111 w 121"/>
              <a:gd name="T27" fmla="*/ 20 h 358"/>
              <a:gd name="T28" fmla="*/ 121 w 121"/>
              <a:gd name="T29" fmla="*/ 6 h 358"/>
              <a:gd name="T30" fmla="*/ 121 w 121"/>
              <a:gd name="T31" fmla="*/ 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358">
                <a:moveTo>
                  <a:pt x="0" y="0"/>
                </a:moveTo>
                <a:lnTo>
                  <a:pt x="0" y="20"/>
                </a:lnTo>
                <a:lnTo>
                  <a:pt x="10" y="27"/>
                </a:lnTo>
                <a:lnTo>
                  <a:pt x="19" y="110"/>
                </a:lnTo>
                <a:lnTo>
                  <a:pt x="28" y="144"/>
                </a:lnTo>
                <a:lnTo>
                  <a:pt x="37" y="151"/>
                </a:lnTo>
                <a:lnTo>
                  <a:pt x="47" y="344"/>
                </a:lnTo>
                <a:lnTo>
                  <a:pt x="56" y="330"/>
                </a:lnTo>
                <a:lnTo>
                  <a:pt x="65" y="337"/>
                </a:lnTo>
                <a:lnTo>
                  <a:pt x="74" y="275"/>
                </a:lnTo>
                <a:lnTo>
                  <a:pt x="84" y="247"/>
                </a:lnTo>
                <a:lnTo>
                  <a:pt x="93" y="358"/>
                </a:lnTo>
                <a:lnTo>
                  <a:pt x="102" y="130"/>
                </a:lnTo>
                <a:lnTo>
                  <a:pt x="111" y="20"/>
                </a:lnTo>
                <a:lnTo>
                  <a:pt x="121" y="6"/>
                </a:lnTo>
                <a:lnTo>
                  <a:pt x="12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5" name="Freeform 257"/>
          <p:cNvSpPr>
            <a:spLocks/>
          </p:cNvSpPr>
          <p:nvPr/>
        </p:nvSpPr>
        <p:spPr bwMode="auto">
          <a:xfrm flipV="1">
            <a:off x="6063457" y="1933559"/>
            <a:ext cx="20638" cy="37701"/>
          </a:xfrm>
          <a:custGeom>
            <a:avLst/>
            <a:gdLst>
              <a:gd name="T0" fmla="*/ 0 w 130"/>
              <a:gd name="T1" fmla="*/ 0 h 530"/>
              <a:gd name="T2" fmla="*/ 0 w 130"/>
              <a:gd name="T3" fmla="*/ 27 h 530"/>
              <a:gd name="T4" fmla="*/ 9 w 130"/>
              <a:gd name="T5" fmla="*/ 20 h 530"/>
              <a:gd name="T6" fmla="*/ 19 w 130"/>
              <a:gd name="T7" fmla="*/ 13 h 530"/>
              <a:gd name="T8" fmla="*/ 28 w 130"/>
              <a:gd name="T9" fmla="*/ 144 h 530"/>
              <a:gd name="T10" fmla="*/ 37 w 130"/>
              <a:gd name="T11" fmla="*/ 241 h 530"/>
              <a:gd name="T12" fmla="*/ 46 w 130"/>
              <a:gd name="T13" fmla="*/ 392 h 530"/>
              <a:gd name="T14" fmla="*/ 56 w 130"/>
              <a:gd name="T15" fmla="*/ 502 h 530"/>
              <a:gd name="T16" fmla="*/ 65 w 130"/>
              <a:gd name="T17" fmla="*/ 530 h 530"/>
              <a:gd name="T18" fmla="*/ 74 w 130"/>
              <a:gd name="T19" fmla="*/ 468 h 530"/>
              <a:gd name="T20" fmla="*/ 83 w 130"/>
              <a:gd name="T21" fmla="*/ 433 h 530"/>
              <a:gd name="T22" fmla="*/ 93 w 130"/>
              <a:gd name="T23" fmla="*/ 433 h 530"/>
              <a:gd name="T24" fmla="*/ 102 w 130"/>
              <a:gd name="T25" fmla="*/ 303 h 530"/>
              <a:gd name="T26" fmla="*/ 111 w 130"/>
              <a:gd name="T27" fmla="*/ 199 h 530"/>
              <a:gd name="T28" fmla="*/ 120 w 130"/>
              <a:gd name="T29" fmla="*/ 34 h 530"/>
              <a:gd name="T30" fmla="*/ 130 w 130"/>
              <a:gd name="T31" fmla="*/ 27 h 530"/>
              <a:gd name="T32" fmla="*/ 130 w 130"/>
              <a:gd name="T33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530">
                <a:moveTo>
                  <a:pt x="0" y="0"/>
                </a:moveTo>
                <a:lnTo>
                  <a:pt x="0" y="27"/>
                </a:lnTo>
                <a:lnTo>
                  <a:pt x="9" y="20"/>
                </a:lnTo>
                <a:lnTo>
                  <a:pt x="19" y="13"/>
                </a:lnTo>
                <a:lnTo>
                  <a:pt x="28" y="144"/>
                </a:lnTo>
                <a:lnTo>
                  <a:pt x="37" y="241"/>
                </a:lnTo>
                <a:lnTo>
                  <a:pt x="46" y="392"/>
                </a:lnTo>
                <a:lnTo>
                  <a:pt x="56" y="502"/>
                </a:lnTo>
                <a:lnTo>
                  <a:pt x="65" y="530"/>
                </a:lnTo>
                <a:lnTo>
                  <a:pt x="74" y="468"/>
                </a:lnTo>
                <a:lnTo>
                  <a:pt x="83" y="433"/>
                </a:lnTo>
                <a:lnTo>
                  <a:pt x="93" y="433"/>
                </a:lnTo>
                <a:lnTo>
                  <a:pt x="102" y="303"/>
                </a:lnTo>
                <a:lnTo>
                  <a:pt x="111" y="199"/>
                </a:lnTo>
                <a:lnTo>
                  <a:pt x="120" y="34"/>
                </a:lnTo>
                <a:lnTo>
                  <a:pt x="130" y="27"/>
                </a:lnTo>
                <a:lnTo>
                  <a:pt x="13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6" name="Freeform 258"/>
          <p:cNvSpPr>
            <a:spLocks/>
          </p:cNvSpPr>
          <p:nvPr/>
        </p:nvSpPr>
        <p:spPr bwMode="auto">
          <a:xfrm flipV="1">
            <a:off x="6085682" y="1968360"/>
            <a:ext cx="3175" cy="2900"/>
          </a:xfrm>
          <a:custGeom>
            <a:avLst/>
            <a:gdLst>
              <a:gd name="T0" fmla="*/ 0 w 19"/>
              <a:gd name="T1" fmla="*/ 0 h 41"/>
              <a:gd name="T2" fmla="*/ 0 w 19"/>
              <a:gd name="T3" fmla="*/ 41 h 41"/>
              <a:gd name="T4" fmla="*/ 9 w 19"/>
              <a:gd name="T5" fmla="*/ 13 h 41"/>
              <a:gd name="T6" fmla="*/ 19 w 19"/>
              <a:gd name="T7" fmla="*/ 6 h 41"/>
              <a:gd name="T8" fmla="*/ 19 w 19"/>
              <a:gd name="T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41">
                <a:moveTo>
                  <a:pt x="0" y="0"/>
                </a:moveTo>
                <a:lnTo>
                  <a:pt x="0" y="41"/>
                </a:lnTo>
                <a:lnTo>
                  <a:pt x="9" y="13"/>
                </a:lnTo>
                <a:lnTo>
                  <a:pt x="19" y="6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7" name="Freeform 259"/>
          <p:cNvSpPr>
            <a:spLocks/>
          </p:cNvSpPr>
          <p:nvPr/>
        </p:nvSpPr>
        <p:spPr bwMode="auto">
          <a:xfrm flipV="1">
            <a:off x="6093619" y="1958210"/>
            <a:ext cx="15875" cy="13051"/>
          </a:xfrm>
          <a:custGeom>
            <a:avLst/>
            <a:gdLst>
              <a:gd name="T0" fmla="*/ 0 w 111"/>
              <a:gd name="T1" fmla="*/ 0 h 192"/>
              <a:gd name="T2" fmla="*/ 0 w 111"/>
              <a:gd name="T3" fmla="*/ 27 h 192"/>
              <a:gd name="T4" fmla="*/ 10 w 111"/>
              <a:gd name="T5" fmla="*/ 20 h 192"/>
              <a:gd name="T6" fmla="*/ 19 w 111"/>
              <a:gd name="T7" fmla="*/ 41 h 192"/>
              <a:gd name="T8" fmla="*/ 28 w 111"/>
              <a:gd name="T9" fmla="*/ 61 h 192"/>
              <a:gd name="T10" fmla="*/ 37 w 111"/>
              <a:gd name="T11" fmla="*/ 75 h 192"/>
              <a:gd name="T12" fmla="*/ 47 w 111"/>
              <a:gd name="T13" fmla="*/ 192 h 192"/>
              <a:gd name="T14" fmla="*/ 56 w 111"/>
              <a:gd name="T15" fmla="*/ 89 h 192"/>
              <a:gd name="T16" fmla="*/ 65 w 111"/>
              <a:gd name="T17" fmla="*/ 179 h 192"/>
              <a:gd name="T18" fmla="*/ 74 w 111"/>
              <a:gd name="T19" fmla="*/ 103 h 192"/>
              <a:gd name="T20" fmla="*/ 84 w 111"/>
              <a:gd name="T21" fmla="*/ 185 h 192"/>
              <a:gd name="T22" fmla="*/ 93 w 111"/>
              <a:gd name="T23" fmla="*/ 61 h 192"/>
              <a:gd name="T24" fmla="*/ 102 w 111"/>
              <a:gd name="T25" fmla="*/ 61 h 192"/>
              <a:gd name="T26" fmla="*/ 111 w 111"/>
              <a:gd name="T27" fmla="*/ 20 h 192"/>
              <a:gd name="T28" fmla="*/ 111 w 111"/>
              <a:gd name="T29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192">
                <a:moveTo>
                  <a:pt x="0" y="0"/>
                </a:moveTo>
                <a:lnTo>
                  <a:pt x="0" y="27"/>
                </a:lnTo>
                <a:lnTo>
                  <a:pt x="10" y="20"/>
                </a:lnTo>
                <a:lnTo>
                  <a:pt x="19" y="41"/>
                </a:lnTo>
                <a:lnTo>
                  <a:pt x="28" y="61"/>
                </a:lnTo>
                <a:lnTo>
                  <a:pt x="37" y="75"/>
                </a:lnTo>
                <a:lnTo>
                  <a:pt x="47" y="192"/>
                </a:lnTo>
                <a:lnTo>
                  <a:pt x="56" y="89"/>
                </a:lnTo>
                <a:lnTo>
                  <a:pt x="65" y="179"/>
                </a:lnTo>
                <a:lnTo>
                  <a:pt x="74" y="103"/>
                </a:lnTo>
                <a:lnTo>
                  <a:pt x="84" y="185"/>
                </a:lnTo>
                <a:lnTo>
                  <a:pt x="93" y="61"/>
                </a:lnTo>
                <a:lnTo>
                  <a:pt x="102" y="61"/>
                </a:lnTo>
                <a:lnTo>
                  <a:pt x="111" y="20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8" name="Line 260"/>
          <p:cNvSpPr>
            <a:spLocks noChangeShapeType="1"/>
          </p:cNvSpPr>
          <p:nvPr/>
        </p:nvSpPr>
        <p:spPr bwMode="auto">
          <a:xfrm flipV="1">
            <a:off x="61142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9" name="Line 261"/>
          <p:cNvSpPr>
            <a:spLocks noChangeShapeType="1"/>
          </p:cNvSpPr>
          <p:nvPr/>
        </p:nvSpPr>
        <p:spPr bwMode="auto">
          <a:xfrm flipV="1">
            <a:off x="611743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0" name="Line 262"/>
          <p:cNvSpPr>
            <a:spLocks noChangeShapeType="1"/>
          </p:cNvSpPr>
          <p:nvPr/>
        </p:nvSpPr>
        <p:spPr bwMode="auto">
          <a:xfrm flipV="1">
            <a:off x="612060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1" name="Freeform 263"/>
          <p:cNvSpPr>
            <a:spLocks/>
          </p:cNvSpPr>
          <p:nvPr/>
        </p:nvSpPr>
        <p:spPr bwMode="auto">
          <a:xfrm flipV="1">
            <a:off x="6123782" y="1966910"/>
            <a:ext cx="3175" cy="4351"/>
          </a:xfrm>
          <a:custGeom>
            <a:avLst/>
            <a:gdLst>
              <a:gd name="T0" fmla="*/ 0 w 18"/>
              <a:gd name="T1" fmla="*/ 0 h 55"/>
              <a:gd name="T2" fmla="*/ 0 w 18"/>
              <a:gd name="T3" fmla="*/ 55 h 55"/>
              <a:gd name="T4" fmla="*/ 9 w 18"/>
              <a:gd name="T5" fmla="*/ 13 h 55"/>
              <a:gd name="T6" fmla="*/ 18 w 18"/>
              <a:gd name="T7" fmla="*/ 34 h 55"/>
              <a:gd name="T8" fmla="*/ 18 w 18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5">
                <a:moveTo>
                  <a:pt x="0" y="0"/>
                </a:moveTo>
                <a:lnTo>
                  <a:pt x="0" y="55"/>
                </a:lnTo>
                <a:lnTo>
                  <a:pt x="9" y="13"/>
                </a:lnTo>
                <a:lnTo>
                  <a:pt x="18" y="34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2" name="Freeform 264"/>
          <p:cNvSpPr>
            <a:spLocks/>
          </p:cNvSpPr>
          <p:nvPr/>
        </p:nvSpPr>
        <p:spPr bwMode="auto">
          <a:xfrm flipV="1">
            <a:off x="6130132" y="1965459"/>
            <a:ext cx="6350" cy="5800"/>
          </a:xfrm>
          <a:custGeom>
            <a:avLst/>
            <a:gdLst>
              <a:gd name="T0" fmla="*/ 0 w 46"/>
              <a:gd name="T1" fmla="*/ 0 h 89"/>
              <a:gd name="T2" fmla="*/ 0 w 46"/>
              <a:gd name="T3" fmla="*/ 41 h 89"/>
              <a:gd name="T4" fmla="*/ 9 w 46"/>
              <a:gd name="T5" fmla="*/ 89 h 89"/>
              <a:gd name="T6" fmla="*/ 18 w 46"/>
              <a:gd name="T7" fmla="*/ 27 h 89"/>
              <a:gd name="T8" fmla="*/ 28 w 46"/>
              <a:gd name="T9" fmla="*/ 41 h 89"/>
              <a:gd name="T10" fmla="*/ 37 w 46"/>
              <a:gd name="T11" fmla="*/ 13 h 89"/>
              <a:gd name="T12" fmla="*/ 46 w 46"/>
              <a:gd name="T13" fmla="*/ 48 h 89"/>
              <a:gd name="T14" fmla="*/ 46 w 46"/>
              <a:gd name="T15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89">
                <a:moveTo>
                  <a:pt x="0" y="0"/>
                </a:moveTo>
                <a:lnTo>
                  <a:pt x="0" y="41"/>
                </a:lnTo>
                <a:lnTo>
                  <a:pt x="9" y="89"/>
                </a:lnTo>
                <a:lnTo>
                  <a:pt x="18" y="27"/>
                </a:lnTo>
                <a:lnTo>
                  <a:pt x="28" y="41"/>
                </a:lnTo>
                <a:lnTo>
                  <a:pt x="37" y="13"/>
                </a:lnTo>
                <a:lnTo>
                  <a:pt x="46" y="48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3" name="Line 265"/>
          <p:cNvSpPr>
            <a:spLocks noChangeShapeType="1"/>
          </p:cNvSpPr>
          <p:nvPr/>
        </p:nvSpPr>
        <p:spPr bwMode="auto">
          <a:xfrm flipV="1">
            <a:off x="614283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4" name="Line 266"/>
          <p:cNvSpPr>
            <a:spLocks noChangeShapeType="1"/>
          </p:cNvSpPr>
          <p:nvPr/>
        </p:nvSpPr>
        <p:spPr bwMode="auto">
          <a:xfrm>
            <a:off x="61475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5" name="Freeform 267"/>
          <p:cNvSpPr>
            <a:spLocks/>
          </p:cNvSpPr>
          <p:nvPr/>
        </p:nvSpPr>
        <p:spPr bwMode="auto">
          <a:xfrm flipV="1">
            <a:off x="6152357" y="1966910"/>
            <a:ext cx="14288" cy="4351"/>
          </a:xfrm>
          <a:custGeom>
            <a:avLst/>
            <a:gdLst>
              <a:gd name="T0" fmla="*/ 0 w 92"/>
              <a:gd name="T1" fmla="*/ 0 h 55"/>
              <a:gd name="T2" fmla="*/ 0 w 92"/>
              <a:gd name="T3" fmla="*/ 6 h 55"/>
              <a:gd name="T4" fmla="*/ 9 w 92"/>
              <a:gd name="T5" fmla="*/ 41 h 55"/>
              <a:gd name="T6" fmla="*/ 18 w 92"/>
              <a:gd name="T7" fmla="*/ 13 h 55"/>
              <a:gd name="T8" fmla="*/ 28 w 92"/>
              <a:gd name="T9" fmla="*/ 27 h 55"/>
              <a:gd name="T10" fmla="*/ 37 w 92"/>
              <a:gd name="T11" fmla="*/ 27 h 55"/>
              <a:gd name="T12" fmla="*/ 46 w 92"/>
              <a:gd name="T13" fmla="*/ 6 h 55"/>
              <a:gd name="T14" fmla="*/ 55 w 92"/>
              <a:gd name="T15" fmla="*/ 55 h 55"/>
              <a:gd name="T16" fmla="*/ 65 w 92"/>
              <a:gd name="T17" fmla="*/ 27 h 55"/>
              <a:gd name="T18" fmla="*/ 74 w 92"/>
              <a:gd name="T19" fmla="*/ 6 h 55"/>
              <a:gd name="T20" fmla="*/ 83 w 92"/>
              <a:gd name="T21" fmla="*/ 13 h 55"/>
              <a:gd name="T22" fmla="*/ 92 w 92"/>
              <a:gd name="T23" fmla="*/ 13 h 55"/>
              <a:gd name="T24" fmla="*/ 92 w 92"/>
              <a:gd name="T25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55">
                <a:moveTo>
                  <a:pt x="0" y="0"/>
                </a:moveTo>
                <a:lnTo>
                  <a:pt x="0" y="6"/>
                </a:lnTo>
                <a:lnTo>
                  <a:pt x="9" y="41"/>
                </a:lnTo>
                <a:lnTo>
                  <a:pt x="18" y="13"/>
                </a:lnTo>
                <a:lnTo>
                  <a:pt x="28" y="27"/>
                </a:lnTo>
                <a:lnTo>
                  <a:pt x="37" y="27"/>
                </a:lnTo>
                <a:lnTo>
                  <a:pt x="46" y="6"/>
                </a:lnTo>
                <a:lnTo>
                  <a:pt x="55" y="55"/>
                </a:lnTo>
                <a:lnTo>
                  <a:pt x="65" y="27"/>
                </a:lnTo>
                <a:lnTo>
                  <a:pt x="74" y="6"/>
                </a:lnTo>
                <a:lnTo>
                  <a:pt x="83" y="13"/>
                </a:lnTo>
                <a:lnTo>
                  <a:pt x="92" y="13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6" name="Freeform 268"/>
          <p:cNvSpPr>
            <a:spLocks/>
          </p:cNvSpPr>
          <p:nvPr/>
        </p:nvSpPr>
        <p:spPr bwMode="auto">
          <a:xfrm flipV="1">
            <a:off x="6169819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13 h 20"/>
              <a:gd name="T4" fmla="*/ 9 w 9"/>
              <a:gd name="T5" fmla="*/ 20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13"/>
                </a:lnTo>
                <a:lnTo>
                  <a:pt x="9" y="20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7" name="Freeform 269"/>
          <p:cNvSpPr>
            <a:spLocks/>
          </p:cNvSpPr>
          <p:nvPr/>
        </p:nvSpPr>
        <p:spPr bwMode="auto">
          <a:xfrm flipV="1">
            <a:off x="6176169" y="1955310"/>
            <a:ext cx="17463" cy="15951"/>
          </a:xfrm>
          <a:custGeom>
            <a:avLst/>
            <a:gdLst>
              <a:gd name="T0" fmla="*/ 0 w 120"/>
              <a:gd name="T1" fmla="*/ 0 h 227"/>
              <a:gd name="T2" fmla="*/ 0 w 120"/>
              <a:gd name="T3" fmla="*/ 13 h 227"/>
              <a:gd name="T4" fmla="*/ 9 w 120"/>
              <a:gd name="T5" fmla="*/ 13 h 227"/>
              <a:gd name="T6" fmla="*/ 19 w 120"/>
              <a:gd name="T7" fmla="*/ 13 h 227"/>
              <a:gd name="T8" fmla="*/ 28 w 120"/>
              <a:gd name="T9" fmla="*/ 103 h 227"/>
              <a:gd name="T10" fmla="*/ 37 w 120"/>
              <a:gd name="T11" fmla="*/ 185 h 227"/>
              <a:gd name="T12" fmla="*/ 46 w 120"/>
              <a:gd name="T13" fmla="*/ 185 h 227"/>
              <a:gd name="T14" fmla="*/ 56 w 120"/>
              <a:gd name="T15" fmla="*/ 220 h 227"/>
              <a:gd name="T16" fmla="*/ 65 w 120"/>
              <a:gd name="T17" fmla="*/ 185 h 227"/>
              <a:gd name="T18" fmla="*/ 74 w 120"/>
              <a:gd name="T19" fmla="*/ 172 h 227"/>
              <a:gd name="T20" fmla="*/ 83 w 120"/>
              <a:gd name="T21" fmla="*/ 227 h 227"/>
              <a:gd name="T22" fmla="*/ 93 w 120"/>
              <a:gd name="T23" fmla="*/ 130 h 227"/>
              <a:gd name="T24" fmla="*/ 102 w 120"/>
              <a:gd name="T25" fmla="*/ 103 h 227"/>
              <a:gd name="T26" fmla="*/ 111 w 120"/>
              <a:gd name="T27" fmla="*/ 68 h 227"/>
              <a:gd name="T28" fmla="*/ 120 w 120"/>
              <a:gd name="T29" fmla="*/ 20 h 227"/>
              <a:gd name="T30" fmla="*/ 120 w 120"/>
              <a:gd name="T3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227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19" y="13"/>
                </a:lnTo>
                <a:lnTo>
                  <a:pt x="28" y="103"/>
                </a:lnTo>
                <a:lnTo>
                  <a:pt x="37" y="185"/>
                </a:lnTo>
                <a:lnTo>
                  <a:pt x="46" y="185"/>
                </a:lnTo>
                <a:lnTo>
                  <a:pt x="56" y="220"/>
                </a:lnTo>
                <a:lnTo>
                  <a:pt x="65" y="185"/>
                </a:lnTo>
                <a:lnTo>
                  <a:pt x="74" y="172"/>
                </a:lnTo>
                <a:lnTo>
                  <a:pt x="83" y="227"/>
                </a:lnTo>
                <a:lnTo>
                  <a:pt x="93" y="130"/>
                </a:lnTo>
                <a:lnTo>
                  <a:pt x="102" y="103"/>
                </a:lnTo>
                <a:lnTo>
                  <a:pt x="111" y="68"/>
                </a:lnTo>
                <a:lnTo>
                  <a:pt x="120" y="20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8" name="Line 270"/>
          <p:cNvSpPr>
            <a:spLocks noChangeShapeType="1"/>
          </p:cNvSpPr>
          <p:nvPr/>
        </p:nvSpPr>
        <p:spPr bwMode="auto">
          <a:xfrm>
            <a:off x="6199982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9" name="Line 271"/>
          <p:cNvSpPr>
            <a:spLocks noChangeShapeType="1"/>
          </p:cNvSpPr>
          <p:nvPr/>
        </p:nvSpPr>
        <p:spPr bwMode="auto">
          <a:xfrm flipV="1">
            <a:off x="62031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0" name="Freeform 272"/>
          <p:cNvSpPr>
            <a:spLocks/>
          </p:cNvSpPr>
          <p:nvPr/>
        </p:nvSpPr>
        <p:spPr bwMode="auto">
          <a:xfrm flipV="1">
            <a:off x="6206332" y="1919060"/>
            <a:ext cx="25400" cy="52200"/>
          </a:xfrm>
          <a:custGeom>
            <a:avLst/>
            <a:gdLst>
              <a:gd name="T0" fmla="*/ 0 w 167"/>
              <a:gd name="T1" fmla="*/ 0 h 743"/>
              <a:gd name="T2" fmla="*/ 0 w 167"/>
              <a:gd name="T3" fmla="*/ 13 h 743"/>
              <a:gd name="T4" fmla="*/ 10 w 167"/>
              <a:gd name="T5" fmla="*/ 68 h 743"/>
              <a:gd name="T6" fmla="*/ 19 w 167"/>
              <a:gd name="T7" fmla="*/ 227 h 743"/>
              <a:gd name="T8" fmla="*/ 28 w 167"/>
              <a:gd name="T9" fmla="*/ 337 h 743"/>
              <a:gd name="T10" fmla="*/ 37 w 167"/>
              <a:gd name="T11" fmla="*/ 640 h 743"/>
              <a:gd name="T12" fmla="*/ 47 w 167"/>
              <a:gd name="T13" fmla="*/ 599 h 743"/>
              <a:gd name="T14" fmla="*/ 56 w 167"/>
              <a:gd name="T15" fmla="*/ 544 h 743"/>
              <a:gd name="T16" fmla="*/ 65 w 167"/>
              <a:gd name="T17" fmla="*/ 668 h 743"/>
              <a:gd name="T18" fmla="*/ 74 w 167"/>
              <a:gd name="T19" fmla="*/ 743 h 743"/>
              <a:gd name="T20" fmla="*/ 84 w 167"/>
              <a:gd name="T21" fmla="*/ 530 h 743"/>
              <a:gd name="T22" fmla="*/ 93 w 167"/>
              <a:gd name="T23" fmla="*/ 420 h 743"/>
              <a:gd name="T24" fmla="*/ 102 w 167"/>
              <a:gd name="T25" fmla="*/ 185 h 743"/>
              <a:gd name="T26" fmla="*/ 111 w 167"/>
              <a:gd name="T27" fmla="*/ 27 h 743"/>
              <a:gd name="T28" fmla="*/ 121 w 167"/>
              <a:gd name="T29" fmla="*/ 6 h 743"/>
              <a:gd name="T30" fmla="*/ 130 w 167"/>
              <a:gd name="T31" fmla="*/ 34 h 743"/>
              <a:gd name="T32" fmla="*/ 139 w 167"/>
              <a:gd name="T33" fmla="*/ 34 h 743"/>
              <a:gd name="T34" fmla="*/ 148 w 167"/>
              <a:gd name="T35" fmla="*/ 20 h 743"/>
              <a:gd name="T36" fmla="*/ 158 w 167"/>
              <a:gd name="T37" fmla="*/ 6 h 743"/>
              <a:gd name="T38" fmla="*/ 167 w 167"/>
              <a:gd name="T39" fmla="*/ 13 h 743"/>
              <a:gd name="T40" fmla="*/ 167 w 167"/>
              <a:gd name="T41" fmla="*/ 0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7" h="743">
                <a:moveTo>
                  <a:pt x="0" y="0"/>
                </a:moveTo>
                <a:lnTo>
                  <a:pt x="0" y="13"/>
                </a:lnTo>
                <a:lnTo>
                  <a:pt x="10" y="68"/>
                </a:lnTo>
                <a:lnTo>
                  <a:pt x="19" y="227"/>
                </a:lnTo>
                <a:lnTo>
                  <a:pt x="28" y="337"/>
                </a:lnTo>
                <a:lnTo>
                  <a:pt x="37" y="640"/>
                </a:lnTo>
                <a:lnTo>
                  <a:pt x="47" y="599"/>
                </a:lnTo>
                <a:lnTo>
                  <a:pt x="56" y="544"/>
                </a:lnTo>
                <a:lnTo>
                  <a:pt x="65" y="668"/>
                </a:lnTo>
                <a:lnTo>
                  <a:pt x="74" y="743"/>
                </a:lnTo>
                <a:lnTo>
                  <a:pt x="84" y="530"/>
                </a:lnTo>
                <a:lnTo>
                  <a:pt x="93" y="420"/>
                </a:lnTo>
                <a:lnTo>
                  <a:pt x="102" y="185"/>
                </a:lnTo>
                <a:lnTo>
                  <a:pt x="111" y="27"/>
                </a:lnTo>
                <a:lnTo>
                  <a:pt x="121" y="6"/>
                </a:lnTo>
                <a:lnTo>
                  <a:pt x="130" y="34"/>
                </a:lnTo>
                <a:lnTo>
                  <a:pt x="139" y="34"/>
                </a:lnTo>
                <a:lnTo>
                  <a:pt x="148" y="20"/>
                </a:lnTo>
                <a:lnTo>
                  <a:pt x="158" y="6"/>
                </a:lnTo>
                <a:lnTo>
                  <a:pt x="167" y="13"/>
                </a:lnTo>
                <a:lnTo>
                  <a:pt x="16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1" name="Freeform 273"/>
          <p:cNvSpPr>
            <a:spLocks/>
          </p:cNvSpPr>
          <p:nvPr/>
        </p:nvSpPr>
        <p:spPr bwMode="auto">
          <a:xfrm flipV="1">
            <a:off x="6234907" y="1916159"/>
            <a:ext cx="15875" cy="55101"/>
          </a:xfrm>
          <a:custGeom>
            <a:avLst/>
            <a:gdLst>
              <a:gd name="T0" fmla="*/ 0 w 101"/>
              <a:gd name="T1" fmla="*/ 0 h 778"/>
              <a:gd name="T2" fmla="*/ 0 w 101"/>
              <a:gd name="T3" fmla="*/ 48 h 778"/>
              <a:gd name="T4" fmla="*/ 9 w 101"/>
              <a:gd name="T5" fmla="*/ 192 h 778"/>
              <a:gd name="T6" fmla="*/ 18 w 101"/>
              <a:gd name="T7" fmla="*/ 571 h 778"/>
              <a:gd name="T8" fmla="*/ 27 w 101"/>
              <a:gd name="T9" fmla="*/ 509 h 778"/>
              <a:gd name="T10" fmla="*/ 37 w 101"/>
              <a:gd name="T11" fmla="*/ 599 h 778"/>
              <a:gd name="T12" fmla="*/ 46 w 101"/>
              <a:gd name="T13" fmla="*/ 537 h 778"/>
              <a:gd name="T14" fmla="*/ 55 w 101"/>
              <a:gd name="T15" fmla="*/ 681 h 778"/>
              <a:gd name="T16" fmla="*/ 64 w 101"/>
              <a:gd name="T17" fmla="*/ 778 h 778"/>
              <a:gd name="T18" fmla="*/ 74 w 101"/>
              <a:gd name="T19" fmla="*/ 440 h 778"/>
              <a:gd name="T20" fmla="*/ 83 w 101"/>
              <a:gd name="T21" fmla="*/ 523 h 778"/>
              <a:gd name="T22" fmla="*/ 92 w 101"/>
              <a:gd name="T23" fmla="*/ 282 h 778"/>
              <a:gd name="T24" fmla="*/ 101 w 101"/>
              <a:gd name="T25" fmla="*/ 55 h 778"/>
              <a:gd name="T26" fmla="*/ 101 w 101"/>
              <a:gd name="T27" fmla="*/ 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1" h="778">
                <a:moveTo>
                  <a:pt x="0" y="0"/>
                </a:moveTo>
                <a:lnTo>
                  <a:pt x="0" y="48"/>
                </a:lnTo>
                <a:lnTo>
                  <a:pt x="9" y="192"/>
                </a:lnTo>
                <a:lnTo>
                  <a:pt x="18" y="571"/>
                </a:lnTo>
                <a:lnTo>
                  <a:pt x="27" y="509"/>
                </a:lnTo>
                <a:lnTo>
                  <a:pt x="37" y="599"/>
                </a:lnTo>
                <a:lnTo>
                  <a:pt x="46" y="537"/>
                </a:lnTo>
                <a:lnTo>
                  <a:pt x="55" y="681"/>
                </a:lnTo>
                <a:lnTo>
                  <a:pt x="64" y="778"/>
                </a:lnTo>
                <a:lnTo>
                  <a:pt x="74" y="440"/>
                </a:lnTo>
                <a:lnTo>
                  <a:pt x="83" y="523"/>
                </a:lnTo>
                <a:lnTo>
                  <a:pt x="92" y="282"/>
                </a:lnTo>
                <a:lnTo>
                  <a:pt x="101" y="55"/>
                </a:lnTo>
                <a:lnTo>
                  <a:pt x="10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2" name="Freeform 274"/>
          <p:cNvSpPr>
            <a:spLocks/>
          </p:cNvSpPr>
          <p:nvPr/>
        </p:nvSpPr>
        <p:spPr bwMode="auto">
          <a:xfrm flipV="1">
            <a:off x="6255544" y="1935010"/>
            <a:ext cx="25400" cy="36250"/>
          </a:xfrm>
          <a:custGeom>
            <a:avLst/>
            <a:gdLst>
              <a:gd name="T0" fmla="*/ 0 w 167"/>
              <a:gd name="T1" fmla="*/ 0 h 516"/>
              <a:gd name="T2" fmla="*/ 0 w 167"/>
              <a:gd name="T3" fmla="*/ 13 h 516"/>
              <a:gd name="T4" fmla="*/ 9 w 167"/>
              <a:gd name="T5" fmla="*/ 34 h 516"/>
              <a:gd name="T6" fmla="*/ 19 w 167"/>
              <a:gd name="T7" fmla="*/ 13 h 516"/>
              <a:gd name="T8" fmla="*/ 28 w 167"/>
              <a:gd name="T9" fmla="*/ 27 h 516"/>
              <a:gd name="T10" fmla="*/ 37 w 167"/>
              <a:gd name="T11" fmla="*/ 34 h 516"/>
              <a:gd name="T12" fmla="*/ 46 w 167"/>
              <a:gd name="T13" fmla="*/ 20 h 516"/>
              <a:gd name="T14" fmla="*/ 56 w 167"/>
              <a:gd name="T15" fmla="*/ 6 h 516"/>
              <a:gd name="T16" fmla="*/ 65 w 167"/>
              <a:gd name="T17" fmla="*/ 185 h 516"/>
              <a:gd name="T18" fmla="*/ 74 w 167"/>
              <a:gd name="T19" fmla="*/ 179 h 516"/>
              <a:gd name="T20" fmla="*/ 83 w 167"/>
              <a:gd name="T21" fmla="*/ 323 h 516"/>
              <a:gd name="T22" fmla="*/ 93 w 167"/>
              <a:gd name="T23" fmla="*/ 413 h 516"/>
              <a:gd name="T24" fmla="*/ 102 w 167"/>
              <a:gd name="T25" fmla="*/ 399 h 516"/>
              <a:gd name="T26" fmla="*/ 111 w 167"/>
              <a:gd name="T27" fmla="*/ 344 h 516"/>
              <a:gd name="T28" fmla="*/ 120 w 167"/>
              <a:gd name="T29" fmla="*/ 482 h 516"/>
              <a:gd name="T30" fmla="*/ 130 w 167"/>
              <a:gd name="T31" fmla="*/ 516 h 516"/>
              <a:gd name="T32" fmla="*/ 139 w 167"/>
              <a:gd name="T33" fmla="*/ 378 h 516"/>
              <a:gd name="T34" fmla="*/ 148 w 167"/>
              <a:gd name="T35" fmla="*/ 206 h 516"/>
              <a:gd name="T36" fmla="*/ 157 w 167"/>
              <a:gd name="T37" fmla="*/ 41 h 516"/>
              <a:gd name="T38" fmla="*/ 167 w 167"/>
              <a:gd name="T39" fmla="*/ 6 h 516"/>
              <a:gd name="T40" fmla="*/ 167 w 167"/>
              <a:gd name="T41" fmla="*/ 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7" h="516">
                <a:moveTo>
                  <a:pt x="0" y="0"/>
                </a:moveTo>
                <a:lnTo>
                  <a:pt x="0" y="13"/>
                </a:lnTo>
                <a:lnTo>
                  <a:pt x="9" y="34"/>
                </a:lnTo>
                <a:lnTo>
                  <a:pt x="19" y="13"/>
                </a:lnTo>
                <a:lnTo>
                  <a:pt x="28" y="27"/>
                </a:lnTo>
                <a:lnTo>
                  <a:pt x="37" y="34"/>
                </a:lnTo>
                <a:lnTo>
                  <a:pt x="46" y="20"/>
                </a:lnTo>
                <a:lnTo>
                  <a:pt x="56" y="6"/>
                </a:lnTo>
                <a:lnTo>
                  <a:pt x="65" y="185"/>
                </a:lnTo>
                <a:lnTo>
                  <a:pt x="74" y="179"/>
                </a:lnTo>
                <a:lnTo>
                  <a:pt x="83" y="323"/>
                </a:lnTo>
                <a:lnTo>
                  <a:pt x="93" y="413"/>
                </a:lnTo>
                <a:lnTo>
                  <a:pt x="102" y="399"/>
                </a:lnTo>
                <a:lnTo>
                  <a:pt x="111" y="344"/>
                </a:lnTo>
                <a:lnTo>
                  <a:pt x="120" y="482"/>
                </a:lnTo>
                <a:lnTo>
                  <a:pt x="130" y="516"/>
                </a:lnTo>
                <a:lnTo>
                  <a:pt x="139" y="378"/>
                </a:lnTo>
                <a:lnTo>
                  <a:pt x="148" y="206"/>
                </a:lnTo>
                <a:lnTo>
                  <a:pt x="157" y="41"/>
                </a:lnTo>
                <a:lnTo>
                  <a:pt x="167" y="6"/>
                </a:lnTo>
                <a:lnTo>
                  <a:pt x="16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3" name="Line 275"/>
          <p:cNvSpPr>
            <a:spLocks noChangeShapeType="1"/>
          </p:cNvSpPr>
          <p:nvPr/>
        </p:nvSpPr>
        <p:spPr bwMode="auto">
          <a:xfrm>
            <a:off x="6285707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4" name="Freeform 276"/>
          <p:cNvSpPr>
            <a:spLocks/>
          </p:cNvSpPr>
          <p:nvPr/>
        </p:nvSpPr>
        <p:spPr bwMode="auto">
          <a:xfrm flipV="1">
            <a:off x="6293644" y="1962560"/>
            <a:ext cx="25400" cy="8700"/>
          </a:xfrm>
          <a:custGeom>
            <a:avLst/>
            <a:gdLst>
              <a:gd name="T0" fmla="*/ 0 w 175"/>
              <a:gd name="T1" fmla="*/ 0 h 117"/>
              <a:gd name="T2" fmla="*/ 0 w 175"/>
              <a:gd name="T3" fmla="*/ 27 h 117"/>
              <a:gd name="T4" fmla="*/ 9 w 175"/>
              <a:gd name="T5" fmla="*/ 89 h 117"/>
              <a:gd name="T6" fmla="*/ 18 w 175"/>
              <a:gd name="T7" fmla="*/ 41 h 117"/>
              <a:gd name="T8" fmla="*/ 27 w 175"/>
              <a:gd name="T9" fmla="*/ 89 h 117"/>
              <a:gd name="T10" fmla="*/ 37 w 175"/>
              <a:gd name="T11" fmla="*/ 61 h 117"/>
              <a:gd name="T12" fmla="*/ 46 w 175"/>
              <a:gd name="T13" fmla="*/ 75 h 117"/>
              <a:gd name="T14" fmla="*/ 55 w 175"/>
              <a:gd name="T15" fmla="*/ 117 h 117"/>
              <a:gd name="T16" fmla="*/ 64 w 175"/>
              <a:gd name="T17" fmla="*/ 27 h 117"/>
              <a:gd name="T18" fmla="*/ 74 w 175"/>
              <a:gd name="T19" fmla="*/ 55 h 117"/>
              <a:gd name="T20" fmla="*/ 83 w 175"/>
              <a:gd name="T21" fmla="*/ 82 h 117"/>
              <a:gd name="T22" fmla="*/ 92 w 175"/>
              <a:gd name="T23" fmla="*/ 27 h 117"/>
              <a:gd name="T24" fmla="*/ 101 w 175"/>
              <a:gd name="T25" fmla="*/ 48 h 117"/>
              <a:gd name="T26" fmla="*/ 111 w 175"/>
              <a:gd name="T27" fmla="*/ 6 h 117"/>
              <a:gd name="T28" fmla="*/ 120 w 175"/>
              <a:gd name="T29" fmla="*/ 27 h 117"/>
              <a:gd name="T30" fmla="*/ 129 w 175"/>
              <a:gd name="T31" fmla="*/ 41 h 117"/>
              <a:gd name="T32" fmla="*/ 138 w 175"/>
              <a:gd name="T33" fmla="*/ 34 h 117"/>
              <a:gd name="T34" fmla="*/ 148 w 175"/>
              <a:gd name="T35" fmla="*/ 13 h 117"/>
              <a:gd name="T36" fmla="*/ 157 w 175"/>
              <a:gd name="T37" fmla="*/ 20 h 117"/>
              <a:gd name="T38" fmla="*/ 166 w 175"/>
              <a:gd name="T39" fmla="*/ 6 h 117"/>
              <a:gd name="T40" fmla="*/ 175 w 175"/>
              <a:gd name="T41" fmla="*/ 6 h 117"/>
              <a:gd name="T42" fmla="*/ 175 w 175"/>
              <a:gd name="T4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5" h="117">
                <a:moveTo>
                  <a:pt x="0" y="0"/>
                </a:moveTo>
                <a:lnTo>
                  <a:pt x="0" y="27"/>
                </a:lnTo>
                <a:lnTo>
                  <a:pt x="9" y="89"/>
                </a:lnTo>
                <a:lnTo>
                  <a:pt x="18" y="41"/>
                </a:lnTo>
                <a:lnTo>
                  <a:pt x="27" y="89"/>
                </a:lnTo>
                <a:lnTo>
                  <a:pt x="37" y="61"/>
                </a:lnTo>
                <a:lnTo>
                  <a:pt x="46" y="75"/>
                </a:lnTo>
                <a:lnTo>
                  <a:pt x="55" y="117"/>
                </a:lnTo>
                <a:lnTo>
                  <a:pt x="64" y="27"/>
                </a:lnTo>
                <a:lnTo>
                  <a:pt x="74" y="55"/>
                </a:lnTo>
                <a:lnTo>
                  <a:pt x="83" y="82"/>
                </a:lnTo>
                <a:lnTo>
                  <a:pt x="92" y="27"/>
                </a:lnTo>
                <a:lnTo>
                  <a:pt x="101" y="48"/>
                </a:lnTo>
                <a:lnTo>
                  <a:pt x="111" y="6"/>
                </a:lnTo>
                <a:lnTo>
                  <a:pt x="120" y="27"/>
                </a:lnTo>
                <a:lnTo>
                  <a:pt x="129" y="41"/>
                </a:lnTo>
                <a:lnTo>
                  <a:pt x="138" y="34"/>
                </a:lnTo>
                <a:lnTo>
                  <a:pt x="148" y="13"/>
                </a:lnTo>
                <a:lnTo>
                  <a:pt x="157" y="20"/>
                </a:lnTo>
                <a:lnTo>
                  <a:pt x="166" y="6"/>
                </a:lnTo>
                <a:lnTo>
                  <a:pt x="175" y="6"/>
                </a:lnTo>
                <a:lnTo>
                  <a:pt x="17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" name="Freeform 277"/>
          <p:cNvSpPr>
            <a:spLocks/>
          </p:cNvSpPr>
          <p:nvPr/>
        </p:nvSpPr>
        <p:spPr bwMode="auto">
          <a:xfrm flipV="1">
            <a:off x="6323807" y="1969810"/>
            <a:ext cx="1588" cy="1450"/>
          </a:xfrm>
          <a:custGeom>
            <a:avLst/>
            <a:gdLst>
              <a:gd name="T0" fmla="*/ 0 w 9"/>
              <a:gd name="T1" fmla="*/ 0 h 13"/>
              <a:gd name="T2" fmla="*/ 0 w 9"/>
              <a:gd name="T3" fmla="*/ 13 h 13"/>
              <a:gd name="T4" fmla="*/ 9 w 9"/>
              <a:gd name="T5" fmla="*/ 13 h 13"/>
              <a:gd name="T6" fmla="*/ 9 w 9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3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" name="Line 278"/>
          <p:cNvSpPr>
            <a:spLocks noChangeShapeType="1"/>
          </p:cNvSpPr>
          <p:nvPr/>
        </p:nvSpPr>
        <p:spPr bwMode="auto">
          <a:xfrm flipV="1">
            <a:off x="632856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7" name="Line 279"/>
          <p:cNvSpPr>
            <a:spLocks noChangeShapeType="1"/>
          </p:cNvSpPr>
          <p:nvPr/>
        </p:nvSpPr>
        <p:spPr bwMode="auto">
          <a:xfrm flipV="1">
            <a:off x="63301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8" name="Freeform 280"/>
          <p:cNvSpPr>
            <a:spLocks/>
          </p:cNvSpPr>
          <p:nvPr/>
        </p:nvSpPr>
        <p:spPr bwMode="auto">
          <a:xfrm flipV="1">
            <a:off x="6333332" y="1961110"/>
            <a:ext cx="28575" cy="10150"/>
          </a:xfrm>
          <a:custGeom>
            <a:avLst/>
            <a:gdLst>
              <a:gd name="T0" fmla="*/ 0 w 185"/>
              <a:gd name="T1" fmla="*/ 0 h 144"/>
              <a:gd name="T2" fmla="*/ 0 w 185"/>
              <a:gd name="T3" fmla="*/ 41 h 144"/>
              <a:gd name="T4" fmla="*/ 9 w 185"/>
              <a:gd name="T5" fmla="*/ 68 h 144"/>
              <a:gd name="T6" fmla="*/ 18 w 185"/>
              <a:gd name="T7" fmla="*/ 89 h 144"/>
              <a:gd name="T8" fmla="*/ 28 w 185"/>
              <a:gd name="T9" fmla="*/ 55 h 144"/>
              <a:gd name="T10" fmla="*/ 37 w 185"/>
              <a:gd name="T11" fmla="*/ 89 h 144"/>
              <a:gd name="T12" fmla="*/ 46 w 185"/>
              <a:gd name="T13" fmla="*/ 61 h 144"/>
              <a:gd name="T14" fmla="*/ 55 w 185"/>
              <a:gd name="T15" fmla="*/ 103 h 144"/>
              <a:gd name="T16" fmla="*/ 65 w 185"/>
              <a:gd name="T17" fmla="*/ 117 h 144"/>
              <a:gd name="T18" fmla="*/ 74 w 185"/>
              <a:gd name="T19" fmla="*/ 34 h 144"/>
              <a:gd name="T20" fmla="*/ 83 w 185"/>
              <a:gd name="T21" fmla="*/ 75 h 144"/>
              <a:gd name="T22" fmla="*/ 92 w 185"/>
              <a:gd name="T23" fmla="*/ 96 h 144"/>
              <a:gd name="T24" fmla="*/ 102 w 185"/>
              <a:gd name="T25" fmla="*/ 75 h 144"/>
              <a:gd name="T26" fmla="*/ 111 w 185"/>
              <a:gd name="T27" fmla="*/ 55 h 144"/>
              <a:gd name="T28" fmla="*/ 120 w 185"/>
              <a:gd name="T29" fmla="*/ 144 h 144"/>
              <a:gd name="T30" fmla="*/ 129 w 185"/>
              <a:gd name="T31" fmla="*/ 117 h 144"/>
              <a:gd name="T32" fmla="*/ 139 w 185"/>
              <a:gd name="T33" fmla="*/ 41 h 144"/>
              <a:gd name="T34" fmla="*/ 148 w 185"/>
              <a:gd name="T35" fmla="*/ 55 h 144"/>
              <a:gd name="T36" fmla="*/ 157 w 185"/>
              <a:gd name="T37" fmla="*/ 75 h 144"/>
              <a:gd name="T38" fmla="*/ 166 w 185"/>
              <a:gd name="T39" fmla="*/ 75 h 144"/>
              <a:gd name="T40" fmla="*/ 176 w 185"/>
              <a:gd name="T41" fmla="*/ 61 h 144"/>
              <a:gd name="T42" fmla="*/ 185 w 185"/>
              <a:gd name="T43" fmla="*/ 20 h 144"/>
              <a:gd name="T44" fmla="*/ 185 w 185"/>
              <a:gd name="T4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5" h="144">
                <a:moveTo>
                  <a:pt x="0" y="0"/>
                </a:moveTo>
                <a:lnTo>
                  <a:pt x="0" y="41"/>
                </a:lnTo>
                <a:lnTo>
                  <a:pt x="9" y="68"/>
                </a:lnTo>
                <a:lnTo>
                  <a:pt x="18" y="89"/>
                </a:lnTo>
                <a:lnTo>
                  <a:pt x="28" y="55"/>
                </a:lnTo>
                <a:lnTo>
                  <a:pt x="37" y="89"/>
                </a:lnTo>
                <a:lnTo>
                  <a:pt x="46" y="61"/>
                </a:lnTo>
                <a:lnTo>
                  <a:pt x="55" y="103"/>
                </a:lnTo>
                <a:lnTo>
                  <a:pt x="65" y="117"/>
                </a:lnTo>
                <a:lnTo>
                  <a:pt x="74" y="34"/>
                </a:lnTo>
                <a:lnTo>
                  <a:pt x="83" y="75"/>
                </a:lnTo>
                <a:lnTo>
                  <a:pt x="92" y="96"/>
                </a:lnTo>
                <a:lnTo>
                  <a:pt x="102" y="75"/>
                </a:lnTo>
                <a:lnTo>
                  <a:pt x="111" y="55"/>
                </a:lnTo>
                <a:lnTo>
                  <a:pt x="120" y="144"/>
                </a:lnTo>
                <a:lnTo>
                  <a:pt x="129" y="117"/>
                </a:lnTo>
                <a:lnTo>
                  <a:pt x="139" y="41"/>
                </a:lnTo>
                <a:lnTo>
                  <a:pt x="148" y="55"/>
                </a:lnTo>
                <a:lnTo>
                  <a:pt x="157" y="75"/>
                </a:lnTo>
                <a:lnTo>
                  <a:pt x="166" y="75"/>
                </a:lnTo>
                <a:lnTo>
                  <a:pt x="176" y="61"/>
                </a:lnTo>
                <a:lnTo>
                  <a:pt x="185" y="20"/>
                </a:lnTo>
                <a:lnTo>
                  <a:pt x="18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9" name="Freeform 281"/>
          <p:cNvSpPr>
            <a:spLocks/>
          </p:cNvSpPr>
          <p:nvPr/>
        </p:nvSpPr>
        <p:spPr bwMode="auto">
          <a:xfrm flipV="1">
            <a:off x="6366669" y="1935010"/>
            <a:ext cx="23813" cy="36250"/>
          </a:xfrm>
          <a:custGeom>
            <a:avLst/>
            <a:gdLst>
              <a:gd name="T0" fmla="*/ 0 w 166"/>
              <a:gd name="T1" fmla="*/ 0 h 509"/>
              <a:gd name="T2" fmla="*/ 0 w 166"/>
              <a:gd name="T3" fmla="*/ 13 h 509"/>
              <a:gd name="T4" fmla="*/ 9 w 166"/>
              <a:gd name="T5" fmla="*/ 6 h 509"/>
              <a:gd name="T6" fmla="*/ 18 w 166"/>
              <a:gd name="T7" fmla="*/ 6 h 509"/>
              <a:gd name="T8" fmla="*/ 27 w 166"/>
              <a:gd name="T9" fmla="*/ 13 h 509"/>
              <a:gd name="T10" fmla="*/ 37 w 166"/>
              <a:gd name="T11" fmla="*/ 20 h 509"/>
              <a:gd name="T12" fmla="*/ 46 w 166"/>
              <a:gd name="T13" fmla="*/ 6 h 509"/>
              <a:gd name="T14" fmla="*/ 55 w 166"/>
              <a:gd name="T15" fmla="*/ 13 h 509"/>
              <a:gd name="T16" fmla="*/ 64 w 166"/>
              <a:gd name="T17" fmla="*/ 13 h 509"/>
              <a:gd name="T18" fmla="*/ 74 w 166"/>
              <a:gd name="T19" fmla="*/ 68 h 509"/>
              <a:gd name="T20" fmla="*/ 83 w 166"/>
              <a:gd name="T21" fmla="*/ 220 h 509"/>
              <a:gd name="T22" fmla="*/ 92 w 166"/>
              <a:gd name="T23" fmla="*/ 254 h 509"/>
              <a:gd name="T24" fmla="*/ 101 w 166"/>
              <a:gd name="T25" fmla="*/ 482 h 509"/>
              <a:gd name="T26" fmla="*/ 111 w 166"/>
              <a:gd name="T27" fmla="*/ 433 h 509"/>
              <a:gd name="T28" fmla="*/ 120 w 166"/>
              <a:gd name="T29" fmla="*/ 475 h 509"/>
              <a:gd name="T30" fmla="*/ 129 w 166"/>
              <a:gd name="T31" fmla="*/ 509 h 509"/>
              <a:gd name="T32" fmla="*/ 138 w 166"/>
              <a:gd name="T33" fmla="*/ 358 h 509"/>
              <a:gd name="T34" fmla="*/ 148 w 166"/>
              <a:gd name="T35" fmla="*/ 337 h 509"/>
              <a:gd name="T36" fmla="*/ 157 w 166"/>
              <a:gd name="T37" fmla="*/ 123 h 509"/>
              <a:gd name="T38" fmla="*/ 166 w 166"/>
              <a:gd name="T39" fmla="*/ 6 h 509"/>
              <a:gd name="T40" fmla="*/ 166 w 166"/>
              <a:gd name="T41" fmla="*/ 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6" h="509">
                <a:moveTo>
                  <a:pt x="0" y="0"/>
                </a:moveTo>
                <a:lnTo>
                  <a:pt x="0" y="13"/>
                </a:lnTo>
                <a:lnTo>
                  <a:pt x="9" y="6"/>
                </a:lnTo>
                <a:lnTo>
                  <a:pt x="18" y="6"/>
                </a:lnTo>
                <a:lnTo>
                  <a:pt x="27" y="13"/>
                </a:lnTo>
                <a:lnTo>
                  <a:pt x="37" y="20"/>
                </a:lnTo>
                <a:lnTo>
                  <a:pt x="46" y="6"/>
                </a:lnTo>
                <a:lnTo>
                  <a:pt x="55" y="13"/>
                </a:lnTo>
                <a:lnTo>
                  <a:pt x="64" y="13"/>
                </a:lnTo>
                <a:lnTo>
                  <a:pt x="74" y="68"/>
                </a:lnTo>
                <a:lnTo>
                  <a:pt x="83" y="220"/>
                </a:lnTo>
                <a:lnTo>
                  <a:pt x="92" y="254"/>
                </a:lnTo>
                <a:lnTo>
                  <a:pt x="101" y="482"/>
                </a:lnTo>
                <a:lnTo>
                  <a:pt x="111" y="433"/>
                </a:lnTo>
                <a:lnTo>
                  <a:pt x="120" y="475"/>
                </a:lnTo>
                <a:lnTo>
                  <a:pt x="129" y="509"/>
                </a:lnTo>
                <a:lnTo>
                  <a:pt x="138" y="358"/>
                </a:lnTo>
                <a:lnTo>
                  <a:pt x="148" y="337"/>
                </a:lnTo>
                <a:lnTo>
                  <a:pt x="157" y="123"/>
                </a:lnTo>
                <a:lnTo>
                  <a:pt x="166" y="6"/>
                </a:lnTo>
                <a:lnTo>
                  <a:pt x="16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0" name="Line 282"/>
          <p:cNvSpPr>
            <a:spLocks noChangeShapeType="1"/>
          </p:cNvSpPr>
          <p:nvPr/>
        </p:nvSpPr>
        <p:spPr bwMode="auto">
          <a:xfrm>
            <a:off x="63952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1" name="Line 283"/>
          <p:cNvSpPr>
            <a:spLocks noChangeShapeType="1"/>
          </p:cNvSpPr>
          <p:nvPr/>
        </p:nvSpPr>
        <p:spPr bwMode="auto">
          <a:xfrm flipV="1">
            <a:off x="640159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2" name="Freeform 284"/>
          <p:cNvSpPr>
            <a:spLocks/>
          </p:cNvSpPr>
          <p:nvPr/>
        </p:nvSpPr>
        <p:spPr bwMode="auto">
          <a:xfrm flipV="1">
            <a:off x="6403182" y="1908909"/>
            <a:ext cx="17463" cy="62351"/>
          </a:xfrm>
          <a:custGeom>
            <a:avLst/>
            <a:gdLst>
              <a:gd name="T0" fmla="*/ 0 w 111"/>
              <a:gd name="T1" fmla="*/ 0 h 874"/>
              <a:gd name="T2" fmla="*/ 0 w 111"/>
              <a:gd name="T3" fmla="*/ 41 h 874"/>
              <a:gd name="T4" fmla="*/ 10 w 111"/>
              <a:gd name="T5" fmla="*/ 123 h 874"/>
              <a:gd name="T6" fmla="*/ 19 w 111"/>
              <a:gd name="T7" fmla="*/ 316 h 874"/>
              <a:gd name="T8" fmla="*/ 28 w 111"/>
              <a:gd name="T9" fmla="*/ 378 h 874"/>
              <a:gd name="T10" fmla="*/ 37 w 111"/>
              <a:gd name="T11" fmla="*/ 633 h 874"/>
              <a:gd name="T12" fmla="*/ 47 w 111"/>
              <a:gd name="T13" fmla="*/ 874 h 874"/>
              <a:gd name="T14" fmla="*/ 56 w 111"/>
              <a:gd name="T15" fmla="*/ 640 h 874"/>
              <a:gd name="T16" fmla="*/ 65 w 111"/>
              <a:gd name="T17" fmla="*/ 764 h 874"/>
              <a:gd name="T18" fmla="*/ 74 w 111"/>
              <a:gd name="T19" fmla="*/ 674 h 874"/>
              <a:gd name="T20" fmla="*/ 84 w 111"/>
              <a:gd name="T21" fmla="*/ 440 h 874"/>
              <a:gd name="T22" fmla="*/ 93 w 111"/>
              <a:gd name="T23" fmla="*/ 330 h 874"/>
              <a:gd name="T24" fmla="*/ 102 w 111"/>
              <a:gd name="T25" fmla="*/ 34 h 874"/>
              <a:gd name="T26" fmla="*/ 111 w 111"/>
              <a:gd name="T27" fmla="*/ 13 h 874"/>
              <a:gd name="T28" fmla="*/ 111 w 111"/>
              <a:gd name="T2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874">
                <a:moveTo>
                  <a:pt x="0" y="0"/>
                </a:moveTo>
                <a:lnTo>
                  <a:pt x="0" y="41"/>
                </a:lnTo>
                <a:lnTo>
                  <a:pt x="10" y="123"/>
                </a:lnTo>
                <a:lnTo>
                  <a:pt x="19" y="316"/>
                </a:lnTo>
                <a:lnTo>
                  <a:pt x="28" y="378"/>
                </a:lnTo>
                <a:lnTo>
                  <a:pt x="37" y="633"/>
                </a:lnTo>
                <a:lnTo>
                  <a:pt x="47" y="874"/>
                </a:lnTo>
                <a:lnTo>
                  <a:pt x="56" y="640"/>
                </a:lnTo>
                <a:lnTo>
                  <a:pt x="65" y="764"/>
                </a:lnTo>
                <a:lnTo>
                  <a:pt x="74" y="674"/>
                </a:lnTo>
                <a:lnTo>
                  <a:pt x="84" y="440"/>
                </a:lnTo>
                <a:lnTo>
                  <a:pt x="93" y="330"/>
                </a:lnTo>
                <a:lnTo>
                  <a:pt x="102" y="34"/>
                </a:lnTo>
                <a:lnTo>
                  <a:pt x="111" y="13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3" name="Freeform 285"/>
          <p:cNvSpPr>
            <a:spLocks/>
          </p:cNvSpPr>
          <p:nvPr/>
        </p:nvSpPr>
        <p:spPr bwMode="auto">
          <a:xfrm flipV="1">
            <a:off x="6423819" y="1969810"/>
            <a:ext cx="3175" cy="1450"/>
          </a:xfrm>
          <a:custGeom>
            <a:avLst/>
            <a:gdLst>
              <a:gd name="T0" fmla="*/ 0 w 18"/>
              <a:gd name="T1" fmla="*/ 0 h 27"/>
              <a:gd name="T2" fmla="*/ 0 w 18"/>
              <a:gd name="T3" fmla="*/ 6 h 27"/>
              <a:gd name="T4" fmla="*/ 9 w 18"/>
              <a:gd name="T5" fmla="*/ 27 h 27"/>
              <a:gd name="T6" fmla="*/ 18 w 18"/>
              <a:gd name="T7" fmla="*/ 13 h 27"/>
              <a:gd name="T8" fmla="*/ 18 w 18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7">
                <a:moveTo>
                  <a:pt x="0" y="0"/>
                </a:moveTo>
                <a:lnTo>
                  <a:pt x="0" y="6"/>
                </a:lnTo>
                <a:lnTo>
                  <a:pt x="9" y="27"/>
                </a:lnTo>
                <a:lnTo>
                  <a:pt x="18" y="13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4" name="Line 286"/>
          <p:cNvSpPr>
            <a:spLocks noChangeShapeType="1"/>
          </p:cNvSpPr>
          <p:nvPr/>
        </p:nvSpPr>
        <p:spPr bwMode="auto">
          <a:xfrm flipV="1">
            <a:off x="642858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5" name="Freeform 287"/>
          <p:cNvSpPr>
            <a:spLocks/>
          </p:cNvSpPr>
          <p:nvPr/>
        </p:nvSpPr>
        <p:spPr bwMode="auto">
          <a:xfrm flipV="1">
            <a:off x="6431757" y="1929210"/>
            <a:ext cx="23813" cy="42051"/>
          </a:xfrm>
          <a:custGeom>
            <a:avLst/>
            <a:gdLst>
              <a:gd name="T0" fmla="*/ 0 w 158"/>
              <a:gd name="T1" fmla="*/ 0 h 599"/>
              <a:gd name="T2" fmla="*/ 0 w 158"/>
              <a:gd name="T3" fmla="*/ 20 h 599"/>
              <a:gd name="T4" fmla="*/ 10 w 158"/>
              <a:gd name="T5" fmla="*/ 103 h 599"/>
              <a:gd name="T6" fmla="*/ 19 w 158"/>
              <a:gd name="T7" fmla="*/ 254 h 599"/>
              <a:gd name="T8" fmla="*/ 28 w 158"/>
              <a:gd name="T9" fmla="*/ 399 h 599"/>
              <a:gd name="T10" fmla="*/ 37 w 158"/>
              <a:gd name="T11" fmla="*/ 550 h 599"/>
              <a:gd name="T12" fmla="*/ 47 w 158"/>
              <a:gd name="T13" fmla="*/ 585 h 599"/>
              <a:gd name="T14" fmla="*/ 56 w 158"/>
              <a:gd name="T15" fmla="*/ 592 h 599"/>
              <a:gd name="T16" fmla="*/ 65 w 158"/>
              <a:gd name="T17" fmla="*/ 599 h 599"/>
              <a:gd name="T18" fmla="*/ 74 w 158"/>
              <a:gd name="T19" fmla="*/ 516 h 599"/>
              <a:gd name="T20" fmla="*/ 84 w 158"/>
              <a:gd name="T21" fmla="*/ 523 h 599"/>
              <a:gd name="T22" fmla="*/ 93 w 158"/>
              <a:gd name="T23" fmla="*/ 241 h 599"/>
              <a:gd name="T24" fmla="*/ 102 w 158"/>
              <a:gd name="T25" fmla="*/ 103 h 599"/>
              <a:gd name="T26" fmla="*/ 111 w 158"/>
              <a:gd name="T27" fmla="*/ 48 h 599"/>
              <a:gd name="T28" fmla="*/ 121 w 158"/>
              <a:gd name="T29" fmla="*/ 34 h 599"/>
              <a:gd name="T30" fmla="*/ 130 w 158"/>
              <a:gd name="T31" fmla="*/ 20 h 599"/>
              <a:gd name="T32" fmla="*/ 139 w 158"/>
              <a:gd name="T33" fmla="*/ 20 h 599"/>
              <a:gd name="T34" fmla="*/ 148 w 158"/>
              <a:gd name="T35" fmla="*/ 20 h 599"/>
              <a:gd name="T36" fmla="*/ 158 w 158"/>
              <a:gd name="T37" fmla="*/ 20 h 599"/>
              <a:gd name="T38" fmla="*/ 158 w 158"/>
              <a:gd name="T39" fmla="*/ 0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8" h="599">
                <a:moveTo>
                  <a:pt x="0" y="0"/>
                </a:moveTo>
                <a:lnTo>
                  <a:pt x="0" y="20"/>
                </a:lnTo>
                <a:lnTo>
                  <a:pt x="10" y="103"/>
                </a:lnTo>
                <a:lnTo>
                  <a:pt x="19" y="254"/>
                </a:lnTo>
                <a:lnTo>
                  <a:pt x="28" y="399"/>
                </a:lnTo>
                <a:lnTo>
                  <a:pt x="37" y="550"/>
                </a:lnTo>
                <a:lnTo>
                  <a:pt x="47" y="585"/>
                </a:lnTo>
                <a:lnTo>
                  <a:pt x="56" y="592"/>
                </a:lnTo>
                <a:lnTo>
                  <a:pt x="65" y="599"/>
                </a:lnTo>
                <a:lnTo>
                  <a:pt x="74" y="516"/>
                </a:lnTo>
                <a:lnTo>
                  <a:pt x="84" y="523"/>
                </a:lnTo>
                <a:lnTo>
                  <a:pt x="93" y="241"/>
                </a:lnTo>
                <a:lnTo>
                  <a:pt x="102" y="103"/>
                </a:lnTo>
                <a:lnTo>
                  <a:pt x="111" y="48"/>
                </a:lnTo>
                <a:lnTo>
                  <a:pt x="121" y="34"/>
                </a:lnTo>
                <a:lnTo>
                  <a:pt x="130" y="20"/>
                </a:lnTo>
                <a:lnTo>
                  <a:pt x="139" y="20"/>
                </a:lnTo>
                <a:lnTo>
                  <a:pt x="148" y="20"/>
                </a:lnTo>
                <a:lnTo>
                  <a:pt x="158" y="20"/>
                </a:lnTo>
                <a:lnTo>
                  <a:pt x="15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6" name="Freeform 288"/>
          <p:cNvSpPr>
            <a:spLocks/>
          </p:cNvSpPr>
          <p:nvPr/>
        </p:nvSpPr>
        <p:spPr bwMode="auto">
          <a:xfrm flipV="1">
            <a:off x="6458744" y="1917609"/>
            <a:ext cx="17463" cy="53651"/>
          </a:xfrm>
          <a:custGeom>
            <a:avLst/>
            <a:gdLst>
              <a:gd name="T0" fmla="*/ 0 w 111"/>
              <a:gd name="T1" fmla="*/ 0 h 750"/>
              <a:gd name="T2" fmla="*/ 0 w 111"/>
              <a:gd name="T3" fmla="*/ 6 h 750"/>
              <a:gd name="T4" fmla="*/ 9 w 111"/>
              <a:gd name="T5" fmla="*/ 48 h 750"/>
              <a:gd name="T6" fmla="*/ 19 w 111"/>
              <a:gd name="T7" fmla="*/ 158 h 750"/>
              <a:gd name="T8" fmla="*/ 28 w 111"/>
              <a:gd name="T9" fmla="*/ 261 h 750"/>
              <a:gd name="T10" fmla="*/ 37 w 111"/>
              <a:gd name="T11" fmla="*/ 378 h 750"/>
              <a:gd name="T12" fmla="*/ 46 w 111"/>
              <a:gd name="T13" fmla="*/ 461 h 750"/>
              <a:gd name="T14" fmla="*/ 56 w 111"/>
              <a:gd name="T15" fmla="*/ 750 h 750"/>
              <a:gd name="T16" fmla="*/ 65 w 111"/>
              <a:gd name="T17" fmla="*/ 454 h 750"/>
              <a:gd name="T18" fmla="*/ 74 w 111"/>
              <a:gd name="T19" fmla="*/ 578 h 750"/>
              <a:gd name="T20" fmla="*/ 83 w 111"/>
              <a:gd name="T21" fmla="*/ 523 h 750"/>
              <a:gd name="T22" fmla="*/ 93 w 111"/>
              <a:gd name="T23" fmla="*/ 316 h 750"/>
              <a:gd name="T24" fmla="*/ 102 w 111"/>
              <a:gd name="T25" fmla="*/ 323 h 750"/>
              <a:gd name="T26" fmla="*/ 111 w 111"/>
              <a:gd name="T27" fmla="*/ 199 h 750"/>
              <a:gd name="T28" fmla="*/ 111 w 111"/>
              <a:gd name="T2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750">
                <a:moveTo>
                  <a:pt x="0" y="0"/>
                </a:moveTo>
                <a:lnTo>
                  <a:pt x="0" y="6"/>
                </a:lnTo>
                <a:lnTo>
                  <a:pt x="9" y="48"/>
                </a:lnTo>
                <a:lnTo>
                  <a:pt x="19" y="158"/>
                </a:lnTo>
                <a:lnTo>
                  <a:pt x="28" y="261"/>
                </a:lnTo>
                <a:lnTo>
                  <a:pt x="37" y="378"/>
                </a:lnTo>
                <a:lnTo>
                  <a:pt x="46" y="461"/>
                </a:lnTo>
                <a:lnTo>
                  <a:pt x="56" y="750"/>
                </a:lnTo>
                <a:lnTo>
                  <a:pt x="65" y="454"/>
                </a:lnTo>
                <a:lnTo>
                  <a:pt x="74" y="578"/>
                </a:lnTo>
                <a:lnTo>
                  <a:pt x="83" y="523"/>
                </a:lnTo>
                <a:lnTo>
                  <a:pt x="93" y="316"/>
                </a:lnTo>
                <a:lnTo>
                  <a:pt x="102" y="323"/>
                </a:lnTo>
                <a:lnTo>
                  <a:pt x="111" y="199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7" name="Freeform 289"/>
          <p:cNvSpPr>
            <a:spLocks/>
          </p:cNvSpPr>
          <p:nvPr/>
        </p:nvSpPr>
        <p:spPr bwMode="auto">
          <a:xfrm flipV="1">
            <a:off x="6477794" y="1969810"/>
            <a:ext cx="3175" cy="1450"/>
          </a:xfrm>
          <a:custGeom>
            <a:avLst/>
            <a:gdLst>
              <a:gd name="T0" fmla="*/ 0 w 18"/>
              <a:gd name="T1" fmla="*/ 0 h 20"/>
              <a:gd name="T2" fmla="*/ 0 w 18"/>
              <a:gd name="T3" fmla="*/ 6 h 20"/>
              <a:gd name="T4" fmla="*/ 9 w 18"/>
              <a:gd name="T5" fmla="*/ 6 h 20"/>
              <a:gd name="T6" fmla="*/ 18 w 18"/>
              <a:gd name="T7" fmla="*/ 20 h 20"/>
              <a:gd name="T8" fmla="*/ 18 w 18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0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18" y="20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8" name="Line 290"/>
          <p:cNvSpPr>
            <a:spLocks noChangeShapeType="1"/>
          </p:cNvSpPr>
          <p:nvPr/>
        </p:nvSpPr>
        <p:spPr bwMode="auto">
          <a:xfrm>
            <a:off x="64841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9" name="Freeform 291"/>
          <p:cNvSpPr>
            <a:spLocks/>
          </p:cNvSpPr>
          <p:nvPr/>
        </p:nvSpPr>
        <p:spPr bwMode="auto">
          <a:xfrm flipV="1">
            <a:off x="6487319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20 h 20"/>
              <a:gd name="T4" fmla="*/ 9 w 9"/>
              <a:gd name="T5" fmla="*/ 6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20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0" name="Freeform 292"/>
          <p:cNvSpPr>
            <a:spLocks/>
          </p:cNvSpPr>
          <p:nvPr/>
        </p:nvSpPr>
        <p:spPr bwMode="auto">
          <a:xfrm flipV="1">
            <a:off x="6490494" y="1965459"/>
            <a:ext cx="11113" cy="5800"/>
          </a:xfrm>
          <a:custGeom>
            <a:avLst/>
            <a:gdLst>
              <a:gd name="T0" fmla="*/ 0 w 74"/>
              <a:gd name="T1" fmla="*/ 0 h 89"/>
              <a:gd name="T2" fmla="*/ 0 w 74"/>
              <a:gd name="T3" fmla="*/ 6 h 89"/>
              <a:gd name="T4" fmla="*/ 9 w 74"/>
              <a:gd name="T5" fmla="*/ 55 h 89"/>
              <a:gd name="T6" fmla="*/ 18 w 74"/>
              <a:gd name="T7" fmla="*/ 61 h 89"/>
              <a:gd name="T8" fmla="*/ 28 w 74"/>
              <a:gd name="T9" fmla="*/ 41 h 89"/>
              <a:gd name="T10" fmla="*/ 37 w 74"/>
              <a:gd name="T11" fmla="*/ 89 h 89"/>
              <a:gd name="T12" fmla="*/ 46 w 74"/>
              <a:gd name="T13" fmla="*/ 20 h 89"/>
              <a:gd name="T14" fmla="*/ 55 w 74"/>
              <a:gd name="T15" fmla="*/ 20 h 89"/>
              <a:gd name="T16" fmla="*/ 65 w 74"/>
              <a:gd name="T17" fmla="*/ 41 h 89"/>
              <a:gd name="T18" fmla="*/ 74 w 74"/>
              <a:gd name="T19" fmla="*/ 6 h 89"/>
              <a:gd name="T20" fmla="*/ 74 w 74"/>
              <a:gd name="T21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89">
                <a:moveTo>
                  <a:pt x="0" y="0"/>
                </a:moveTo>
                <a:lnTo>
                  <a:pt x="0" y="6"/>
                </a:lnTo>
                <a:lnTo>
                  <a:pt x="9" y="55"/>
                </a:lnTo>
                <a:lnTo>
                  <a:pt x="18" y="61"/>
                </a:lnTo>
                <a:lnTo>
                  <a:pt x="28" y="41"/>
                </a:lnTo>
                <a:lnTo>
                  <a:pt x="37" y="89"/>
                </a:lnTo>
                <a:lnTo>
                  <a:pt x="46" y="20"/>
                </a:lnTo>
                <a:lnTo>
                  <a:pt x="55" y="20"/>
                </a:lnTo>
                <a:lnTo>
                  <a:pt x="65" y="41"/>
                </a:lnTo>
                <a:lnTo>
                  <a:pt x="74" y="6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1" name="Freeform 293"/>
          <p:cNvSpPr>
            <a:spLocks/>
          </p:cNvSpPr>
          <p:nvPr/>
        </p:nvSpPr>
        <p:spPr bwMode="auto">
          <a:xfrm flipV="1">
            <a:off x="6504782" y="1969810"/>
            <a:ext cx="1588" cy="1450"/>
          </a:xfrm>
          <a:custGeom>
            <a:avLst/>
            <a:gdLst>
              <a:gd name="T0" fmla="*/ 0 w 10"/>
              <a:gd name="T1" fmla="*/ 0 h 13"/>
              <a:gd name="T2" fmla="*/ 0 w 10"/>
              <a:gd name="T3" fmla="*/ 13 h 13"/>
              <a:gd name="T4" fmla="*/ 10 w 10"/>
              <a:gd name="T5" fmla="*/ 6 h 13"/>
              <a:gd name="T6" fmla="*/ 10 w 10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0" y="13"/>
                </a:lnTo>
                <a:lnTo>
                  <a:pt x="10" y="6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2" name="Line 294"/>
          <p:cNvSpPr>
            <a:spLocks noChangeShapeType="1"/>
          </p:cNvSpPr>
          <p:nvPr/>
        </p:nvSpPr>
        <p:spPr bwMode="auto">
          <a:xfrm flipV="1">
            <a:off x="6512719" y="1968360"/>
            <a:ext cx="0" cy="290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3" name="Freeform 295"/>
          <p:cNvSpPr>
            <a:spLocks/>
          </p:cNvSpPr>
          <p:nvPr/>
        </p:nvSpPr>
        <p:spPr bwMode="auto">
          <a:xfrm flipV="1">
            <a:off x="6514307" y="1969810"/>
            <a:ext cx="1588" cy="1450"/>
          </a:xfrm>
          <a:custGeom>
            <a:avLst/>
            <a:gdLst>
              <a:gd name="T0" fmla="*/ 0 w 9"/>
              <a:gd name="T1" fmla="*/ 0 h 27"/>
              <a:gd name="T2" fmla="*/ 0 w 9"/>
              <a:gd name="T3" fmla="*/ 27 h 27"/>
              <a:gd name="T4" fmla="*/ 9 w 9"/>
              <a:gd name="T5" fmla="*/ 13 h 27"/>
              <a:gd name="T6" fmla="*/ 9 w 9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7">
                <a:moveTo>
                  <a:pt x="0" y="0"/>
                </a:moveTo>
                <a:lnTo>
                  <a:pt x="0" y="27"/>
                </a:lnTo>
                <a:lnTo>
                  <a:pt x="9" y="1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4" name="Freeform 296"/>
          <p:cNvSpPr>
            <a:spLocks/>
          </p:cNvSpPr>
          <p:nvPr/>
        </p:nvSpPr>
        <p:spPr bwMode="auto">
          <a:xfrm flipV="1">
            <a:off x="6519069" y="1969810"/>
            <a:ext cx="4763" cy="1450"/>
          </a:xfrm>
          <a:custGeom>
            <a:avLst/>
            <a:gdLst>
              <a:gd name="T0" fmla="*/ 0 w 28"/>
              <a:gd name="T1" fmla="*/ 0 h 27"/>
              <a:gd name="T2" fmla="*/ 0 w 28"/>
              <a:gd name="T3" fmla="*/ 6 h 27"/>
              <a:gd name="T4" fmla="*/ 9 w 28"/>
              <a:gd name="T5" fmla="*/ 13 h 27"/>
              <a:gd name="T6" fmla="*/ 18 w 28"/>
              <a:gd name="T7" fmla="*/ 27 h 27"/>
              <a:gd name="T8" fmla="*/ 28 w 28"/>
              <a:gd name="T9" fmla="*/ 6 h 27"/>
              <a:gd name="T10" fmla="*/ 28 w 28"/>
              <a:gd name="T1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7">
                <a:moveTo>
                  <a:pt x="0" y="0"/>
                </a:moveTo>
                <a:lnTo>
                  <a:pt x="0" y="6"/>
                </a:lnTo>
                <a:lnTo>
                  <a:pt x="9" y="13"/>
                </a:lnTo>
                <a:lnTo>
                  <a:pt x="18" y="27"/>
                </a:lnTo>
                <a:lnTo>
                  <a:pt x="28" y="6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5" name="Freeform 297"/>
          <p:cNvSpPr>
            <a:spLocks/>
          </p:cNvSpPr>
          <p:nvPr/>
        </p:nvSpPr>
        <p:spPr bwMode="auto">
          <a:xfrm flipV="1">
            <a:off x="6527007" y="1968360"/>
            <a:ext cx="0" cy="2900"/>
          </a:xfrm>
          <a:custGeom>
            <a:avLst/>
            <a:gdLst>
              <a:gd name="T0" fmla="*/ 0 w 9"/>
              <a:gd name="T1" fmla="*/ 0 h 48"/>
              <a:gd name="T2" fmla="*/ 0 w 9"/>
              <a:gd name="T3" fmla="*/ 48 h 48"/>
              <a:gd name="T4" fmla="*/ 9 w 9"/>
              <a:gd name="T5" fmla="*/ 6 h 48"/>
              <a:gd name="T6" fmla="*/ 9 w 9"/>
              <a:gd name="T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8">
                <a:moveTo>
                  <a:pt x="0" y="0"/>
                </a:moveTo>
                <a:lnTo>
                  <a:pt x="0" y="48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6" name="Freeform 298"/>
          <p:cNvSpPr>
            <a:spLocks/>
          </p:cNvSpPr>
          <p:nvPr/>
        </p:nvSpPr>
        <p:spPr bwMode="auto">
          <a:xfrm flipV="1">
            <a:off x="6536532" y="1968360"/>
            <a:ext cx="1588" cy="2900"/>
          </a:xfrm>
          <a:custGeom>
            <a:avLst/>
            <a:gdLst>
              <a:gd name="T0" fmla="*/ 0 w 18"/>
              <a:gd name="T1" fmla="*/ 0 h 34"/>
              <a:gd name="T2" fmla="*/ 0 w 18"/>
              <a:gd name="T3" fmla="*/ 34 h 34"/>
              <a:gd name="T4" fmla="*/ 9 w 18"/>
              <a:gd name="T5" fmla="*/ 6 h 34"/>
              <a:gd name="T6" fmla="*/ 18 w 18"/>
              <a:gd name="T7" fmla="*/ 6 h 34"/>
              <a:gd name="T8" fmla="*/ 18 w 18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34">
                <a:moveTo>
                  <a:pt x="0" y="0"/>
                </a:moveTo>
                <a:lnTo>
                  <a:pt x="0" y="34"/>
                </a:lnTo>
                <a:lnTo>
                  <a:pt x="9" y="6"/>
                </a:lnTo>
                <a:lnTo>
                  <a:pt x="18" y="6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7" name="Freeform 299"/>
          <p:cNvSpPr>
            <a:spLocks/>
          </p:cNvSpPr>
          <p:nvPr/>
        </p:nvSpPr>
        <p:spPr bwMode="auto">
          <a:xfrm flipV="1">
            <a:off x="6541294" y="1964010"/>
            <a:ext cx="17463" cy="7251"/>
          </a:xfrm>
          <a:custGeom>
            <a:avLst/>
            <a:gdLst>
              <a:gd name="T0" fmla="*/ 0 w 111"/>
              <a:gd name="T1" fmla="*/ 0 h 110"/>
              <a:gd name="T2" fmla="*/ 0 w 111"/>
              <a:gd name="T3" fmla="*/ 13 h 110"/>
              <a:gd name="T4" fmla="*/ 9 w 111"/>
              <a:gd name="T5" fmla="*/ 13 h 110"/>
              <a:gd name="T6" fmla="*/ 18 w 111"/>
              <a:gd name="T7" fmla="*/ 20 h 110"/>
              <a:gd name="T8" fmla="*/ 28 w 111"/>
              <a:gd name="T9" fmla="*/ 13 h 110"/>
              <a:gd name="T10" fmla="*/ 37 w 111"/>
              <a:gd name="T11" fmla="*/ 68 h 110"/>
              <a:gd name="T12" fmla="*/ 46 w 111"/>
              <a:gd name="T13" fmla="*/ 48 h 110"/>
              <a:gd name="T14" fmla="*/ 55 w 111"/>
              <a:gd name="T15" fmla="*/ 48 h 110"/>
              <a:gd name="T16" fmla="*/ 65 w 111"/>
              <a:gd name="T17" fmla="*/ 13 h 110"/>
              <a:gd name="T18" fmla="*/ 74 w 111"/>
              <a:gd name="T19" fmla="*/ 110 h 110"/>
              <a:gd name="T20" fmla="*/ 83 w 111"/>
              <a:gd name="T21" fmla="*/ 82 h 110"/>
              <a:gd name="T22" fmla="*/ 92 w 111"/>
              <a:gd name="T23" fmla="*/ 61 h 110"/>
              <a:gd name="T24" fmla="*/ 102 w 111"/>
              <a:gd name="T25" fmla="*/ 48 h 110"/>
              <a:gd name="T26" fmla="*/ 111 w 111"/>
              <a:gd name="T27" fmla="*/ 20 h 110"/>
              <a:gd name="T28" fmla="*/ 111 w 111"/>
              <a:gd name="T2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110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18" y="20"/>
                </a:lnTo>
                <a:lnTo>
                  <a:pt x="28" y="13"/>
                </a:lnTo>
                <a:lnTo>
                  <a:pt x="37" y="68"/>
                </a:lnTo>
                <a:lnTo>
                  <a:pt x="46" y="48"/>
                </a:lnTo>
                <a:lnTo>
                  <a:pt x="55" y="48"/>
                </a:lnTo>
                <a:lnTo>
                  <a:pt x="65" y="13"/>
                </a:lnTo>
                <a:lnTo>
                  <a:pt x="74" y="110"/>
                </a:lnTo>
                <a:lnTo>
                  <a:pt x="83" y="82"/>
                </a:lnTo>
                <a:lnTo>
                  <a:pt x="92" y="61"/>
                </a:lnTo>
                <a:lnTo>
                  <a:pt x="102" y="48"/>
                </a:lnTo>
                <a:lnTo>
                  <a:pt x="111" y="20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8" name="Freeform 300"/>
          <p:cNvSpPr>
            <a:spLocks/>
          </p:cNvSpPr>
          <p:nvPr/>
        </p:nvSpPr>
        <p:spPr bwMode="auto">
          <a:xfrm flipV="1">
            <a:off x="6561932" y="1968360"/>
            <a:ext cx="7938" cy="2900"/>
          </a:xfrm>
          <a:custGeom>
            <a:avLst/>
            <a:gdLst>
              <a:gd name="T0" fmla="*/ 0 w 56"/>
              <a:gd name="T1" fmla="*/ 0 h 48"/>
              <a:gd name="T2" fmla="*/ 0 w 56"/>
              <a:gd name="T3" fmla="*/ 20 h 48"/>
              <a:gd name="T4" fmla="*/ 10 w 56"/>
              <a:gd name="T5" fmla="*/ 13 h 48"/>
              <a:gd name="T6" fmla="*/ 19 w 56"/>
              <a:gd name="T7" fmla="*/ 20 h 48"/>
              <a:gd name="T8" fmla="*/ 28 w 56"/>
              <a:gd name="T9" fmla="*/ 34 h 48"/>
              <a:gd name="T10" fmla="*/ 37 w 56"/>
              <a:gd name="T11" fmla="*/ 27 h 48"/>
              <a:gd name="T12" fmla="*/ 47 w 56"/>
              <a:gd name="T13" fmla="*/ 20 h 48"/>
              <a:gd name="T14" fmla="*/ 56 w 56"/>
              <a:gd name="T15" fmla="*/ 48 h 48"/>
              <a:gd name="T16" fmla="*/ 56 w 56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8">
                <a:moveTo>
                  <a:pt x="0" y="0"/>
                </a:moveTo>
                <a:lnTo>
                  <a:pt x="0" y="20"/>
                </a:lnTo>
                <a:lnTo>
                  <a:pt x="10" y="13"/>
                </a:lnTo>
                <a:lnTo>
                  <a:pt x="19" y="20"/>
                </a:lnTo>
                <a:lnTo>
                  <a:pt x="28" y="34"/>
                </a:lnTo>
                <a:lnTo>
                  <a:pt x="37" y="27"/>
                </a:lnTo>
                <a:lnTo>
                  <a:pt x="47" y="20"/>
                </a:lnTo>
                <a:lnTo>
                  <a:pt x="56" y="48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9" name="Freeform 301"/>
          <p:cNvSpPr>
            <a:spLocks/>
          </p:cNvSpPr>
          <p:nvPr/>
        </p:nvSpPr>
        <p:spPr bwMode="auto">
          <a:xfrm flipV="1">
            <a:off x="6573044" y="1932110"/>
            <a:ext cx="25400" cy="39151"/>
          </a:xfrm>
          <a:custGeom>
            <a:avLst/>
            <a:gdLst>
              <a:gd name="T0" fmla="*/ 0 w 167"/>
              <a:gd name="T1" fmla="*/ 0 h 544"/>
              <a:gd name="T2" fmla="*/ 0 w 167"/>
              <a:gd name="T3" fmla="*/ 48 h 544"/>
              <a:gd name="T4" fmla="*/ 10 w 167"/>
              <a:gd name="T5" fmla="*/ 89 h 544"/>
              <a:gd name="T6" fmla="*/ 19 w 167"/>
              <a:gd name="T7" fmla="*/ 241 h 544"/>
              <a:gd name="T8" fmla="*/ 28 w 167"/>
              <a:gd name="T9" fmla="*/ 544 h 544"/>
              <a:gd name="T10" fmla="*/ 37 w 167"/>
              <a:gd name="T11" fmla="*/ 365 h 544"/>
              <a:gd name="T12" fmla="*/ 47 w 167"/>
              <a:gd name="T13" fmla="*/ 530 h 544"/>
              <a:gd name="T14" fmla="*/ 56 w 167"/>
              <a:gd name="T15" fmla="*/ 475 h 544"/>
              <a:gd name="T16" fmla="*/ 65 w 167"/>
              <a:gd name="T17" fmla="*/ 482 h 544"/>
              <a:gd name="T18" fmla="*/ 74 w 167"/>
              <a:gd name="T19" fmla="*/ 482 h 544"/>
              <a:gd name="T20" fmla="*/ 84 w 167"/>
              <a:gd name="T21" fmla="*/ 433 h 544"/>
              <a:gd name="T22" fmla="*/ 93 w 167"/>
              <a:gd name="T23" fmla="*/ 303 h 544"/>
              <a:gd name="T24" fmla="*/ 102 w 167"/>
              <a:gd name="T25" fmla="*/ 48 h 544"/>
              <a:gd name="T26" fmla="*/ 111 w 167"/>
              <a:gd name="T27" fmla="*/ 20 h 544"/>
              <a:gd name="T28" fmla="*/ 121 w 167"/>
              <a:gd name="T29" fmla="*/ 20 h 544"/>
              <a:gd name="T30" fmla="*/ 130 w 167"/>
              <a:gd name="T31" fmla="*/ 6 h 544"/>
              <a:gd name="T32" fmla="*/ 139 w 167"/>
              <a:gd name="T33" fmla="*/ 6 h 544"/>
              <a:gd name="T34" fmla="*/ 148 w 167"/>
              <a:gd name="T35" fmla="*/ 20 h 544"/>
              <a:gd name="T36" fmla="*/ 158 w 167"/>
              <a:gd name="T37" fmla="*/ 6 h 544"/>
              <a:gd name="T38" fmla="*/ 167 w 167"/>
              <a:gd name="T39" fmla="*/ 13 h 544"/>
              <a:gd name="T40" fmla="*/ 167 w 167"/>
              <a:gd name="T41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7" h="544">
                <a:moveTo>
                  <a:pt x="0" y="0"/>
                </a:moveTo>
                <a:lnTo>
                  <a:pt x="0" y="48"/>
                </a:lnTo>
                <a:lnTo>
                  <a:pt x="10" y="89"/>
                </a:lnTo>
                <a:lnTo>
                  <a:pt x="19" y="241"/>
                </a:lnTo>
                <a:lnTo>
                  <a:pt x="28" y="544"/>
                </a:lnTo>
                <a:lnTo>
                  <a:pt x="37" y="365"/>
                </a:lnTo>
                <a:lnTo>
                  <a:pt x="47" y="530"/>
                </a:lnTo>
                <a:lnTo>
                  <a:pt x="56" y="475"/>
                </a:lnTo>
                <a:lnTo>
                  <a:pt x="65" y="482"/>
                </a:lnTo>
                <a:lnTo>
                  <a:pt x="74" y="482"/>
                </a:lnTo>
                <a:lnTo>
                  <a:pt x="84" y="433"/>
                </a:lnTo>
                <a:lnTo>
                  <a:pt x="93" y="303"/>
                </a:lnTo>
                <a:lnTo>
                  <a:pt x="102" y="48"/>
                </a:lnTo>
                <a:lnTo>
                  <a:pt x="111" y="20"/>
                </a:lnTo>
                <a:lnTo>
                  <a:pt x="121" y="20"/>
                </a:lnTo>
                <a:lnTo>
                  <a:pt x="130" y="6"/>
                </a:lnTo>
                <a:lnTo>
                  <a:pt x="139" y="6"/>
                </a:lnTo>
                <a:lnTo>
                  <a:pt x="148" y="20"/>
                </a:lnTo>
                <a:lnTo>
                  <a:pt x="158" y="6"/>
                </a:lnTo>
                <a:lnTo>
                  <a:pt x="167" y="13"/>
                </a:lnTo>
                <a:lnTo>
                  <a:pt x="16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0" name="Freeform 302"/>
          <p:cNvSpPr>
            <a:spLocks/>
          </p:cNvSpPr>
          <p:nvPr/>
        </p:nvSpPr>
        <p:spPr bwMode="auto">
          <a:xfrm flipV="1">
            <a:off x="6600032" y="1933559"/>
            <a:ext cx="15875" cy="37701"/>
          </a:xfrm>
          <a:custGeom>
            <a:avLst/>
            <a:gdLst>
              <a:gd name="T0" fmla="*/ 0 w 102"/>
              <a:gd name="T1" fmla="*/ 0 h 523"/>
              <a:gd name="T2" fmla="*/ 0 w 102"/>
              <a:gd name="T3" fmla="*/ 48 h 523"/>
              <a:gd name="T4" fmla="*/ 10 w 102"/>
              <a:gd name="T5" fmla="*/ 41 h 523"/>
              <a:gd name="T6" fmla="*/ 19 w 102"/>
              <a:gd name="T7" fmla="*/ 303 h 523"/>
              <a:gd name="T8" fmla="*/ 28 w 102"/>
              <a:gd name="T9" fmla="*/ 234 h 523"/>
              <a:gd name="T10" fmla="*/ 37 w 102"/>
              <a:gd name="T11" fmla="*/ 378 h 523"/>
              <a:gd name="T12" fmla="*/ 47 w 102"/>
              <a:gd name="T13" fmla="*/ 440 h 523"/>
              <a:gd name="T14" fmla="*/ 56 w 102"/>
              <a:gd name="T15" fmla="*/ 509 h 523"/>
              <a:gd name="T16" fmla="*/ 65 w 102"/>
              <a:gd name="T17" fmla="*/ 344 h 523"/>
              <a:gd name="T18" fmla="*/ 74 w 102"/>
              <a:gd name="T19" fmla="*/ 523 h 523"/>
              <a:gd name="T20" fmla="*/ 84 w 102"/>
              <a:gd name="T21" fmla="*/ 303 h 523"/>
              <a:gd name="T22" fmla="*/ 93 w 102"/>
              <a:gd name="T23" fmla="*/ 151 h 523"/>
              <a:gd name="T24" fmla="*/ 102 w 102"/>
              <a:gd name="T25" fmla="*/ 96 h 523"/>
              <a:gd name="T26" fmla="*/ 102 w 102"/>
              <a:gd name="T27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523">
                <a:moveTo>
                  <a:pt x="0" y="0"/>
                </a:moveTo>
                <a:lnTo>
                  <a:pt x="0" y="48"/>
                </a:lnTo>
                <a:lnTo>
                  <a:pt x="10" y="41"/>
                </a:lnTo>
                <a:lnTo>
                  <a:pt x="19" y="303"/>
                </a:lnTo>
                <a:lnTo>
                  <a:pt x="28" y="234"/>
                </a:lnTo>
                <a:lnTo>
                  <a:pt x="37" y="378"/>
                </a:lnTo>
                <a:lnTo>
                  <a:pt x="47" y="440"/>
                </a:lnTo>
                <a:lnTo>
                  <a:pt x="56" y="509"/>
                </a:lnTo>
                <a:lnTo>
                  <a:pt x="65" y="344"/>
                </a:lnTo>
                <a:lnTo>
                  <a:pt x="74" y="523"/>
                </a:lnTo>
                <a:lnTo>
                  <a:pt x="84" y="303"/>
                </a:lnTo>
                <a:lnTo>
                  <a:pt x="93" y="151"/>
                </a:lnTo>
                <a:lnTo>
                  <a:pt x="102" y="96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1" name="Freeform 303"/>
          <p:cNvSpPr>
            <a:spLocks/>
          </p:cNvSpPr>
          <p:nvPr/>
        </p:nvSpPr>
        <p:spPr bwMode="auto">
          <a:xfrm flipV="1">
            <a:off x="6619082" y="1969810"/>
            <a:ext cx="3175" cy="1450"/>
          </a:xfrm>
          <a:custGeom>
            <a:avLst/>
            <a:gdLst>
              <a:gd name="T0" fmla="*/ 0 w 18"/>
              <a:gd name="T1" fmla="*/ 0 h 20"/>
              <a:gd name="T2" fmla="*/ 0 w 18"/>
              <a:gd name="T3" fmla="*/ 13 h 20"/>
              <a:gd name="T4" fmla="*/ 9 w 18"/>
              <a:gd name="T5" fmla="*/ 6 h 20"/>
              <a:gd name="T6" fmla="*/ 18 w 18"/>
              <a:gd name="T7" fmla="*/ 20 h 20"/>
              <a:gd name="T8" fmla="*/ 18 w 18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0">
                <a:moveTo>
                  <a:pt x="0" y="0"/>
                </a:moveTo>
                <a:lnTo>
                  <a:pt x="0" y="13"/>
                </a:lnTo>
                <a:lnTo>
                  <a:pt x="9" y="6"/>
                </a:lnTo>
                <a:lnTo>
                  <a:pt x="18" y="20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2" name="Freeform 304"/>
          <p:cNvSpPr>
            <a:spLocks/>
          </p:cNvSpPr>
          <p:nvPr/>
        </p:nvSpPr>
        <p:spPr bwMode="auto">
          <a:xfrm flipV="1">
            <a:off x="6625432" y="1906010"/>
            <a:ext cx="26988" cy="65251"/>
          </a:xfrm>
          <a:custGeom>
            <a:avLst/>
            <a:gdLst>
              <a:gd name="T0" fmla="*/ 0 w 184"/>
              <a:gd name="T1" fmla="*/ 0 h 909"/>
              <a:gd name="T2" fmla="*/ 0 w 184"/>
              <a:gd name="T3" fmla="*/ 20 h 909"/>
              <a:gd name="T4" fmla="*/ 9 w 184"/>
              <a:gd name="T5" fmla="*/ 20 h 909"/>
              <a:gd name="T6" fmla="*/ 18 w 184"/>
              <a:gd name="T7" fmla="*/ 13 h 909"/>
              <a:gd name="T8" fmla="*/ 27 w 184"/>
              <a:gd name="T9" fmla="*/ 27 h 909"/>
              <a:gd name="T10" fmla="*/ 37 w 184"/>
              <a:gd name="T11" fmla="*/ 220 h 909"/>
              <a:gd name="T12" fmla="*/ 46 w 184"/>
              <a:gd name="T13" fmla="*/ 461 h 909"/>
              <a:gd name="T14" fmla="*/ 55 w 184"/>
              <a:gd name="T15" fmla="*/ 564 h 909"/>
              <a:gd name="T16" fmla="*/ 64 w 184"/>
              <a:gd name="T17" fmla="*/ 812 h 909"/>
              <a:gd name="T18" fmla="*/ 74 w 184"/>
              <a:gd name="T19" fmla="*/ 902 h 909"/>
              <a:gd name="T20" fmla="*/ 83 w 184"/>
              <a:gd name="T21" fmla="*/ 909 h 909"/>
              <a:gd name="T22" fmla="*/ 92 w 184"/>
              <a:gd name="T23" fmla="*/ 854 h 909"/>
              <a:gd name="T24" fmla="*/ 101 w 184"/>
              <a:gd name="T25" fmla="*/ 902 h 909"/>
              <a:gd name="T26" fmla="*/ 110 w 184"/>
              <a:gd name="T27" fmla="*/ 833 h 909"/>
              <a:gd name="T28" fmla="*/ 120 w 184"/>
              <a:gd name="T29" fmla="*/ 537 h 909"/>
              <a:gd name="T30" fmla="*/ 129 w 184"/>
              <a:gd name="T31" fmla="*/ 123 h 909"/>
              <a:gd name="T32" fmla="*/ 138 w 184"/>
              <a:gd name="T33" fmla="*/ 61 h 909"/>
              <a:gd name="T34" fmla="*/ 147 w 184"/>
              <a:gd name="T35" fmla="*/ 20 h 909"/>
              <a:gd name="T36" fmla="*/ 157 w 184"/>
              <a:gd name="T37" fmla="*/ 27 h 909"/>
              <a:gd name="T38" fmla="*/ 166 w 184"/>
              <a:gd name="T39" fmla="*/ 34 h 909"/>
              <a:gd name="T40" fmla="*/ 175 w 184"/>
              <a:gd name="T41" fmla="*/ 6 h 909"/>
              <a:gd name="T42" fmla="*/ 184 w 184"/>
              <a:gd name="T43" fmla="*/ 27 h 909"/>
              <a:gd name="T44" fmla="*/ 184 w 184"/>
              <a:gd name="T45" fmla="*/ 0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4" h="909">
                <a:moveTo>
                  <a:pt x="0" y="0"/>
                </a:moveTo>
                <a:lnTo>
                  <a:pt x="0" y="20"/>
                </a:lnTo>
                <a:lnTo>
                  <a:pt x="9" y="20"/>
                </a:lnTo>
                <a:lnTo>
                  <a:pt x="18" y="13"/>
                </a:lnTo>
                <a:lnTo>
                  <a:pt x="27" y="27"/>
                </a:lnTo>
                <a:lnTo>
                  <a:pt x="37" y="220"/>
                </a:lnTo>
                <a:lnTo>
                  <a:pt x="46" y="461"/>
                </a:lnTo>
                <a:lnTo>
                  <a:pt x="55" y="564"/>
                </a:lnTo>
                <a:lnTo>
                  <a:pt x="64" y="812"/>
                </a:lnTo>
                <a:lnTo>
                  <a:pt x="74" y="902"/>
                </a:lnTo>
                <a:lnTo>
                  <a:pt x="83" y="909"/>
                </a:lnTo>
                <a:lnTo>
                  <a:pt x="92" y="854"/>
                </a:lnTo>
                <a:lnTo>
                  <a:pt x="101" y="902"/>
                </a:lnTo>
                <a:lnTo>
                  <a:pt x="110" y="833"/>
                </a:lnTo>
                <a:lnTo>
                  <a:pt x="120" y="537"/>
                </a:lnTo>
                <a:lnTo>
                  <a:pt x="129" y="123"/>
                </a:lnTo>
                <a:lnTo>
                  <a:pt x="138" y="61"/>
                </a:lnTo>
                <a:lnTo>
                  <a:pt x="147" y="20"/>
                </a:lnTo>
                <a:lnTo>
                  <a:pt x="157" y="27"/>
                </a:lnTo>
                <a:lnTo>
                  <a:pt x="166" y="34"/>
                </a:lnTo>
                <a:lnTo>
                  <a:pt x="175" y="6"/>
                </a:lnTo>
                <a:lnTo>
                  <a:pt x="184" y="27"/>
                </a:lnTo>
                <a:lnTo>
                  <a:pt x="18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3" name="Freeform 305"/>
          <p:cNvSpPr>
            <a:spLocks/>
          </p:cNvSpPr>
          <p:nvPr/>
        </p:nvSpPr>
        <p:spPr bwMode="auto">
          <a:xfrm flipV="1">
            <a:off x="6655594" y="1930659"/>
            <a:ext cx="17463" cy="40600"/>
          </a:xfrm>
          <a:custGeom>
            <a:avLst/>
            <a:gdLst>
              <a:gd name="T0" fmla="*/ 0 w 111"/>
              <a:gd name="T1" fmla="*/ 0 h 564"/>
              <a:gd name="T2" fmla="*/ 0 w 111"/>
              <a:gd name="T3" fmla="*/ 6 h 564"/>
              <a:gd name="T4" fmla="*/ 9 w 111"/>
              <a:gd name="T5" fmla="*/ 27 h 564"/>
              <a:gd name="T6" fmla="*/ 18 w 111"/>
              <a:gd name="T7" fmla="*/ 55 h 564"/>
              <a:gd name="T8" fmla="*/ 28 w 111"/>
              <a:gd name="T9" fmla="*/ 199 h 564"/>
              <a:gd name="T10" fmla="*/ 37 w 111"/>
              <a:gd name="T11" fmla="*/ 289 h 564"/>
              <a:gd name="T12" fmla="*/ 46 w 111"/>
              <a:gd name="T13" fmla="*/ 482 h 564"/>
              <a:gd name="T14" fmla="*/ 55 w 111"/>
              <a:gd name="T15" fmla="*/ 509 h 564"/>
              <a:gd name="T16" fmla="*/ 65 w 111"/>
              <a:gd name="T17" fmla="*/ 399 h 564"/>
              <a:gd name="T18" fmla="*/ 74 w 111"/>
              <a:gd name="T19" fmla="*/ 564 h 564"/>
              <a:gd name="T20" fmla="*/ 83 w 111"/>
              <a:gd name="T21" fmla="*/ 371 h 564"/>
              <a:gd name="T22" fmla="*/ 92 w 111"/>
              <a:gd name="T23" fmla="*/ 351 h 564"/>
              <a:gd name="T24" fmla="*/ 102 w 111"/>
              <a:gd name="T25" fmla="*/ 199 h 564"/>
              <a:gd name="T26" fmla="*/ 111 w 111"/>
              <a:gd name="T27" fmla="*/ 123 h 564"/>
              <a:gd name="T28" fmla="*/ 111 w 111"/>
              <a:gd name="T29" fmla="*/ 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564">
                <a:moveTo>
                  <a:pt x="0" y="0"/>
                </a:moveTo>
                <a:lnTo>
                  <a:pt x="0" y="6"/>
                </a:lnTo>
                <a:lnTo>
                  <a:pt x="9" y="27"/>
                </a:lnTo>
                <a:lnTo>
                  <a:pt x="18" y="55"/>
                </a:lnTo>
                <a:lnTo>
                  <a:pt x="28" y="199"/>
                </a:lnTo>
                <a:lnTo>
                  <a:pt x="37" y="289"/>
                </a:lnTo>
                <a:lnTo>
                  <a:pt x="46" y="482"/>
                </a:lnTo>
                <a:lnTo>
                  <a:pt x="55" y="509"/>
                </a:lnTo>
                <a:lnTo>
                  <a:pt x="65" y="399"/>
                </a:lnTo>
                <a:lnTo>
                  <a:pt x="74" y="564"/>
                </a:lnTo>
                <a:lnTo>
                  <a:pt x="83" y="371"/>
                </a:lnTo>
                <a:lnTo>
                  <a:pt x="92" y="351"/>
                </a:lnTo>
                <a:lnTo>
                  <a:pt x="102" y="199"/>
                </a:lnTo>
                <a:lnTo>
                  <a:pt x="111" y="123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4" name="Freeform 306"/>
          <p:cNvSpPr>
            <a:spLocks/>
          </p:cNvSpPr>
          <p:nvPr/>
        </p:nvSpPr>
        <p:spPr bwMode="auto">
          <a:xfrm flipV="1">
            <a:off x="6677819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20 h 20"/>
              <a:gd name="T4" fmla="*/ 9 w 9"/>
              <a:gd name="T5" fmla="*/ 6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20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5" name="Freeform 307"/>
          <p:cNvSpPr>
            <a:spLocks/>
          </p:cNvSpPr>
          <p:nvPr/>
        </p:nvSpPr>
        <p:spPr bwMode="auto">
          <a:xfrm flipV="1">
            <a:off x="6685757" y="1965459"/>
            <a:ext cx="14288" cy="5800"/>
          </a:xfrm>
          <a:custGeom>
            <a:avLst/>
            <a:gdLst>
              <a:gd name="T0" fmla="*/ 0 w 84"/>
              <a:gd name="T1" fmla="*/ 0 h 75"/>
              <a:gd name="T2" fmla="*/ 0 w 84"/>
              <a:gd name="T3" fmla="*/ 13 h 75"/>
              <a:gd name="T4" fmla="*/ 10 w 84"/>
              <a:gd name="T5" fmla="*/ 41 h 75"/>
              <a:gd name="T6" fmla="*/ 19 w 84"/>
              <a:gd name="T7" fmla="*/ 13 h 75"/>
              <a:gd name="T8" fmla="*/ 28 w 84"/>
              <a:gd name="T9" fmla="*/ 75 h 75"/>
              <a:gd name="T10" fmla="*/ 37 w 84"/>
              <a:gd name="T11" fmla="*/ 48 h 75"/>
              <a:gd name="T12" fmla="*/ 47 w 84"/>
              <a:gd name="T13" fmla="*/ 27 h 75"/>
              <a:gd name="T14" fmla="*/ 56 w 84"/>
              <a:gd name="T15" fmla="*/ 61 h 75"/>
              <a:gd name="T16" fmla="*/ 65 w 84"/>
              <a:gd name="T17" fmla="*/ 55 h 75"/>
              <a:gd name="T18" fmla="*/ 74 w 84"/>
              <a:gd name="T19" fmla="*/ 20 h 75"/>
              <a:gd name="T20" fmla="*/ 84 w 84"/>
              <a:gd name="T21" fmla="*/ 13 h 75"/>
              <a:gd name="T22" fmla="*/ 84 w 84"/>
              <a:gd name="T23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75">
                <a:moveTo>
                  <a:pt x="0" y="0"/>
                </a:moveTo>
                <a:lnTo>
                  <a:pt x="0" y="13"/>
                </a:lnTo>
                <a:lnTo>
                  <a:pt x="10" y="41"/>
                </a:lnTo>
                <a:lnTo>
                  <a:pt x="19" y="13"/>
                </a:lnTo>
                <a:lnTo>
                  <a:pt x="28" y="75"/>
                </a:lnTo>
                <a:lnTo>
                  <a:pt x="37" y="48"/>
                </a:lnTo>
                <a:lnTo>
                  <a:pt x="47" y="27"/>
                </a:lnTo>
                <a:lnTo>
                  <a:pt x="56" y="61"/>
                </a:lnTo>
                <a:lnTo>
                  <a:pt x="65" y="55"/>
                </a:lnTo>
                <a:lnTo>
                  <a:pt x="74" y="20"/>
                </a:lnTo>
                <a:lnTo>
                  <a:pt x="84" y="13"/>
                </a:lnTo>
                <a:lnTo>
                  <a:pt x="8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6" name="Freeform 308"/>
          <p:cNvSpPr>
            <a:spLocks/>
          </p:cNvSpPr>
          <p:nvPr/>
        </p:nvSpPr>
        <p:spPr bwMode="auto">
          <a:xfrm flipV="1">
            <a:off x="6703219" y="1969810"/>
            <a:ext cx="1588" cy="1450"/>
          </a:xfrm>
          <a:custGeom>
            <a:avLst/>
            <a:gdLst>
              <a:gd name="T0" fmla="*/ 0 w 10"/>
              <a:gd name="T1" fmla="*/ 0 h 27"/>
              <a:gd name="T2" fmla="*/ 0 w 10"/>
              <a:gd name="T3" fmla="*/ 13 h 27"/>
              <a:gd name="T4" fmla="*/ 10 w 10"/>
              <a:gd name="T5" fmla="*/ 27 h 27"/>
              <a:gd name="T6" fmla="*/ 10 w 10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7">
                <a:moveTo>
                  <a:pt x="0" y="0"/>
                </a:moveTo>
                <a:lnTo>
                  <a:pt x="0" y="13"/>
                </a:lnTo>
                <a:lnTo>
                  <a:pt x="10" y="27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7" name="Freeform 309"/>
          <p:cNvSpPr>
            <a:spLocks/>
          </p:cNvSpPr>
          <p:nvPr/>
        </p:nvSpPr>
        <p:spPr bwMode="auto">
          <a:xfrm flipV="1">
            <a:off x="6707982" y="1969810"/>
            <a:ext cx="1588" cy="1450"/>
          </a:xfrm>
          <a:custGeom>
            <a:avLst/>
            <a:gdLst>
              <a:gd name="T0" fmla="*/ 0 w 9"/>
              <a:gd name="T1" fmla="*/ 0 h 27"/>
              <a:gd name="T2" fmla="*/ 0 w 9"/>
              <a:gd name="T3" fmla="*/ 27 h 27"/>
              <a:gd name="T4" fmla="*/ 9 w 9"/>
              <a:gd name="T5" fmla="*/ 13 h 27"/>
              <a:gd name="T6" fmla="*/ 9 w 9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7">
                <a:moveTo>
                  <a:pt x="0" y="0"/>
                </a:moveTo>
                <a:lnTo>
                  <a:pt x="0" y="27"/>
                </a:lnTo>
                <a:lnTo>
                  <a:pt x="9" y="1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8" name="Freeform 310"/>
          <p:cNvSpPr>
            <a:spLocks/>
          </p:cNvSpPr>
          <p:nvPr/>
        </p:nvSpPr>
        <p:spPr bwMode="auto">
          <a:xfrm flipV="1">
            <a:off x="6715919" y="1968360"/>
            <a:ext cx="9525" cy="2900"/>
          </a:xfrm>
          <a:custGeom>
            <a:avLst/>
            <a:gdLst>
              <a:gd name="T0" fmla="*/ 0 w 64"/>
              <a:gd name="T1" fmla="*/ 0 h 34"/>
              <a:gd name="T2" fmla="*/ 0 w 64"/>
              <a:gd name="T3" fmla="*/ 6 h 34"/>
              <a:gd name="T4" fmla="*/ 9 w 64"/>
              <a:gd name="T5" fmla="*/ 13 h 34"/>
              <a:gd name="T6" fmla="*/ 18 w 64"/>
              <a:gd name="T7" fmla="*/ 6 h 34"/>
              <a:gd name="T8" fmla="*/ 27 w 64"/>
              <a:gd name="T9" fmla="*/ 20 h 34"/>
              <a:gd name="T10" fmla="*/ 37 w 64"/>
              <a:gd name="T11" fmla="*/ 20 h 34"/>
              <a:gd name="T12" fmla="*/ 46 w 64"/>
              <a:gd name="T13" fmla="*/ 34 h 34"/>
              <a:gd name="T14" fmla="*/ 55 w 64"/>
              <a:gd name="T15" fmla="*/ 27 h 34"/>
              <a:gd name="T16" fmla="*/ 64 w 64"/>
              <a:gd name="T17" fmla="*/ 13 h 34"/>
              <a:gd name="T18" fmla="*/ 64 w 64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34">
                <a:moveTo>
                  <a:pt x="0" y="0"/>
                </a:moveTo>
                <a:lnTo>
                  <a:pt x="0" y="6"/>
                </a:lnTo>
                <a:lnTo>
                  <a:pt x="9" y="13"/>
                </a:lnTo>
                <a:lnTo>
                  <a:pt x="18" y="6"/>
                </a:lnTo>
                <a:lnTo>
                  <a:pt x="27" y="20"/>
                </a:lnTo>
                <a:lnTo>
                  <a:pt x="37" y="20"/>
                </a:lnTo>
                <a:lnTo>
                  <a:pt x="46" y="34"/>
                </a:lnTo>
                <a:lnTo>
                  <a:pt x="55" y="27"/>
                </a:lnTo>
                <a:lnTo>
                  <a:pt x="64" y="13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9" name="Freeform 311"/>
          <p:cNvSpPr>
            <a:spLocks/>
          </p:cNvSpPr>
          <p:nvPr/>
        </p:nvSpPr>
        <p:spPr bwMode="auto">
          <a:xfrm flipV="1">
            <a:off x="6730207" y="1968360"/>
            <a:ext cx="3175" cy="2900"/>
          </a:xfrm>
          <a:custGeom>
            <a:avLst/>
            <a:gdLst>
              <a:gd name="T0" fmla="*/ 0 w 19"/>
              <a:gd name="T1" fmla="*/ 0 h 34"/>
              <a:gd name="T2" fmla="*/ 0 w 19"/>
              <a:gd name="T3" fmla="*/ 13 h 34"/>
              <a:gd name="T4" fmla="*/ 9 w 19"/>
              <a:gd name="T5" fmla="*/ 34 h 34"/>
              <a:gd name="T6" fmla="*/ 19 w 19"/>
              <a:gd name="T7" fmla="*/ 6 h 34"/>
              <a:gd name="T8" fmla="*/ 19 w 19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4">
                <a:moveTo>
                  <a:pt x="0" y="0"/>
                </a:moveTo>
                <a:lnTo>
                  <a:pt x="0" y="13"/>
                </a:lnTo>
                <a:lnTo>
                  <a:pt x="9" y="34"/>
                </a:lnTo>
                <a:lnTo>
                  <a:pt x="19" y="6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0" name="Line 312"/>
          <p:cNvSpPr>
            <a:spLocks noChangeShapeType="1"/>
          </p:cNvSpPr>
          <p:nvPr/>
        </p:nvSpPr>
        <p:spPr bwMode="auto">
          <a:xfrm>
            <a:off x="673496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1" name="Freeform 313"/>
          <p:cNvSpPr>
            <a:spLocks/>
          </p:cNvSpPr>
          <p:nvPr/>
        </p:nvSpPr>
        <p:spPr bwMode="auto">
          <a:xfrm flipV="1">
            <a:off x="6738144" y="1945160"/>
            <a:ext cx="25400" cy="26100"/>
          </a:xfrm>
          <a:custGeom>
            <a:avLst/>
            <a:gdLst>
              <a:gd name="T0" fmla="*/ 0 w 166"/>
              <a:gd name="T1" fmla="*/ 0 h 365"/>
              <a:gd name="T2" fmla="*/ 0 w 166"/>
              <a:gd name="T3" fmla="*/ 13 h 365"/>
              <a:gd name="T4" fmla="*/ 9 w 166"/>
              <a:gd name="T5" fmla="*/ 6 h 365"/>
              <a:gd name="T6" fmla="*/ 18 w 166"/>
              <a:gd name="T7" fmla="*/ 20 h 365"/>
              <a:gd name="T8" fmla="*/ 27 w 166"/>
              <a:gd name="T9" fmla="*/ 130 h 365"/>
              <a:gd name="T10" fmla="*/ 37 w 166"/>
              <a:gd name="T11" fmla="*/ 89 h 365"/>
              <a:gd name="T12" fmla="*/ 46 w 166"/>
              <a:gd name="T13" fmla="*/ 365 h 365"/>
              <a:gd name="T14" fmla="*/ 55 w 166"/>
              <a:gd name="T15" fmla="*/ 289 h 365"/>
              <a:gd name="T16" fmla="*/ 64 w 166"/>
              <a:gd name="T17" fmla="*/ 247 h 365"/>
              <a:gd name="T18" fmla="*/ 74 w 166"/>
              <a:gd name="T19" fmla="*/ 254 h 365"/>
              <a:gd name="T20" fmla="*/ 83 w 166"/>
              <a:gd name="T21" fmla="*/ 227 h 365"/>
              <a:gd name="T22" fmla="*/ 92 w 166"/>
              <a:gd name="T23" fmla="*/ 303 h 365"/>
              <a:gd name="T24" fmla="*/ 101 w 166"/>
              <a:gd name="T25" fmla="*/ 192 h 365"/>
              <a:gd name="T26" fmla="*/ 111 w 166"/>
              <a:gd name="T27" fmla="*/ 55 h 365"/>
              <a:gd name="T28" fmla="*/ 120 w 166"/>
              <a:gd name="T29" fmla="*/ 20 h 365"/>
              <a:gd name="T30" fmla="*/ 129 w 166"/>
              <a:gd name="T31" fmla="*/ 20 h 365"/>
              <a:gd name="T32" fmla="*/ 138 w 166"/>
              <a:gd name="T33" fmla="*/ 27 h 365"/>
              <a:gd name="T34" fmla="*/ 148 w 166"/>
              <a:gd name="T35" fmla="*/ 6 h 365"/>
              <a:gd name="T36" fmla="*/ 157 w 166"/>
              <a:gd name="T37" fmla="*/ 6 h 365"/>
              <a:gd name="T38" fmla="*/ 166 w 166"/>
              <a:gd name="T39" fmla="*/ 34 h 365"/>
              <a:gd name="T40" fmla="*/ 166 w 166"/>
              <a:gd name="T41" fmla="*/ 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6" h="365">
                <a:moveTo>
                  <a:pt x="0" y="0"/>
                </a:moveTo>
                <a:lnTo>
                  <a:pt x="0" y="13"/>
                </a:lnTo>
                <a:lnTo>
                  <a:pt x="9" y="6"/>
                </a:lnTo>
                <a:lnTo>
                  <a:pt x="18" y="20"/>
                </a:lnTo>
                <a:lnTo>
                  <a:pt x="27" y="130"/>
                </a:lnTo>
                <a:lnTo>
                  <a:pt x="37" y="89"/>
                </a:lnTo>
                <a:lnTo>
                  <a:pt x="46" y="365"/>
                </a:lnTo>
                <a:lnTo>
                  <a:pt x="55" y="289"/>
                </a:lnTo>
                <a:lnTo>
                  <a:pt x="64" y="247"/>
                </a:lnTo>
                <a:lnTo>
                  <a:pt x="74" y="254"/>
                </a:lnTo>
                <a:lnTo>
                  <a:pt x="83" y="227"/>
                </a:lnTo>
                <a:lnTo>
                  <a:pt x="92" y="303"/>
                </a:lnTo>
                <a:lnTo>
                  <a:pt x="101" y="192"/>
                </a:lnTo>
                <a:lnTo>
                  <a:pt x="111" y="55"/>
                </a:lnTo>
                <a:lnTo>
                  <a:pt x="120" y="20"/>
                </a:lnTo>
                <a:lnTo>
                  <a:pt x="129" y="20"/>
                </a:lnTo>
                <a:lnTo>
                  <a:pt x="138" y="27"/>
                </a:lnTo>
                <a:lnTo>
                  <a:pt x="148" y="6"/>
                </a:lnTo>
                <a:lnTo>
                  <a:pt x="157" y="6"/>
                </a:lnTo>
                <a:lnTo>
                  <a:pt x="166" y="34"/>
                </a:lnTo>
                <a:lnTo>
                  <a:pt x="16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2" name="Line 314"/>
          <p:cNvSpPr>
            <a:spLocks noChangeShapeType="1"/>
          </p:cNvSpPr>
          <p:nvPr/>
        </p:nvSpPr>
        <p:spPr bwMode="auto">
          <a:xfrm>
            <a:off x="676671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3" name="Freeform 315"/>
          <p:cNvSpPr>
            <a:spLocks/>
          </p:cNvSpPr>
          <p:nvPr/>
        </p:nvSpPr>
        <p:spPr bwMode="auto">
          <a:xfrm flipV="1">
            <a:off x="6769894" y="1943710"/>
            <a:ext cx="15875" cy="27550"/>
          </a:xfrm>
          <a:custGeom>
            <a:avLst/>
            <a:gdLst>
              <a:gd name="T0" fmla="*/ 0 w 102"/>
              <a:gd name="T1" fmla="*/ 0 h 385"/>
              <a:gd name="T2" fmla="*/ 0 w 102"/>
              <a:gd name="T3" fmla="*/ 13 h 385"/>
              <a:gd name="T4" fmla="*/ 9 w 102"/>
              <a:gd name="T5" fmla="*/ 123 h 385"/>
              <a:gd name="T6" fmla="*/ 19 w 102"/>
              <a:gd name="T7" fmla="*/ 234 h 385"/>
              <a:gd name="T8" fmla="*/ 28 w 102"/>
              <a:gd name="T9" fmla="*/ 261 h 385"/>
              <a:gd name="T10" fmla="*/ 37 w 102"/>
              <a:gd name="T11" fmla="*/ 316 h 385"/>
              <a:gd name="T12" fmla="*/ 46 w 102"/>
              <a:gd name="T13" fmla="*/ 371 h 385"/>
              <a:gd name="T14" fmla="*/ 56 w 102"/>
              <a:gd name="T15" fmla="*/ 351 h 385"/>
              <a:gd name="T16" fmla="*/ 65 w 102"/>
              <a:gd name="T17" fmla="*/ 385 h 385"/>
              <a:gd name="T18" fmla="*/ 74 w 102"/>
              <a:gd name="T19" fmla="*/ 234 h 385"/>
              <a:gd name="T20" fmla="*/ 83 w 102"/>
              <a:gd name="T21" fmla="*/ 303 h 385"/>
              <a:gd name="T22" fmla="*/ 93 w 102"/>
              <a:gd name="T23" fmla="*/ 75 h 385"/>
              <a:gd name="T24" fmla="*/ 102 w 102"/>
              <a:gd name="T25" fmla="*/ 34 h 385"/>
              <a:gd name="T26" fmla="*/ 102 w 102"/>
              <a:gd name="T27" fmla="*/ 0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385">
                <a:moveTo>
                  <a:pt x="0" y="0"/>
                </a:moveTo>
                <a:lnTo>
                  <a:pt x="0" y="13"/>
                </a:lnTo>
                <a:lnTo>
                  <a:pt x="9" y="123"/>
                </a:lnTo>
                <a:lnTo>
                  <a:pt x="19" y="234"/>
                </a:lnTo>
                <a:lnTo>
                  <a:pt x="28" y="261"/>
                </a:lnTo>
                <a:lnTo>
                  <a:pt x="37" y="316"/>
                </a:lnTo>
                <a:lnTo>
                  <a:pt x="46" y="371"/>
                </a:lnTo>
                <a:lnTo>
                  <a:pt x="56" y="351"/>
                </a:lnTo>
                <a:lnTo>
                  <a:pt x="65" y="385"/>
                </a:lnTo>
                <a:lnTo>
                  <a:pt x="74" y="234"/>
                </a:lnTo>
                <a:lnTo>
                  <a:pt x="83" y="303"/>
                </a:lnTo>
                <a:lnTo>
                  <a:pt x="93" y="75"/>
                </a:lnTo>
                <a:lnTo>
                  <a:pt x="102" y="34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4" name="Line 316"/>
          <p:cNvSpPr>
            <a:spLocks noChangeShapeType="1"/>
          </p:cNvSpPr>
          <p:nvPr/>
        </p:nvSpPr>
        <p:spPr bwMode="auto">
          <a:xfrm flipV="1">
            <a:off x="67873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5" name="Freeform 317"/>
          <p:cNvSpPr>
            <a:spLocks/>
          </p:cNvSpPr>
          <p:nvPr/>
        </p:nvSpPr>
        <p:spPr bwMode="auto">
          <a:xfrm flipV="1">
            <a:off x="6790532" y="1969810"/>
            <a:ext cx="4763" cy="1450"/>
          </a:xfrm>
          <a:custGeom>
            <a:avLst/>
            <a:gdLst>
              <a:gd name="T0" fmla="*/ 0 w 28"/>
              <a:gd name="T1" fmla="*/ 0 h 27"/>
              <a:gd name="T2" fmla="*/ 0 w 28"/>
              <a:gd name="T3" fmla="*/ 27 h 27"/>
              <a:gd name="T4" fmla="*/ 9 w 28"/>
              <a:gd name="T5" fmla="*/ 13 h 27"/>
              <a:gd name="T6" fmla="*/ 18 w 28"/>
              <a:gd name="T7" fmla="*/ 13 h 27"/>
              <a:gd name="T8" fmla="*/ 28 w 28"/>
              <a:gd name="T9" fmla="*/ 6 h 27"/>
              <a:gd name="T10" fmla="*/ 28 w 28"/>
              <a:gd name="T1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7">
                <a:moveTo>
                  <a:pt x="0" y="0"/>
                </a:moveTo>
                <a:lnTo>
                  <a:pt x="0" y="27"/>
                </a:lnTo>
                <a:lnTo>
                  <a:pt x="9" y="13"/>
                </a:lnTo>
                <a:lnTo>
                  <a:pt x="18" y="13"/>
                </a:lnTo>
                <a:lnTo>
                  <a:pt x="28" y="6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6" name="Freeform 318"/>
          <p:cNvSpPr>
            <a:spLocks/>
          </p:cNvSpPr>
          <p:nvPr/>
        </p:nvSpPr>
        <p:spPr bwMode="auto">
          <a:xfrm flipV="1">
            <a:off x="6796882" y="1892959"/>
            <a:ext cx="69850" cy="78301"/>
          </a:xfrm>
          <a:custGeom>
            <a:avLst/>
            <a:gdLst>
              <a:gd name="T0" fmla="*/ 0 w 453"/>
              <a:gd name="T1" fmla="*/ 0 h 1101"/>
              <a:gd name="T2" fmla="*/ 0 w 453"/>
              <a:gd name="T3" fmla="*/ 82 h 1101"/>
              <a:gd name="T4" fmla="*/ 9 w 453"/>
              <a:gd name="T5" fmla="*/ 165 h 1101"/>
              <a:gd name="T6" fmla="*/ 19 w 453"/>
              <a:gd name="T7" fmla="*/ 640 h 1101"/>
              <a:gd name="T8" fmla="*/ 28 w 453"/>
              <a:gd name="T9" fmla="*/ 626 h 1101"/>
              <a:gd name="T10" fmla="*/ 37 w 453"/>
              <a:gd name="T11" fmla="*/ 743 h 1101"/>
              <a:gd name="T12" fmla="*/ 46 w 453"/>
              <a:gd name="T13" fmla="*/ 936 h 1101"/>
              <a:gd name="T14" fmla="*/ 56 w 453"/>
              <a:gd name="T15" fmla="*/ 840 h 1101"/>
              <a:gd name="T16" fmla="*/ 65 w 453"/>
              <a:gd name="T17" fmla="*/ 1012 h 1101"/>
              <a:gd name="T18" fmla="*/ 74 w 453"/>
              <a:gd name="T19" fmla="*/ 854 h 1101"/>
              <a:gd name="T20" fmla="*/ 83 w 453"/>
              <a:gd name="T21" fmla="*/ 785 h 1101"/>
              <a:gd name="T22" fmla="*/ 93 w 453"/>
              <a:gd name="T23" fmla="*/ 385 h 1101"/>
              <a:gd name="T24" fmla="*/ 102 w 453"/>
              <a:gd name="T25" fmla="*/ 103 h 1101"/>
              <a:gd name="T26" fmla="*/ 111 w 453"/>
              <a:gd name="T27" fmla="*/ 13 h 1101"/>
              <a:gd name="T28" fmla="*/ 120 w 453"/>
              <a:gd name="T29" fmla="*/ 13 h 1101"/>
              <a:gd name="T30" fmla="*/ 130 w 453"/>
              <a:gd name="T31" fmla="*/ 34 h 1101"/>
              <a:gd name="T32" fmla="*/ 139 w 453"/>
              <a:gd name="T33" fmla="*/ 27 h 1101"/>
              <a:gd name="T34" fmla="*/ 148 w 453"/>
              <a:gd name="T35" fmla="*/ 20 h 1101"/>
              <a:gd name="T36" fmla="*/ 157 w 453"/>
              <a:gd name="T37" fmla="*/ 13 h 1101"/>
              <a:gd name="T38" fmla="*/ 167 w 453"/>
              <a:gd name="T39" fmla="*/ 13 h 1101"/>
              <a:gd name="T40" fmla="*/ 176 w 453"/>
              <a:gd name="T41" fmla="*/ 13 h 1101"/>
              <a:gd name="T42" fmla="*/ 185 w 453"/>
              <a:gd name="T43" fmla="*/ 82 h 1101"/>
              <a:gd name="T44" fmla="*/ 194 w 453"/>
              <a:gd name="T45" fmla="*/ 275 h 1101"/>
              <a:gd name="T46" fmla="*/ 204 w 453"/>
              <a:gd name="T47" fmla="*/ 516 h 1101"/>
              <a:gd name="T48" fmla="*/ 213 w 453"/>
              <a:gd name="T49" fmla="*/ 585 h 1101"/>
              <a:gd name="T50" fmla="*/ 222 w 453"/>
              <a:gd name="T51" fmla="*/ 750 h 1101"/>
              <a:gd name="T52" fmla="*/ 231 w 453"/>
              <a:gd name="T53" fmla="*/ 991 h 1101"/>
              <a:gd name="T54" fmla="*/ 241 w 453"/>
              <a:gd name="T55" fmla="*/ 943 h 1101"/>
              <a:gd name="T56" fmla="*/ 250 w 453"/>
              <a:gd name="T57" fmla="*/ 1101 h 1101"/>
              <a:gd name="T58" fmla="*/ 259 w 453"/>
              <a:gd name="T59" fmla="*/ 702 h 1101"/>
              <a:gd name="T60" fmla="*/ 268 w 453"/>
              <a:gd name="T61" fmla="*/ 833 h 1101"/>
              <a:gd name="T62" fmla="*/ 278 w 453"/>
              <a:gd name="T63" fmla="*/ 647 h 1101"/>
              <a:gd name="T64" fmla="*/ 287 w 453"/>
              <a:gd name="T65" fmla="*/ 144 h 1101"/>
              <a:gd name="T66" fmla="*/ 296 w 453"/>
              <a:gd name="T67" fmla="*/ 41 h 1101"/>
              <a:gd name="T68" fmla="*/ 305 w 453"/>
              <a:gd name="T69" fmla="*/ 75 h 1101"/>
              <a:gd name="T70" fmla="*/ 315 w 453"/>
              <a:gd name="T71" fmla="*/ 55 h 1101"/>
              <a:gd name="T72" fmla="*/ 324 w 453"/>
              <a:gd name="T73" fmla="*/ 75 h 1101"/>
              <a:gd name="T74" fmla="*/ 333 w 453"/>
              <a:gd name="T75" fmla="*/ 48 h 1101"/>
              <a:gd name="T76" fmla="*/ 342 w 453"/>
              <a:gd name="T77" fmla="*/ 20 h 1101"/>
              <a:gd name="T78" fmla="*/ 352 w 453"/>
              <a:gd name="T79" fmla="*/ 34 h 1101"/>
              <a:gd name="T80" fmla="*/ 361 w 453"/>
              <a:gd name="T81" fmla="*/ 20 h 1101"/>
              <a:gd name="T82" fmla="*/ 370 w 453"/>
              <a:gd name="T83" fmla="*/ 6 h 1101"/>
              <a:gd name="T84" fmla="*/ 379 w 453"/>
              <a:gd name="T85" fmla="*/ 61 h 1101"/>
              <a:gd name="T86" fmla="*/ 389 w 453"/>
              <a:gd name="T87" fmla="*/ 89 h 1101"/>
              <a:gd name="T88" fmla="*/ 398 w 453"/>
              <a:gd name="T89" fmla="*/ 165 h 1101"/>
              <a:gd name="T90" fmla="*/ 407 w 453"/>
              <a:gd name="T91" fmla="*/ 117 h 1101"/>
              <a:gd name="T92" fmla="*/ 416 w 453"/>
              <a:gd name="T93" fmla="*/ 144 h 1101"/>
              <a:gd name="T94" fmla="*/ 426 w 453"/>
              <a:gd name="T95" fmla="*/ 130 h 1101"/>
              <a:gd name="T96" fmla="*/ 435 w 453"/>
              <a:gd name="T97" fmla="*/ 89 h 1101"/>
              <a:gd name="T98" fmla="*/ 444 w 453"/>
              <a:gd name="T99" fmla="*/ 82 h 1101"/>
              <a:gd name="T100" fmla="*/ 453 w 453"/>
              <a:gd name="T101" fmla="*/ 103 h 1101"/>
              <a:gd name="T102" fmla="*/ 453 w 453"/>
              <a:gd name="T103" fmla="*/ 0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53" h="1101">
                <a:moveTo>
                  <a:pt x="0" y="0"/>
                </a:moveTo>
                <a:lnTo>
                  <a:pt x="0" y="82"/>
                </a:lnTo>
                <a:lnTo>
                  <a:pt x="9" y="165"/>
                </a:lnTo>
                <a:lnTo>
                  <a:pt x="19" y="640"/>
                </a:lnTo>
                <a:lnTo>
                  <a:pt x="28" y="626"/>
                </a:lnTo>
                <a:lnTo>
                  <a:pt x="37" y="743"/>
                </a:lnTo>
                <a:lnTo>
                  <a:pt x="46" y="936"/>
                </a:lnTo>
                <a:lnTo>
                  <a:pt x="56" y="840"/>
                </a:lnTo>
                <a:lnTo>
                  <a:pt x="65" y="1012"/>
                </a:lnTo>
                <a:lnTo>
                  <a:pt x="74" y="854"/>
                </a:lnTo>
                <a:lnTo>
                  <a:pt x="83" y="785"/>
                </a:lnTo>
                <a:lnTo>
                  <a:pt x="93" y="385"/>
                </a:lnTo>
                <a:lnTo>
                  <a:pt x="102" y="103"/>
                </a:lnTo>
                <a:lnTo>
                  <a:pt x="111" y="13"/>
                </a:lnTo>
                <a:lnTo>
                  <a:pt x="120" y="13"/>
                </a:lnTo>
                <a:lnTo>
                  <a:pt x="130" y="34"/>
                </a:lnTo>
                <a:lnTo>
                  <a:pt x="139" y="27"/>
                </a:lnTo>
                <a:lnTo>
                  <a:pt x="148" y="20"/>
                </a:lnTo>
                <a:lnTo>
                  <a:pt x="157" y="13"/>
                </a:lnTo>
                <a:lnTo>
                  <a:pt x="167" y="13"/>
                </a:lnTo>
                <a:lnTo>
                  <a:pt x="176" y="13"/>
                </a:lnTo>
                <a:lnTo>
                  <a:pt x="185" y="82"/>
                </a:lnTo>
                <a:lnTo>
                  <a:pt x="194" y="275"/>
                </a:lnTo>
                <a:lnTo>
                  <a:pt x="204" y="516"/>
                </a:lnTo>
                <a:lnTo>
                  <a:pt x="213" y="585"/>
                </a:lnTo>
                <a:lnTo>
                  <a:pt x="222" y="750"/>
                </a:lnTo>
                <a:lnTo>
                  <a:pt x="231" y="991"/>
                </a:lnTo>
                <a:lnTo>
                  <a:pt x="241" y="943"/>
                </a:lnTo>
                <a:lnTo>
                  <a:pt x="250" y="1101"/>
                </a:lnTo>
                <a:lnTo>
                  <a:pt x="259" y="702"/>
                </a:lnTo>
                <a:lnTo>
                  <a:pt x="268" y="833"/>
                </a:lnTo>
                <a:lnTo>
                  <a:pt x="278" y="647"/>
                </a:lnTo>
                <a:lnTo>
                  <a:pt x="287" y="144"/>
                </a:lnTo>
                <a:lnTo>
                  <a:pt x="296" y="41"/>
                </a:lnTo>
                <a:lnTo>
                  <a:pt x="305" y="75"/>
                </a:lnTo>
                <a:lnTo>
                  <a:pt x="315" y="55"/>
                </a:lnTo>
                <a:lnTo>
                  <a:pt x="324" y="75"/>
                </a:lnTo>
                <a:lnTo>
                  <a:pt x="333" y="48"/>
                </a:lnTo>
                <a:lnTo>
                  <a:pt x="342" y="20"/>
                </a:lnTo>
                <a:lnTo>
                  <a:pt x="352" y="34"/>
                </a:lnTo>
                <a:lnTo>
                  <a:pt x="361" y="20"/>
                </a:lnTo>
                <a:lnTo>
                  <a:pt x="370" y="6"/>
                </a:lnTo>
                <a:lnTo>
                  <a:pt x="379" y="61"/>
                </a:lnTo>
                <a:lnTo>
                  <a:pt x="389" y="89"/>
                </a:lnTo>
                <a:lnTo>
                  <a:pt x="398" y="165"/>
                </a:lnTo>
                <a:lnTo>
                  <a:pt x="407" y="117"/>
                </a:lnTo>
                <a:lnTo>
                  <a:pt x="416" y="144"/>
                </a:lnTo>
                <a:lnTo>
                  <a:pt x="426" y="130"/>
                </a:lnTo>
                <a:lnTo>
                  <a:pt x="435" y="89"/>
                </a:lnTo>
                <a:lnTo>
                  <a:pt x="444" y="82"/>
                </a:lnTo>
                <a:lnTo>
                  <a:pt x="453" y="103"/>
                </a:lnTo>
                <a:lnTo>
                  <a:pt x="45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7" name="Line 319"/>
          <p:cNvSpPr>
            <a:spLocks noChangeShapeType="1"/>
          </p:cNvSpPr>
          <p:nvPr/>
        </p:nvSpPr>
        <p:spPr bwMode="auto">
          <a:xfrm>
            <a:off x="6869907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8" name="Line 320"/>
          <p:cNvSpPr>
            <a:spLocks noChangeShapeType="1"/>
          </p:cNvSpPr>
          <p:nvPr/>
        </p:nvSpPr>
        <p:spPr bwMode="auto">
          <a:xfrm>
            <a:off x="68714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9" name="Freeform 321"/>
          <p:cNvSpPr>
            <a:spLocks/>
          </p:cNvSpPr>
          <p:nvPr/>
        </p:nvSpPr>
        <p:spPr bwMode="auto">
          <a:xfrm flipV="1">
            <a:off x="6874669" y="1969810"/>
            <a:ext cx="3175" cy="1450"/>
          </a:xfrm>
          <a:custGeom>
            <a:avLst/>
            <a:gdLst>
              <a:gd name="T0" fmla="*/ 0 w 18"/>
              <a:gd name="T1" fmla="*/ 0 h 13"/>
              <a:gd name="T2" fmla="*/ 0 w 18"/>
              <a:gd name="T3" fmla="*/ 13 h 13"/>
              <a:gd name="T4" fmla="*/ 9 w 18"/>
              <a:gd name="T5" fmla="*/ 6 h 13"/>
              <a:gd name="T6" fmla="*/ 18 w 18"/>
              <a:gd name="T7" fmla="*/ 6 h 13"/>
              <a:gd name="T8" fmla="*/ 18 w 18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3">
                <a:moveTo>
                  <a:pt x="0" y="0"/>
                </a:moveTo>
                <a:lnTo>
                  <a:pt x="0" y="13"/>
                </a:lnTo>
                <a:lnTo>
                  <a:pt x="9" y="6"/>
                </a:lnTo>
                <a:lnTo>
                  <a:pt x="18" y="6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0" name="Freeform 322"/>
          <p:cNvSpPr>
            <a:spLocks/>
          </p:cNvSpPr>
          <p:nvPr/>
        </p:nvSpPr>
        <p:spPr bwMode="auto">
          <a:xfrm flipV="1">
            <a:off x="6882607" y="1965459"/>
            <a:ext cx="12700" cy="5800"/>
          </a:xfrm>
          <a:custGeom>
            <a:avLst/>
            <a:gdLst>
              <a:gd name="T0" fmla="*/ 0 w 74"/>
              <a:gd name="T1" fmla="*/ 0 h 75"/>
              <a:gd name="T2" fmla="*/ 0 w 74"/>
              <a:gd name="T3" fmla="*/ 6 h 75"/>
              <a:gd name="T4" fmla="*/ 10 w 74"/>
              <a:gd name="T5" fmla="*/ 41 h 75"/>
              <a:gd name="T6" fmla="*/ 19 w 74"/>
              <a:gd name="T7" fmla="*/ 55 h 75"/>
              <a:gd name="T8" fmla="*/ 28 w 74"/>
              <a:gd name="T9" fmla="*/ 34 h 75"/>
              <a:gd name="T10" fmla="*/ 37 w 74"/>
              <a:gd name="T11" fmla="*/ 75 h 75"/>
              <a:gd name="T12" fmla="*/ 47 w 74"/>
              <a:gd name="T13" fmla="*/ 20 h 75"/>
              <a:gd name="T14" fmla="*/ 56 w 74"/>
              <a:gd name="T15" fmla="*/ 41 h 75"/>
              <a:gd name="T16" fmla="*/ 65 w 74"/>
              <a:gd name="T17" fmla="*/ 27 h 75"/>
              <a:gd name="T18" fmla="*/ 74 w 74"/>
              <a:gd name="T19" fmla="*/ 13 h 75"/>
              <a:gd name="T20" fmla="*/ 74 w 74"/>
              <a:gd name="T2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75">
                <a:moveTo>
                  <a:pt x="0" y="0"/>
                </a:moveTo>
                <a:lnTo>
                  <a:pt x="0" y="6"/>
                </a:lnTo>
                <a:lnTo>
                  <a:pt x="10" y="41"/>
                </a:lnTo>
                <a:lnTo>
                  <a:pt x="19" y="55"/>
                </a:lnTo>
                <a:lnTo>
                  <a:pt x="28" y="34"/>
                </a:lnTo>
                <a:lnTo>
                  <a:pt x="37" y="75"/>
                </a:lnTo>
                <a:lnTo>
                  <a:pt x="47" y="20"/>
                </a:lnTo>
                <a:lnTo>
                  <a:pt x="56" y="41"/>
                </a:lnTo>
                <a:lnTo>
                  <a:pt x="65" y="27"/>
                </a:lnTo>
                <a:lnTo>
                  <a:pt x="74" y="13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1" name="Line 323"/>
          <p:cNvSpPr>
            <a:spLocks noChangeShapeType="1"/>
          </p:cNvSpPr>
          <p:nvPr/>
        </p:nvSpPr>
        <p:spPr bwMode="auto">
          <a:xfrm flipV="1">
            <a:off x="689689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2" name="Line 324"/>
          <p:cNvSpPr>
            <a:spLocks noChangeShapeType="1"/>
          </p:cNvSpPr>
          <p:nvPr/>
        </p:nvSpPr>
        <p:spPr bwMode="auto">
          <a:xfrm flipV="1">
            <a:off x="690006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3" name="Freeform 325"/>
          <p:cNvSpPr>
            <a:spLocks/>
          </p:cNvSpPr>
          <p:nvPr/>
        </p:nvSpPr>
        <p:spPr bwMode="auto">
          <a:xfrm flipV="1">
            <a:off x="6904832" y="1969810"/>
            <a:ext cx="3175" cy="1450"/>
          </a:xfrm>
          <a:custGeom>
            <a:avLst/>
            <a:gdLst>
              <a:gd name="T0" fmla="*/ 0 w 19"/>
              <a:gd name="T1" fmla="*/ 0 h 27"/>
              <a:gd name="T2" fmla="*/ 0 w 19"/>
              <a:gd name="T3" fmla="*/ 6 h 27"/>
              <a:gd name="T4" fmla="*/ 9 w 19"/>
              <a:gd name="T5" fmla="*/ 27 h 27"/>
              <a:gd name="T6" fmla="*/ 19 w 19"/>
              <a:gd name="T7" fmla="*/ 27 h 27"/>
              <a:gd name="T8" fmla="*/ 19 w 19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7">
                <a:moveTo>
                  <a:pt x="0" y="0"/>
                </a:moveTo>
                <a:lnTo>
                  <a:pt x="0" y="6"/>
                </a:lnTo>
                <a:lnTo>
                  <a:pt x="9" y="27"/>
                </a:lnTo>
                <a:lnTo>
                  <a:pt x="19" y="27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4" name="Freeform 326"/>
          <p:cNvSpPr>
            <a:spLocks/>
          </p:cNvSpPr>
          <p:nvPr/>
        </p:nvSpPr>
        <p:spPr bwMode="auto">
          <a:xfrm flipV="1">
            <a:off x="6909594" y="1969810"/>
            <a:ext cx="4763" cy="1450"/>
          </a:xfrm>
          <a:custGeom>
            <a:avLst/>
            <a:gdLst>
              <a:gd name="T0" fmla="*/ 0 w 28"/>
              <a:gd name="T1" fmla="*/ 0 h 20"/>
              <a:gd name="T2" fmla="*/ 0 w 28"/>
              <a:gd name="T3" fmla="*/ 6 h 20"/>
              <a:gd name="T4" fmla="*/ 9 w 28"/>
              <a:gd name="T5" fmla="*/ 20 h 20"/>
              <a:gd name="T6" fmla="*/ 19 w 28"/>
              <a:gd name="T7" fmla="*/ 20 h 20"/>
              <a:gd name="T8" fmla="*/ 28 w 28"/>
              <a:gd name="T9" fmla="*/ 13 h 20"/>
              <a:gd name="T10" fmla="*/ 28 w 28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0">
                <a:moveTo>
                  <a:pt x="0" y="0"/>
                </a:moveTo>
                <a:lnTo>
                  <a:pt x="0" y="6"/>
                </a:lnTo>
                <a:lnTo>
                  <a:pt x="9" y="20"/>
                </a:lnTo>
                <a:lnTo>
                  <a:pt x="19" y="20"/>
                </a:lnTo>
                <a:lnTo>
                  <a:pt x="28" y="13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5" name="Line 327"/>
          <p:cNvSpPr>
            <a:spLocks noChangeShapeType="1"/>
          </p:cNvSpPr>
          <p:nvPr/>
        </p:nvSpPr>
        <p:spPr bwMode="auto">
          <a:xfrm flipV="1">
            <a:off x="691753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6" name="Line 328"/>
          <p:cNvSpPr>
            <a:spLocks noChangeShapeType="1"/>
          </p:cNvSpPr>
          <p:nvPr/>
        </p:nvSpPr>
        <p:spPr bwMode="auto">
          <a:xfrm flipV="1">
            <a:off x="692070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7" name="Line 329"/>
          <p:cNvSpPr>
            <a:spLocks noChangeShapeType="1"/>
          </p:cNvSpPr>
          <p:nvPr/>
        </p:nvSpPr>
        <p:spPr bwMode="auto">
          <a:xfrm flipV="1">
            <a:off x="692546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8" name="Freeform 330"/>
          <p:cNvSpPr>
            <a:spLocks/>
          </p:cNvSpPr>
          <p:nvPr/>
        </p:nvSpPr>
        <p:spPr bwMode="auto">
          <a:xfrm flipV="1">
            <a:off x="6933407" y="1927760"/>
            <a:ext cx="23813" cy="43500"/>
          </a:xfrm>
          <a:custGeom>
            <a:avLst/>
            <a:gdLst>
              <a:gd name="T0" fmla="*/ 0 w 148"/>
              <a:gd name="T1" fmla="*/ 0 h 619"/>
              <a:gd name="T2" fmla="*/ 0 w 148"/>
              <a:gd name="T3" fmla="*/ 6 h 619"/>
              <a:gd name="T4" fmla="*/ 10 w 148"/>
              <a:gd name="T5" fmla="*/ 13 h 619"/>
              <a:gd name="T6" fmla="*/ 19 w 148"/>
              <a:gd name="T7" fmla="*/ 13 h 619"/>
              <a:gd name="T8" fmla="*/ 28 w 148"/>
              <a:gd name="T9" fmla="*/ 82 h 619"/>
              <a:gd name="T10" fmla="*/ 37 w 148"/>
              <a:gd name="T11" fmla="*/ 151 h 619"/>
              <a:gd name="T12" fmla="*/ 47 w 148"/>
              <a:gd name="T13" fmla="*/ 371 h 619"/>
              <a:gd name="T14" fmla="*/ 56 w 148"/>
              <a:gd name="T15" fmla="*/ 344 h 619"/>
              <a:gd name="T16" fmla="*/ 65 w 148"/>
              <a:gd name="T17" fmla="*/ 619 h 619"/>
              <a:gd name="T18" fmla="*/ 74 w 148"/>
              <a:gd name="T19" fmla="*/ 516 h 619"/>
              <a:gd name="T20" fmla="*/ 84 w 148"/>
              <a:gd name="T21" fmla="*/ 585 h 619"/>
              <a:gd name="T22" fmla="*/ 93 w 148"/>
              <a:gd name="T23" fmla="*/ 489 h 619"/>
              <a:gd name="T24" fmla="*/ 102 w 148"/>
              <a:gd name="T25" fmla="*/ 468 h 619"/>
              <a:gd name="T26" fmla="*/ 111 w 148"/>
              <a:gd name="T27" fmla="*/ 420 h 619"/>
              <a:gd name="T28" fmla="*/ 121 w 148"/>
              <a:gd name="T29" fmla="*/ 144 h 619"/>
              <a:gd name="T30" fmla="*/ 130 w 148"/>
              <a:gd name="T31" fmla="*/ 41 h 619"/>
              <a:gd name="T32" fmla="*/ 139 w 148"/>
              <a:gd name="T33" fmla="*/ 13 h 619"/>
              <a:gd name="T34" fmla="*/ 148 w 148"/>
              <a:gd name="T35" fmla="*/ 6 h 619"/>
              <a:gd name="T36" fmla="*/ 148 w 148"/>
              <a:gd name="T37" fmla="*/ 0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" h="619">
                <a:moveTo>
                  <a:pt x="0" y="0"/>
                </a:moveTo>
                <a:lnTo>
                  <a:pt x="0" y="6"/>
                </a:lnTo>
                <a:lnTo>
                  <a:pt x="10" y="13"/>
                </a:lnTo>
                <a:lnTo>
                  <a:pt x="19" y="13"/>
                </a:lnTo>
                <a:lnTo>
                  <a:pt x="28" y="82"/>
                </a:lnTo>
                <a:lnTo>
                  <a:pt x="37" y="151"/>
                </a:lnTo>
                <a:lnTo>
                  <a:pt x="47" y="371"/>
                </a:lnTo>
                <a:lnTo>
                  <a:pt x="56" y="344"/>
                </a:lnTo>
                <a:lnTo>
                  <a:pt x="65" y="619"/>
                </a:lnTo>
                <a:lnTo>
                  <a:pt x="74" y="516"/>
                </a:lnTo>
                <a:lnTo>
                  <a:pt x="84" y="585"/>
                </a:lnTo>
                <a:lnTo>
                  <a:pt x="93" y="489"/>
                </a:lnTo>
                <a:lnTo>
                  <a:pt x="102" y="468"/>
                </a:lnTo>
                <a:lnTo>
                  <a:pt x="111" y="420"/>
                </a:lnTo>
                <a:lnTo>
                  <a:pt x="121" y="144"/>
                </a:lnTo>
                <a:lnTo>
                  <a:pt x="130" y="41"/>
                </a:lnTo>
                <a:lnTo>
                  <a:pt x="139" y="13"/>
                </a:lnTo>
                <a:lnTo>
                  <a:pt x="148" y="6"/>
                </a:lnTo>
                <a:lnTo>
                  <a:pt x="14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9" name="Freeform 331"/>
          <p:cNvSpPr>
            <a:spLocks/>
          </p:cNvSpPr>
          <p:nvPr/>
        </p:nvSpPr>
        <p:spPr bwMode="auto">
          <a:xfrm flipV="1">
            <a:off x="6958807" y="1968360"/>
            <a:ext cx="1588" cy="2900"/>
          </a:xfrm>
          <a:custGeom>
            <a:avLst/>
            <a:gdLst>
              <a:gd name="T0" fmla="*/ 0 w 9"/>
              <a:gd name="T1" fmla="*/ 0 h 48"/>
              <a:gd name="T2" fmla="*/ 0 w 9"/>
              <a:gd name="T3" fmla="*/ 13 h 48"/>
              <a:gd name="T4" fmla="*/ 9 w 9"/>
              <a:gd name="T5" fmla="*/ 48 h 48"/>
              <a:gd name="T6" fmla="*/ 9 w 9"/>
              <a:gd name="T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8">
                <a:moveTo>
                  <a:pt x="0" y="0"/>
                </a:moveTo>
                <a:lnTo>
                  <a:pt x="0" y="13"/>
                </a:lnTo>
                <a:lnTo>
                  <a:pt x="9" y="48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0" name="Freeform 332"/>
          <p:cNvSpPr>
            <a:spLocks/>
          </p:cNvSpPr>
          <p:nvPr/>
        </p:nvSpPr>
        <p:spPr bwMode="auto">
          <a:xfrm flipV="1">
            <a:off x="6965157" y="1929210"/>
            <a:ext cx="17463" cy="42051"/>
          </a:xfrm>
          <a:custGeom>
            <a:avLst/>
            <a:gdLst>
              <a:gd name="T0" fmla="*/ 0 w 120"/>
              <a:gd name="T1" fmla="*/ 0 h 585"/>
              <a:gd name="T2" fmla="*/ 0 w 120"/>
              <a:gd name="T3" fmla="*/ 27 h 585"/>
              <a:gd name="T4" fmla="*/ 9 w 120"/>
              <a:gd name="T5" fmla="*/ 48 h 585"/>
              <a:gd name="T6" fmla="*/ 18 w 120"/>
              <a:gd name="T7" fmla="*/ 234 h 585"/>
              <a:gd name="T8" fmla="*/ 28 w 120"/>
              <a:gd name="T9" fmla="*/ 247 h 585"/>
              <a:gd name="T10" fmla="*/ 37 w 120"/>
              <a:gd name="T11" fmla="*/ 371 h 585"/>
              <a:gd name="T12" fmla="*/ 46 w 120"/>
              <a:gd name="T13" fmla="*/ 406 h 585"/>
              <a:gd name="T14" fmla="*/ 55 w 120"/>
              <a:gd name="T15" fmla="*/ 454 h 585"/>
              <a:gd name="T16" fmla="*/ 65 w 120"/>
              <a:gd name="T17" fmla="*/ 585 h 585"/>
              <a:gd name="T18" fmla="*/ 74 w 120"/>
              <a:gd name="T19" fmla="*/ 516 h 585"/>
              <a:gd name="T20" fmla="*/ 83 w 120"/>
              <a:gd name="T21" fmla="*/ 516 h 585"/>
              <a:gd name="T22" fmla="*/ 92 w 120"/>
              <a:gd name="T23" fmla="*/ 530 h 585"/>
              <a:gd name="T24" fmla="*/ 102 w 120"/>
              <a:gd name="T25" fmla="*/ 275 h 585"/>
              <a:gd name="T26" fmla="*/ 111 w 120"/>
              <a:gd name="T27" fmla="*/ 55 h 585"/>
              <a:gd name="T28" fmla="*/ 120 w 120"/>
              <a:gd name="T29" fmla="*/ 13 h 585"/>
              <a:gd name="T30" fmla="*/ 120 w 120"/>
              <a:gd name="T31" fmla="*/ 0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585">
                <a:moveTo>
                  <a:pt x="0" y="0"/>
                </a:moveTo>
                <a:lnTo>
                  <a:pt x="0" y="27"/>
                </a:lnTo>
                <a:lnTo>
                  <a:pt x="9" y="48"/>
                </a:lnTo>
                <a:lnTo>
                  <a:pt x="18" y="234"/>
                </a:lnTo>
                <a:lnTo>
                  <a:pt x="28" y="247"/>
                </a:lnTo>
                <a:lnTo>
                  <a:pt x="37" y="371"/>
                </a:lnTo>
                <a:lnTo>
                  <a:pt x="46" y="406"/>
                </a:lnTo>
                <a:lnTo>
                  <a:pt x="55" y="454"/>
                </a:lnTo>
                <a:lnTo>
                  <a:pt x="65" y="585"/>
                </a:lnTo>
                <a:lnTo>
                  <a:pt x="74" y="516"/>
                </a:lnTo>
                <a:lnTo>
                  <a:pt x="83" y="516"/>
                </a:lnTo>
                <a:lnTo>
                  <a:pt x="92" y="530"/>
                </a:lnTo>
                <a:lnTo>
                  <a:pt x="102" y="275"/>
                </a:lnTo>
                <a:lnTo>
                  <a:pt x="111" y="55"/>
                </a:lnTo>
                <a:lnTo>
                  <a:pt x="120" y="13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1" name="Freeform 333"/>
          <p:cNvSpPr>
            <a:spLocks/>
          </p:cNvSpPr>
          <p:nvPr/>
        </p:nvSpPr>
        <p:spPr bwMode="auto">
          <a:xfrm flipV="1">
            <a:off x="6985794" y="1969810"/>
            <a:ext cx="4763" cy="1450"/>
          </a:xfrm>
          <a:custGeom>
            <a:avLst/>
            <a:gdLst>
              <a:gd name="T0" fmla="*/ 0 w 27"/>
              <a:gd name="T1" fmla="*/ 0 h 20"/>
              <a:gd name="T2" fmla="*/ 0 w 27"/>
              <a:gd name="T3" fmla="*/ 20 h 20"/>
              <a:gd name="T4" fmla="*/ 9 w 27"/>
              <a:gd name="T5" fmla="*/ 13 h 20"/>
              <a:gd name="T6" fmla="*/ 18 w 27"/>
              <a:gd name="T7" fmla="*/ 20 h 20"/>
              <a:gd name="T8" fmla="*/ 27 w 27"/>
              <a:gd name="T9" fmla="*/ 20 h 20"/>
              <a:gd name="T10" fmla="*/ 27 w 27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0">
                <a:moveTo>
                  <a:pt x="0" y="0"/>
                </a:moveTo>
                <a:lnTo>
                  <a:pt x="0" y="20"/>
                </a:lnTo>
                <a:lnTo>
                  <a:pt x="9" y="13"/>
                </a:lnTo>
                <a:lnTo>
                  <a:pt x="18" y="20"/>
                </a:lnTo>
                <a:lnTo>
                  <a:pt x="27" y="20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2" name="Freeform 334"/>
          <p:cNvSpPr>
            <a:spLocks/>
          </p:cNvSpPr>
          <p:nvPr/>
        </p:nvSpPr>
        <p:spPr bwMode="auto">
          <a:xfrm flipV="1">
            <a:off x="6993732" y="1933559"/>
            <a:ext cx="25400" cy="37701"/>
          </a:xfrm>
          <a:custGeom>
            <a:avLst/>
            <a:gdLst>
              <a:gd name="T0" fmla="*/ 0 w 175"/>
              <a:gd name="T1" fmla="*/ 0 h 530"/>
              <a:gd name="T2" fmla="*/ 0 w 175"/>
              <a:gd name="T3" fmla="*/ 41 h 530"/>
              <a:gd name="T4" fmla="*/ 9 w 175"/>
              <a:gd name="T5" fmla="*/ 27 h 530"/>
              <a:gd name="T6" fmla="*/ 18 w 175"/>
              <a:gd name="T7" fmla="*/ 151 h 530"/>
              <a:gd name="T8" fmla="*/ 27 w 175"/>
              <a:gd name="T9" fmla="*/ 275 h 530"/>
              <a:gd name="T10" fmla="*/ 37 w 175"/>
              <a:gd name="T11" fmla="*/ 247 h 530"/>
              <a:gd name="T12" fmla="*/ 46 w 175"/>
              <a:gd name="T13" fmla="*/ 447 h 530"/>
              <a:gd name="T14" fmla="*/ 55 w 175"/>
              <a:gd name="T15" fmla="*/ 378 h 530"/>
              <a:gd name="T16" fmla="*/ 64 w 175"/>
              <a:gd name="T17" fmla="*/ 502 h 530"/>
              <a:gd name="T18" fmla="*/ 74 w 175"/>
              <a:gd name="T19" fmla="*/ 530 h 530"/>
              <a:gd name="T20" fmla="*/ 83 w 175"/>
              <a:gd name="T21" fmla="*/ 392 h 530"/>
              <a:gd name="T22" fmla="*/ 92 w 175"/>
              <a:gd name="T23" fmla="*/ 344 h 530"/>
              <a:gd name="T24" fmla="*/ 101 w 175"/>
              <a:gd name="T25" fmla="*/ 89 h 530"/>
              <a:gd name="T26" fmla="*/ 111 w 175"/>
              <a:gd name="T27" fmla="*/ 75 h 530"/>
              <a:gd name="T28" fmla="*/ 120 w 175"/>
              <a:gd name="T29" fmla="*/ 13 h 530"/>
              <a:gd name="T30" fmla="*/ 129 w 175"/>
              <a:gd name="T31" fmla="*/ 27 h 530"/>
              <a:gd name="T32" fmla="*/ 138 w 175"/>
              <a:gd name="T33" fmla="*/ 20 h 530"/>
              <a:gd name="T34" fmla="*/ 148 w 175"/>
              <a:gd name="T35" fmla="*/ 13 h 530"/>
              <a:gd name="T36" fmla="*/ 157 w 175"/>
              <a:gd name="T37" fmla="*/ 6 h 530"/>
              <a:gd name="T38" fmla="*/ 166 w 175"/>
              <a:gd name="T39" fmla="*/ 6 h 530"/>
              <a:gd name="T40" fmla="*/ 175 w 175"/>
              <a:gd name="T41" fmla="*/ 41 h 530"/>
              <a:gd name="T42" fmla="*/ 175 w 175"/>
              <a:gd name="T43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5" h="530">
                <a:moveTo>
                  <a:pt x="0" y="0"/>
                </a:moveTo>
                <a:lnTo>
                  <a:pt x="0" y="41"/>
                </a:lnTo>
                <a:lnTo>
                  <a:pt x="9" y="27"/>
                </a:lnTo>
                <a:lnTo>
                  <a:pt x="18" y="151"/>
                </a:lnTo>
                <a:lnTo>
                  <a:pt x="27" y="275"/>
                </a:lnTo>
                <a:lnTo>
                  <a:pt x="37" y="247"/>
                </a:lnTo>
                <a:lnTo>
                  <a:pt x="46" y="447"/>
                </a:lnTo>
                <a:lnTo>
                  <a:pt x="55" y="378"/>
                </a:lnTo>
                <a:lnTo>
                  <a:pt x="64" y="502"/>
                </a:lnTo>
                <a:lnTo>
                  <a:pt x="74" y="530"/>
                </a:lnTo>
                <a:lnTo>
                  <a:pt x="83" y="392"/>
                </a:lnTo>
                <a:lnTo>
                  <a:pt x="92" y="344"/>
                </a:lnTo>
                <a:lnTo>
                  <a:pt x="101" y="89"/>
                </a:lnTo>
                <a:lnTo>
                  <a:pt x="111" y="75"/>
                </a:lnTo>
                <a:lnTo>
                  <a:pt x="120" y="13"/>
                </a:lnTo>
                <a:lnTo>
                  <a:pt x="129" y="27"/>
                </a:lnTo>
                <a:lnTo>
                  <a:pt x="138" y="20"/>
                </a:lnTo>
                <a:lnTo>
                  <a:pt x="148" y="13"/>
                </a:lnTo>
                <a:lnTo>
                  <a:pt x="157" y="6"/>
                </a:lnTo>
                <a:lnTo>
                  <a:pt x="166" y="6"/>
                </a:lnTo>
                <a:lnTo>
                  <a:pt x="175" y="41"/>
                </a:lnTo>
                <a:lnTo>
                  <a:pt x="17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3" name="Freeform 335"/>
          <p:cNvSpPr>
            <a:spLocks/>
          </p:cNvSpPr>
          <p:nvPr/>
        </p:nvSpPr>
        <p:spPr bwMode="auto">
          <a:xfrm flipV="1">
            <a:off x="7022307" y="1958210"/>
            <a:ext cx="42863" cy="13051"/>
          </a:xfrm>
          <a:custGeom>
            <a:avLst/>
            <a:gdLst>
              <a:gd name="T0" fmla="*/ 0 w 277"/>
              <a:gd name="T1" fmla="*/ 0 h 192"/>
              <a:gd name="T2" fmla="*/ 0 w 277"/>
              <a:gd name="T3" fmla="*/ 20 h 192"/>
              <a:gd name="T4" fmla="*/ 9 w 277"/>
              <a:gd name="T5" fmla="*/ 61 h 192"/>
              <a:gd name="T6" fmla="*/ 18 w 277"/>
              <a:gd name="T7" fmla="*/ 55 h 192"/>
              <a:gd name="T8" fmla="*/ 28 w 277"/>
              <a:gd name="T9" fmla="*/ 192 h 192"/>
              <a:gd name="T10" fmla="*/ 37 w 277"/>
              <a:gd name="T11" fmla="*/ 96 h 192"/>
              <a:gd name="T12" fmla="*/ 46 w 277"/>
              <a:gd name="T13" fmla="*/ 185 h 192"/>
              <a:gd name="T14" fmla="*/ 55 w 277"/>
              <a:gd name="T15" fmla="*/ 75 h 192"/>
              <a:gd name="T16" fmla="*/ 65 w 277"/>
              <a:gd name="T17" fmla="*/ 117 h 192"/>
              <a:gd name="T18" fmla="*/ 74 w 277"/>
              <a:gd name="T19" fmla="*/ 82 h 192"/>
              <a:gd name="T20" fmla="*/ 83 w 277"/>
              <a:gd name="T21" fmla="*/ 103 h 192"/>
              <a:gd name="T22" fmla="*/ 92 w 277"/>
              <a:gd name="T23" fmla="*/ 55 h 192"/>
              <a:gd name="T24" fmla="*/ 102 w 277"/>
              <a:gd name="T25" fmla="*/ 89 h 192"/>
              <a:gd name="T26" fmla="*/ 111 w 277"/>
              <a:gd name="T27" fmla="*/ 130 h 192"/>
              <a:gd name="T28" fmla="*/ 120 w 277"/>
              <a:gd name="T29" fmla="*/ 96 h 192"/>
              <a:gd name="T30" fmla="*/ 129 w 277"/>
              <a:gd name="T31" fmla="*/ 110 h 192"/>
              <a:gd name="T32" fmla="*/ 139 w 277"/>
              <a:gd name="T33" fmla="*/ 34 h 192"/>
              <a:gd name="T34" fmla="*/ 148 w 277"/>
              <a:gd name="T35" fmla="*/ 55 h 192"/>
              <a:gd name="T36" fmla="*/ 157 w 277"/>
              <a:gd name="T37" fmla="*/ 82 h 192"/>
              <a:gd name="T38" fmla="*/ 166 w 277"/>
              <a:gd name="T39" fmla="*/ 82 h 192"/>
              <a:gd name="T40" fmla="*/ 176 w 277"/>
              <a:gd name="T41" fmla="*/ 82 h 192"/>
              <a:gd name="T42" fmla="*/ 185 w 277"/>
              <a:gd name="T43" fmla="*/ 27 h 192"/>
              <a:gd name="T44" fmla="*/ 194 w 277"/>
              <a:gd name="T45" fmla="*/ 75 h 192"/>
              <a:gd name="T46" fmla="*/ 203 w 277"/>
              <a:gd name="T47" fmla="*/ 48 h 192"/>
              <a:gd name="T48" fmla="*/ 213 w 277"/>
              <a:gd name="T49" fmla="*/ 96 h 192"/>
              <a:gd name="T50" fmla="*/ 222 w 277"/>
              <a:gd name="T51" fmla="*/ 117 h 192"/>
              <a:gd name="T52" fmla="*/ 231 w 277"/>
              <a:gd name="T53" fmla="*/ 110 h 192"/>
              <a:gd name="T54" fmla="*/ 240 w 277"/>
              <a:gd name="T55" fmla="*/ 110 h 192"/>
              <a:gd name="T56" fmla="*/ 250 w 277"/>
              <a:gd name="T57" fmla="*/ 137 h 192"/>
              <a:gd name="T58" fmla="*/ 259 w 277"/>
              <a:gd name="T59" fmla="*/ 41 h 192"/>
              <a:gd name="T60" fmla="*/ 268 w 277"/>
              <a:gd name="T61" fmla="*/ 55 h 192"/>
              <a:gd name="T62" fmla="*/ 277 w 277"/>
              <a:gd name="T63" fmla="*/ 41 h 192"/>
              <a:gd name="T64" fmla="*/ 277 w 277"/>
              <a:gd name="T6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7" h="192">
                <a:moveTo>
                  <a:pt x="0" y="0"/>
                </a:moveTo>
                <a:lnTo>
                  <a:pt x="0" y="20"/>
                </a:lnTo>
                <a:lnTo>
                  <a:pt x="9" y="61"/>
                </a:lnTo>
                <a:lnTo>
                  <a:pt x="18" y="55"/>
                </a:lnTo>
                <a:lnTo>
                  <a:pt x="28" y="192"/>
                </a:lnTo>
                <a:lnTo>
                  <a:pt x="37" y="96"/>
                </a:lnTo>
                <a:lnTo>
                  <a:pt x="46" y="185"/>
                </a:lnTo>
                <a:lnTo>
                  <a:pt x="55" y="75"/>
                </a:lnTo>
                <a:lnTo>
                  <a:pt x="65" y="117"/>
                </a:lnTo>
                <a:lnTo>
                  <a:pt x="74" y="82"/>
                </a:lnTo>
                <a:lnTo>
                  <a:pt x="83" y="103"/>
                </a:lnTo>
                <a:lnTo>
                  <a:pt x="92" y="55"/>
                </a:lnTo>
                <a:lnTo>
                  <a:pt x="102" y="89"/>
                </a:lnTo>
                <a:lnTo>
                  <a:pt x="111" y="130"/>
                </a:lnTo>
                <a:lnTo>
                  <a:pt x="120" y="96"/>
                </a:lnTo>
                <a:lnTo>
                  <a:pt x="129" y="110"/>
                </a:lnTo>
                <a:lnTo>
                  <a:pt x="139" y="34"/>
                </a:lnTo>
                <a:lnTo>
                  <a:pt x="148" y="55"/>
                </a:lnTo>
                <a:lnTo>
                  <a:pt x="157" y="82"/>
                </a:lnTo>
                <a:lnTo>
                  <a:pt x="166" y="82"/>
                </a:lnTo>
                <a:lnTo>
                  <a:pt x="176" y="82"/>
                </a:lnTo>
                <a:lnTo>
                  <a:pt x="185" y="27"/>
                </a:lnTo>
                <a:lnTo>
                  <a:pt x="194" y="75"/>
                </a:lnTo>
                <a:lnTo>
                  <a:pt x="203" y="48"/>
                </a:lnTo>
                <a:lnTo>
                  <a:pt x="213" y="96"/>
                </a:lnTo>
                <a:lnTo>
                  <a:pt x="222" y="117"/>
                </a:lnTo>
                <a:lnTo>
                  <a:pt x="231" y="110"/>
                </a:lnTo>
                <a:lnTo>
                  <a:pt x="240" y="110"/>
                </a:lnTo>
                <a:lnTo>
                  <a:pt x="250" y="137"/>
                </a:lnTo>
                <a:lnTo>
                  <a:pt x="259" y="41"/>
                </a:lnTo>
                <a:lnTo>
                  <a:pt x="268" y="55"/>
                </a:lnTo>
                <a:lnTo>
                  <a:pt x="277" y="41"/>
                </a:lnTo>
                <a:lnTo>
                  <a:pt x="27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4" name="Line 336"/>
          <p:cNvSpPr>
            <a:spLocks noChangeShapeType="1"/>
          </p:cNvSpPr>
          <p:nvPr/>
        </p:nvSpPr>
        <p:spPr bwMode="auto">
          <a:xfrm flipV="1">
            <a:off x="706834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5" name="Line 337"/>
          <p:cNvSpPr>
            <a:spLocks noChangeShapeType="1"/>
          </p:cNvSpPr>
          <p:nvPr/>
        </p:nvSpPr>
        <p:spPr bwMode="auto">
          <a:xfrm>
            <a:off x="7076282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6" name="Freeform 338"/>
          <p:cNvSpPr>
            <a:spLocks/>
          </p:cNvSpPr>
          <p:nvPr/>
        </p:nvSpPr>
        <p:spPr bwMode="auto">
          <a:xfrm flipV="1">
            <a:off x="7079457" y="1968360"/>
            <a:ext cx="3175" cy="2900"/>
          </a:xfrm>
          <a:custGeom>
            <a:avLst/>
            <a:gdLst>
              <a:gd name="T0" fmla="*/ 0 w 19"/>
              <a:gd name="T1" fmla="*/ 0 h 34"/>
              <a:gd name="T2" fmla="*/ 0 w 19"/>
              <a:gd name="T3" fmla="*/ 34 h 34"/>
              <a:gd name="T4" fmla="*/ 9 w 19"/>
              <a:gd name="T5" fmla="*/ 20 h 34"/>
              <a:gd name="T6" fmla="*/ 19 w 19"/>
              <a:gd name="T7" fmla="*/ 20 h 34"/>
              <a:gd name="T8" fmla="*/ 19 w 19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4">
                <a:moveTo>
                  <a:pt x="0" y="0"/>
                </a:moveTo>
                <a:lnTo>
                  <a:pt x="0" y="34"/>
                </a:lnTo>
                <a:lnTo>
                  <a:pt x="9" y="20"/>
                </a:lnTo>
                <a:lnTo>
                  <a:pt x="19" y="20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7" name="Freeform 339"/>
          <p:cNvSpPr>
            <a:spLocks/>
          </p:cNvSpPr>
          <p:nvPr/>
        </p:nvSpPr>
        <p:spPr bwMode="auto">
          <a:xfrm flipV="1">
            <a:off x="7085807" y="1968360"/>
            <a:ext cx="6350" cy="2900"/>
          </a:xfrm>
          <a:custGeom>
            <a:avLst/>
            <a:gdLst>
              <a:gd name="T0" fmla="*/ 0 w 46"/>
              <a:gd name="T1" fmla="*/ 0 h 41"/>
              <a:gd name="T2" fmla="*/ 0 w 46"/>
              <a:gd name="T3" fmla="*/ 13 h 41"/>
              <a:gd name="T4" fmla="*/ 9 w 46"/>
              <a:gd name="T5" fmla="*/ 41 h 41"/>
              <a:gd name="T6" fmla="*/ 19 w 46"/>
              <a:gd name="T7" fmla="*/ 13 h 41"/>
              <a:gd name="T8" fmla="*/ 28 w 46"/>
              <a:gd name="T9" fmla="*/ 20 h 41"/>
              <a:gd name="T10" fmla="*/ 37 w 46"/>
              <a:gd name="T11" fmla="*/ 20 h 41"/>
              <a:gd name="T12" fmla="*/ 46 w 46"/>
              <a:gd name="T13" fmla="*/ 6 h 41"/>
              <a:gd name="T14" fmla="*/ 46 w 4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1">
                <a:moveTo>
                  <a:pt x="0" y="0"/>
                </a:moveTo>
                <a:lnTo>
                  <a:pt x="0" y="13"/>
                </a:lnTo>
                <a:lnTo>
                  <a:pt x="9" y="41"/>
                </a:lnTo>
                <a:lnTo>
                  <a:pt x="19" y="13"/>
                </a:lnTo>
                <a:lnTo>
                  <a:pt x="28" y="20"/>
                </a:lnTo>
                <a:lnTo>
                  <a:pt x="37" y="20"/>
                </a:lnTo>
                <a:lnTo>
                  <a:pt x="46" y="6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8" name="Freeform 340"/>
          <p:cNvSpPr>
            <a:spLocks/>
          </p:cNvSpPr>
          <p:nvPr/>
        </p:nvSpPr>
        <p:spPr bwMode="auto">
          <a:xfrm flipV="1">
            <a:off x="7095332" y="1969810"/>
            <a:ext cx="9525" cy="1450"/>
          </a:xfrm>
          <a:custGeom>
            <a:avLst/>
            <a:gdLst>
              <a:gd name="T0" fmla="*/ 0 w 55"/>
              <a:gd name="T1" fmla="*/ 0 h 20"/>
              <a:gd name="T2" fmla="*/ 0 w 55"/>
              <a:gd name="T3" fmla="*/ 6 h 20"/>
              <a:gd name="T4" fmla="*/ 9 w 55"/>
              <a:gd name="T5" fmla="*/ 6 h 20"/>
              <a:gd name="T6" fmla="*/ 18 w 55"/>
              <a:gd name="T7" fmla="*/ 6 h 20"/>
              <a:gd name="T8" fmla="*/ 28 w 55"/>
              <a:gd name="T9" fmla="*/ 6 h 20"/>
              <a:gd name="T10" fmla="*/ 37 w 55"/>
              <a:gd name="T11" fmla="*/ 20 h 20"/>
              <a:gd name="T12" fmla="*/ 46 w 55"/>
              <a:gd name="T13" fmla="*/ 20 h 20"/>
              <a:gd name="T14" fmla="*/ 55 w 55"/>
              <a:gd name="T15" fmla="*/ 20 h 20"/>
              <a:gd name="T16" fmla="*/ 55 w 55"/>
              <a:gd name="T1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20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18" y="6"/>
                </a:lnTo>
                <a:lnTo>
                  <a:pt x="28" y="6"/>
                </a:lnTo>
                <a:lnTo>
                  <a:pt x="37" y="20"/>
                </a:lnTo>
                <a:lnTo>
                  <a:pt x="46" y="20"/>
                </a:lnTo>
                <a:lnTo>
                  <a:pt x="55" y="20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9" name="Line 341"/>
          <p:cNvSpPr>
            <a:spLocks noChangeShapeType="1"/>
          </p:cNvSpPr>
          <p:nvPr/>
        </p:nvSpPr>
        <p:spPr bwMode="auto">
          <a:xfrm>
            <a:off x="71064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0" name="Line 342"/>
          <p:cNvSpPr>
            <a:spLocks noChangeShapeType="1"/>
          </p:cNvSpPr>
          <p:nvPr/>
        </p:nvSpPr>
        <p:spPr bwMode="auto">
          <a:xfrm>
            <a:off x="710961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1" name="Line 343"/>
          <p:cNvSpPr>
            <a:spLocks noChangeShapeType="1"/>
          </p:cNvSpPr>
          <p:nvPr/>
        </p:nvSpPr>
        <p:spPr bwMode="auto">
          <a:xfrm>
            <a:off x="71127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2" name="Line 344"/>
          <p:cNvSpPr>
            <a:spLocks noChangeShapeType="1"/>
          </p:cNvSpPr>
          <p:nvPr/>
        </p:nvSpPr>
        <p:spPr bwMode="auto">
          <a:xfrm flipV="1">
            <a:off x="71175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3" name="Line 345"/>
          <p:cNvSpPr>
            <a:spLocks noChangeShapeType="1"/>
          </p:cNvSpPr>
          <p:nvPr/>
        </p:nvSpPr>
        <p:spPr bwMode="auto">
          <a:xfrm flipV="1">
            <a:off x="711914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4" name="Freeform 346"/>
          <p:cNvSpPr>
            <a:spLocks/>
          </p:cNvSpPr>
          <p:nvPr/>
        </p:nvSpPr>
        <p:spPr bwMode="auto">
          <a:xfrm flipV="1">
            <a:off x="7123907" y="1969810"/>
            <a:ext cx="1588" cy="1450"/>
          </a:xfrm>
          <a:custGeom>
            <a:avLst/>
            <a:gdLst>
              <a:gd name="T0" fmla="*/ 0 w 9"/>
              <a:gd name="T1" fmla="*/ 0 h 13"/>
              <a:gd name="T2" fmla="*/ 0 w 9"/>
              <a:gd name="T3" fmla="*/ 13 h 13"/>
              <a:gd name="T4" fmla="*/ 9 w 9"/>
              <a:gd name="T5" fmla="*/ 6 h 13"/>
              <a:gd name="T6" fmla="*/ 9 w 9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3">
                <a:moveTo>
                  <a:pt x="0" y="0"/>
                </a:moveTo>
                <a:lnTo>
                  <a:pt x="0" y="13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5" name="Line 347"/>
          <p:cNvSpPr>
            <a:spLocks noChangeShapeType="1"/>
          </p:cNvSpPr>
          <p:nvPr/>
        </p:nvSpPr>
        <p:spPr bwMode="auto">
          <a:xfrm flipV="1">
            <a:off x="713025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6" name="Freeform 348"/>
          <p:cNvSpPr>
            <a:spLocks/>
          </p:cNvSpPr>
          <p:nvPr/>
        </p:nvSpPr>
        <p:spPr bwMode="auto">
          <a:xfrm flipV="1">
            <a:off x="7135019" y="1943710"/>
            <a:ext cx="20638" cy="27550"/>
          </a:xfrm>
          <a:custGeom>
            <a:avLst/>
            <a:gdLst>
              <a:gd name="T0" fmla="*/ 0 w 139"/>
              <a:gd name="T1" fmla="*/ 0 h 392"/>
              <a:gd name="T2" fmla="*/ 0 w 139"/>
              <a:gd name="T3" fmla="*/ 82 h 392"/>
              <a:gd name="T4" fmla="*/ 9 w 139"/>
              <a:gd name="T5" fmla="*/ 123 h 392"/>
              <a:gd name="T6" fmla="*/ 18 w 139"/>
              <a:gd name="T7" fmla="*/ 254 h 392"/>
              <a:gd name="T8" fmla="*/ 28 w 139"/>
              <a:gd name="T9" fmla="*/ 199 h 392"/>
              <a:gd name="T10" fmla="*/ 37 w 139"/>
              <a:gd name="T11" fmla="*/ 309 h 392"/>
              <a:gd name="T12" fmla="*/ 46 w 139"/>
              <a:gd name="T13" fmla="*/ 351 h 392"/>
              <a:gd name="T14" fmla="*/ 55 w 139"/>
              <a:gd name="T15" fmla="*/ 337 h 392"/>
              <a:gd name="T16" fmla="*/ 65 w 139"/>
              <a:gd name="T17" fmla="*/ 282 h 392"/>
              <a:gd name="T18" fmla="*/ 74 w 139"/>
              <a:gd name="T19" fmla="*/ 392 h 392"/>
              <a:gd name="T20" fmla="*/ 83 w 139"/>
              <a:gd name="T21" fmla="*/ 303 h 392"/>
              <a:gd name="T22" fmla="*/ 92 w 139"/>
              <a:gd name="T23" fmla="*/ 165 h 392"/>
              <a:gd name="T24" fmla="*/ 102 w 139"/>
              <a:gd name="T25" fmla="*/ 34 h 392"/>
              <a:gd name="T26" fmla="*/ 111 w 139"/>
              <a:gd name="T27" fmla="*/ 27 h 392"/>
              <a:gd name="T28" fmla="*/ 120 w 139"/>
              <a:gd name="T29" fmla="*/ 20 h 392"/>
              <a:gd name="T30" fmla="*/ 129 w 139"/>
              <a:gd name="T31" fmla="*/ 27 h 392"/>
              <a:gd name="T32" fmla="*/ 139 w 139"/>
              <a:gd name="T33" fmla="*/ 13 h 392"/>
              <a:gd name="T34" fmla="*/ 139 w 139"/>
              <a:gd name="T35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9" h="392">
                <a:moveTo>
                  <a:pt x="0" y="0"/>
                </a:moveTo>
                <a:lnTo>
                  <a:pt x="0" y="82"/>
                </a:lnTo>
                <a:lnTo>
                  <a:pt x="9" y="123"/>
                </a:lnTo>
                <a:lnTo>
                  <a:pt x="18" y="254"/>
                </a:lnTo>
                <a:lnTo>
                  <a:pt x="28" y="199"/>
                </a:lnTo>
                <a:lnTo>
                  <a:pt x="37" y="309"/>
                </a:lnTo>
                <a:lnTo>
                  <a:pt x="46" y="351"/>
                </a:lnTo>
                <a:lnTo>
                  <a:pt x="55" y="337"/>
                </a:lnTo>
                <a:lnTo>
                  <a:pt x="65" y="282"/>
                </a:lnTo>
                <a:lnTo>
                  <a:pt x="74" y="392"/>
                </a:lnTo>
                <a:lnTo>
                  <a:pt x="83" y="303"/>
                </a:lnTo>
                <a:lnTo>
                  <a:pt x="92" y="165"/>
                </a:lnTo>
                <a:lnTo>
                  <a:pt x="102" y="34"/>
                </a:lnTo>
                <a:lnTo>
                  <a:pt x="111" y="27"/>
                </a:lnTo>
                <a:lnTo>
                  <a:pt x="120" y="20"/>
                </a:lnTo>
                <a:lnTo>
                  <a:pt x="129" y="27"/>
                </a:lnTo>
                <a:lnTo>
                  <a:pt x="139" y="13"/>
                </a:lnTo>
                <a:lnTo>
                  <a:pt x="13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7" name="Freeform 349"/>
          <p:cNvSpPr>
            <a:spLocks/>
          </p:cNvSpPr>
          <p:nvPr/>
        </p:nvSpPr>
        <p:spPr bwMode="auto">
          <a:xfrm flipV="1">
            <a:off x="7158832" y="1907459"/>
            <a:ext cx="49213" cy="63801"/>
          </a:xfrm>
          <a:custGeom>
            <a:avLst/>
            <a:gdLst>
              <a:gd name="T0" fmla="*/ 0 w 324"/>
              <a:gd name="T1" fmla="*/ 0 h 888"/>
              <a:gd name="T2" fmla="*/ 0 w 324"/>
              <a:gd name="T3" fmla="*/ 13 h 888"/>
              <a:gd name="T4" fmla="*/ 9 w 324"/>
              <a:gd name="T5" fmla="*/ 20 h 888"/>
              <a:gd name="T6" fmla="*/ 19 w 324"/>
              <a:gd name="T7" fmla="*/ 13 h 888"/>
              <a:gd name="T8" fmla="*/ 28 w 324"/>
              <a:gd name="T9" fmla="*/ 144 h 888"/>
              <a:gd name="T10" fmla="*/ 37 w 324"/>
              <a:gd name="T11" fmla="*/ 323 h 888"/>
              <a:gd name="T12" fmla="*/ 46 w 324"/>
              <a:gd name="T13" fmla="*/ 440 h 888"/>
              <a:gd name="T14" fmla="*/ 56 w 324"/>
              <a:gd name="T15" fmla="*/ 495 h 888"/>
              <a:gd name="T16" fmla="*/ 65 w 324"/>
              <a:gd name="T17" fmla="*/ 626 h 888"/>
              <a:gd name="T18" fmla="*/ 74 w 324"/>
              <a:gd name="T19" fmla="*/ 764 h 888"/>
              <a:gd name="T20" fmla="*/ 83 w 324"/>
              <a:gd name="T21" fmla="*/ 888 h 888"/>
              <a:gd name="T22" fmla="*/ 93 w 324"/>
              <a:gd name="T23" fmla="*/ 833 h 888"/>
              <a:gd name="T24" fmla="*/ 102 w 324"/>
              <a:gd name="T25" fmla="*/ 668 h 888"/>
              <a:gd name="T26" fmla="*/ 111 w 324"/>
              <a:gd name="T27" fmla="*/ 585 h 888"/>
              <a:gd name="T28" fmla="*/ 120 w 324"/>
              <a:gd name="T29" fmla="*/ 413 h 888"/>
              <a:gd name="T30" fmla="*/ 130 w 324"/>
              <a:gd name="T31" fmla="*/ 123 h 888"/>
              <a:gd name="T32" fmla="*/ 139 w 324"/>
              <a:gd name="T33" fmla="*/ 61 h 888"/>
              <a:gd name="T34" fmla="*/ 148 w 324"/>
              <a:gd name="T35" fmla="*/ 48 h 888"/>
              <a:gd name="T36" fmla="*/ 157 w 324"/>
              <a:gd name="T37" fmla="*/ 55 h 888"/>
              <a:gd name="T38" fmla="*/ 167 w 324"/>
              <a:gd name="T39" fmla="*/ 48 h 888"/>
              <a:gd name="T40" fmla="*/ 176 w 324"/>
              <a:gd name="T41" fmla="*/ 48 h 888"/>
              <a:gd name="T42" fmla="*/ 185 w 324"/>
              <a:gd name="T43" fmla="*/ 41 h 888"/>
              <a:gd name="T44" fmla="*/ 194 w 324"/>
              <a:gd name="T45" fmla="*/ 20 h 888"/>
              <a:gd name="T46" fmla="*/ 204 w 324"/>
              <a:gd name="T47" fmla="*/ 34 h 888"/>
              <a:gd name="T48" fmla="*/ 213 w 324"/>
              <a:gd name="T49" fmla="*/ 41 h 888"/>
              <a:gd name="T50" fmla="*/ 222 w 324"/>
              <a:gd name="T51" fmla="*/ 55 h 888"/>
              <a:gd name="T52" fmla="*/ 231 w 324"/>
              <a:gd name="T53" fmla="*/ 123 h 888"/>
              <a:gd name="T54" fmla="*/ 241 w 324"/>
              <a:gd name="T55" fmla="*/ 185 h 888"/>
              <a:gd name="T56" fmla="*/ 250 w 324"/>
              <a:gd name="T57" fmla="*/ 234 h 888"/>
              <a:gd name="T58" fmla="*/ 259 w 324"/>
              <a:gd name="T59" fmla="*/ 296 h 888"/>
              <a:gd name="T60" fmla="*/ 268 w 324"/>
              <a:gd name="T61" fmla="*/ 247 h 888"/>
              <a:gd name="T62" fmla="*/ 278 w 324"/>
              <a:gd name="T63" fmla="*/ 158 h 888"/>
              <a:gd name="T64" fmla="*/ 287 w 324"/>
              <a:gd name="T65" fmla="*/ 227 h 888"/>
              <a:gd name="T66" fmla="*/ 296 w 324"/>
              <a:gd name="T67" fmla="*/ 165 h 888"/>
              <a:gd name="T68" fmla="*/ 305 w 324"/>
              <a:gd name="T69" fmla="*/ 48 h 888"/>
              <a:gd name="T70" fmla="*/ 315 w 324"/>
              <a:gd name="T71" fmla="*/ 61 h 888"/>
              <a:gd name="T72" fmla="*/ 324 w 324"/>
              <a:gd name="T73" fmla="*/ 6 h 888"/>
              <a:gd name="T74" fmla="*/ 324 w 324"/>
              <a:gd name="T75" fmla="*/ 0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4" h="888">
                <a:moveTo>
                  <a:pt x="0" y="0"/>
                </a:moveTo>
                <a:lnTo>
                  <a:pt x="0" y="13"/>
                </a:lnTo>
                <a:lnTo>
                  <a:pt x="9" y="20"/>
                </a:lnTo>
                <a:lnTo>
                  <a:pt x="19" y="13"/>
                </a:lnTo>
                <a:lnTo>
                  <a:pt x="28" y="144"/>
                </a:lnTo>
                <a:lnTo>
                  <a:pt x="37" y="323"/>
                </a:lnTo>
                <a:lnTo>
                  <a:pt x="46" y="440"/>
                </a:lnTo>
                <a:lnTo>
                  <a:pt x="56" y="495"/>
                </a:lnTo>
                <a:lnTo>
                  <a:pt x="65" y="626"/>
                </a:lnTo>
                <a:lnTo>
                  <a:pt x="74" y="764"/>
                </a:lnTo>
                <a:lnTo>
                  <a:pt x="83" y="888"/>
                </a:lnTo>
                <a:lnTo>
                  <a:pt x="93" y="833"/>
                </a:lnTo>
                <a:lnTo>
                  <a:pt x="102" y="668"/>
                </a:lnTo>
                <a:lnTo>
                  <a:pt x="111" y="585"/>
                </a:lnTo>
                <a:lnTo>
                  <a:pt x="120" y="413"/>
                </a:lnTo>
                <a:lnTo>
                  <a:pt x="130" y="123"/>
                </a:lnTo>
                <a:lnTo>
                  <a:pt x="139" y="61"/>
                </a:lnTo>
                <a:lnTo>
                  <a:pt x="148" y="48"/>
                </a:lnTo>
                <a:lnTo>
                  <a:pt x="157" y="55"/>
                </a:lnTo>
                <a:lnTo>
                  <a:pt x="167" y="48"/>
                </a:lnTo>
                <a:lnTo>
                  <a:pt x="176" y="48"/>
                </a:lnTo>
                <a:lnTo>
                  <a:pt x="185" y="41"/>
                </a:lnTo>
                <a:lnTo>
                  <a:pt x="194" y="20"/>
                </a:lnTo>
                <a:lnTo>
                  <a:pt x="204" y="34"/>
                </a:lnTo>
                <a:lnTo>
                  <a:pt x="213" y="41"/>
                </a:lnTo>
                <a:lnTo>
                  <a:pt x="222" y="55"/>
                </a:lnTo>
                <a:lnTo>
                  <a:pt x="231" y="123"/>
                </a:lnTo>
                <a:lnTo>
                  <a:pt x="241" y="185"/>
                </a:lnTo>
                <a:lnTo>
                  <a:pt x="250" y="234"/>
                </a:lnTo>
                <a:lnTo>
                  <a:pt x="259" y="296"/>
                </a:lnTo>
                <a:lnTo>
                  <a:pt x="268" y="247"/>
                </a:lnTo>
                <a:lnTo>
                  <a:pt x="278" y="158"/>
                </a:lnTo>
                <a:lnTo>
                  <a:pt x="287" y="227"/>
                </a:lnTo>
                <a:lnTo>
                  <a:pt x="296" y="165"/>
                </a:lnTo>
                <a:lnTo>
                  <a:pt x="305" y="48"/>
                </a:lnTo>
                <a:lnTo>
                  <a:pt x="315" y="61"/>
                </a:lnTo>
                <a:lnTo>
                  <a:pt x="324" y="6"/>
                </a:lnTo>
                <a:lnTo>
                  <a:pt x="32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8" name="Line 350"/>
          <p:cNvSpPr>
            <a:spLocks noChangeShapeType="1"/>
          </p:cNvSpPr>
          <p:nvPr/>
        </p:nvSpPr>
        <p:spPr bwMode="auto">
          <a:xfrm flipV="1">
            <a:off x="721439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9" name="Line 351"/>
          <p:cNvSpPr>
            <a:spLocks noChangeShapeType="1"/>
          </p:cNvSpPr>
          <p:nvPr/>
        </p:nvSpPr>
        <p:spPr bwMode="auto">
          <a:xfrm flipV="1">
            <a:off x="721756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0" name="Freeform 352"/>
          <p:cNvSpPr>
            <a:spLocks/>
          </p:cNvSpPr>
          <p:nvPr/>
        </p:nvSpPr>
        <p:spPr bwMode="auto">
          <a:xfrm flipV="1">
            <a:off x="7220744" y="1955310"/>
            <a:ext cx="17463" cy="15951"/>
          </a:xfrm>
          <a:custGeom>
            <a:avLst/>
            <a:gdLst>
              <a:gd name="T0" fmla="*/ 0 w 111"/>
              <a:gd name="T1" fmla="*/ 0 h 234"/>
              <a:gd name="T2" fmla="*/ 0 w 111"/>
              <a:gd name="T3" fmla="*/ 89 h 234"/>
              <a:gd name="T4" fmla="*/ 9 w 111"/>
              <a:gd name="T5" fmla="*/ 117 h 234"/>
              <a:gd name="T6" fmla="*/ 19 w 111"/>
              <a:gd name="T7" fmla="*/ 151 h 234"/>
              <a:gd name="T8" fmla="*/ 28 w 111"/>
              <a:gd name="T9" fmla="*/ 185 h 234"/>
              <a:gd name="T10" fmla="*/ 37 w 111"/>
              <a:gd name="T11" fmla="*/ 172 h 234"/>
              <a:gd name="T12" fmla="*/ 46 w 111"/>
              <a:gd name="T13" fmla="*/ 234 h 234"/>
              <a:gd name="T14" fmla="*/ 56 w 111"/>
              <a:gd name="T15" fmla="*/ 123 h 234"/>
              <a:gd name="T16" fmla="*/ 65 w 111"/>
              <a:gd name="T17" fmla="*/ 192 h 234"/>
              <a:gd name="T18" fmla="*/ 74 w 111"/>
              <a:gd name="T19" fmla="*/ 130 h 234"/>
              <a:gd name="T20" fmla="*/ 83 w 111"/>
              <a:gd name="T21" fmla="*/ 110 h 234"/>
              <a:gd name="T22" fmla="*/ 93 w 111"/>
              <a:gd name="T23" fmla="*/ 48 h 234"/>
              <a:gd name="T24" fmla="*/ 102 w 111"/>
              <a:gd name="T25" fmla="*/ 27 h 234"/>
              <a:gd name="T26" fmla="*/ 111 w 111"/>
              <a:gd name="T27" fmla="*/ 27 h 234"/>
              <a:gd name="T28" fmla="*/ 111 w 111"/>
              <a:gd name="T29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234">
                <a:moveTo>
                  <a:pt x="0" y="0"/>
                </a:moveTo>
                <a:lnTo>
                  <a:pt x="0" y="89"/>
                </a:lnTo>
                <a:lnTo>
                  <a:pt x="9" y="117"/>
                </a:lnTo>
                <a:lnTo>
                  <a:pt x="19" y="151"/>
                </a:lnTo>
                <a:lnTo>
                  <a:pt x="28" y="185"/>
                </a:lnTo>
                <a:lnTo>
                  <a:pt x="37" y="172"/>
                </a:lnTo>
                <a:lnTo>
                  <a:pt x="46" y="234"/>
                </a:lnTo>
                <a:lnTo>
                  <a:pt x="56" y="123"/>
                </a:lnTo>
                <a:lnTo>
                  <a:pt x="65" y="192"/>
                </a:lnTo>
                <a:lnTo>
                  <a:pt x="74" y="130"/>
                </a:lnTo>
                <a:lnTo>
                  <a:pt x="83" y="110"/>
                </a:lnTo>
                <a:lnTo>
                  <a:pt x="93" y="48"/>
                </a:lnTo>
                <a:lnTo>
                  <a:pt x="102" y="27"/>
                </a:lnTo>
                <a:lnTo>
                  <a:pt x="111" y="27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1" name="Freeform 353"/>
          <p:cNvSpPr>
            <a:spLocks/>
          </p:cNvSpPr>
          <p:nvPr/>
        </p:nvSpPr>
        <p:spPr bwMode="auto">
          <a:xfrm flipV="1">
            <a:off x="7241382" y="1968360"/>
            <a:ext cx="1588" cy="2900"/>
          </a:xfrm>
          <a:custGeom>
            <a:avLst/>
            <a:gdLst>
              <a:gd name="T0" fmla="*/ 0 w 18"/>
              <a:gd name="T1" fmla="*/ 0 h 41"/>
              <a:gd name="T2" fmla="*/ 0 w 18"/>
              <a:gd name="T3" fmla="*/ 41 h 41"/>
              <a:gd name="T4" fmla="*/ 9 w 18"/>
              <a:gd name="T5" fmla="*/ 13 h 41"/>
              <a:gd name="T6" fmla="*/ 18 w 18"/>
              <a:gd name="T7" fmla="*/ 20 h 41"/>
              <a:gd name="T8" fmla="*/ 18 w 18"/>
              <a:gd name="T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0" y="0"/>
                </a:moveTo>
                <a:lnTo>
                  <a:pt x="0" y="41"/>
                </a:lnTo>
                <a:lnTo>
                  <a:pt x="9" y="13"/>
                </a:lnTo>
                <a:lnTo>
                  <a:pt x="18" y="20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2" name="Freeform 354"/>
          <p:cNvSpPr>
            <a:spLocks/>
          </p:cNvSpPr>
          <p:nvPr/>
        </p:nvSpPr>
        <p:spPr bwMode="auto">
          <a:xfrm flipV="1">
            <a:off x="7247732" y="1949510"/>
            <a:ext cx="15875" cy="21751"/>
          </a:xfrm>
          <a:custGeom>
            <a:avLst/>
            <a:gdLst>
              <a:gd name="T0" fmla="*/ 0 w 102"/>
              <a:gd name="T1" fmla="*/ 0 h 316"/>
              <a:gd name="T2" fmla="*/ 0 w 102"/>
              <a:gd name="T3" fmla="*/ 13 h 316"/>
              <a:gd name="T4" fmla="*/ 9 w 102"/>
              <a:gd name="T5" fmla="*/ 41 h 316"/>
              <a:gd name="T6" fmla="*/ 18 w 102"/>
              <a:gd name="T7" fmla="*/ 199 h 316"/>
              <a:gd name="T8" fmla="*/ 28 w 102"/>
              <a:gd name="T9" fmla="*/ 110 h 316"/>
              <a:gd name="T10" fmla="*/ 37 w 102"/>
              <a:gd name="T11" fmla="*/ 275 h 316"/>
              <a:gd name="T12" fmla="*/ 46 w 102"/>
              <a:gd name="T13" fmla="*/ 234 h 316"/>
              <a:gd name="T14" fmla="*/ 55 w 102"/>
              <a:gd name="T15" fmla="*/ 192 h 316"/>
              <a:gd name="T16" fmla="*/ 65 w 102"/>
              <a:gd name="T17" fmla="*/ 316 h 316"/>
              <a:gd name="T18" fmla="*/ 74 w 102"/>
              <a:gd name="T19" fmla="*/ 192 h 316"/>
              <a:gd name="T20" fmla="*/ 83 w 102"/>
              <a:gd name="T21" fmla="*/ 199 h 316"/>
              <a:gd name="T22" fmla="*/ 92 w 102"/>
              <a:gd name="T23" fmla="*/ 110 h 316"/>
              <a:gd name="T24" fmla="*/ 102 w 102"/>
              <a:gd name="T25" fmla="*/ 27 h 316"/>
              <a:gd name="T26" fmla="*/ 102 w 102"/>
              <a:gd name="T27" fmla="*/ 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316">
                <a:moveTo>
                  <a:pt x="0" y="0"/>
                </a:moveTo>
                <a:lnTo>
                  <a:pt x="0" y="13"/>
                </a:lnTo>
                <a:lnTo>
                  <a:pt x="9" y="41"/>
                </a:lnTo>
                <a:lnTo>
                  <a:pt x="18" y="199"/>
                </a:lnTo>
                <a:lnTo>
                  <a:pt x="28" y="110"/>
                </a:lnTo>
                <a:lnTo>
                  <a:pt x="37" y="275"/>
                </a:lnTo>
                <a:lnTo>
                  <a:pt x="46" y="234"/>
                </a:lnTo>
                <a:lnTo>
                  <a:pt x="55" y="192"/>
                </a:lnTo>
                <a:lnTo>
                  <a:pt x="65" y="316"/>
                </a:lnTo>
                <a:lnTo>
                  <a:pt x="74" y="192"/>
                </a:lnTo>
                <a:lnTo>
                  <a:pt x="83" y="199"/>
                </a:lnTo>
                <a:lnTo>
                  <a:pt x="92" y="110"/>
                </a:lnTo>
                <a:lnTo>
                  <a:pt x="102" y="27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3" name="Freeform 355"/>
          <p:cNvSpPr>
            <a:spLocks/>
          </p:cNvSpPr>
          <p:nvPr/>
        </p:nvSpPr>
        <p:spPr bwMode="auto">
          <a:xfrm flipV="1">
            <a:off x="7269957" y="1969810"/>
            <a:ext cx="4763" cy="1450"/>
          </a:xfrm>
          <a:custGeom>
            <a:avLst/>
            <a:gdLst>
              <a:gd name="T0" fmla="*/ 0 w 28"/>
              <a:gd name="T1" fmla="*/ 0 h 20"/>
              <a:gd name="T2" fmla="*/ 0 w 28"/>
              <a:gd name="T3" fmla="*/ 6 h 20"/>
              <a:gd name="T4" fmla="*/ 9 w 28"/>
              <a:gd name="T5" fmla="*/ 20 h 20"/>
              <a:gd name="T6" fmla="*/ 18 w 28"/>
              <a:gd name="T7" fmla="*/ 6 h 20"/>
              <a:gd name="T8" fmla="*/ 28 w 28"/>
              <a:gd name="T9" fmla="*/ 13 h 20"/>
              <a:gd name="T10" fmla="*/ 28 w 28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0">
                <a:moveTo>
                  <a:pt x="0" y="0"/>
                </a:moveTo>
                <a:lnTo>
                  <a:pt x="0" y="6"/>
                </a:lnTo>
                <a:lnTo>
                  <a:pt x="9" y="20"/>
                </a:lnTo>
                <a:lnTo>
                  <a:pt x="18" y="6"/>
                </a:lnTo>
                <a:lnTo>
                  <a:pt x="28" y="13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4" name="Line 356"/>
          <p:cNvSpPr>
            <a:spLocks noChangeShapeType="1"/>
          </p:cNvSpPr>
          <p:nvPr/>
        </p:nvSpPr>
        <p:spPr bwMode="auto">
          <a:xfrm>
            <a:off x="72778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5" name="Freeform 357"/>
          <p:cNvSpPr>
            <a:spLocks/>
          </p:cNvSpPr>
          <p:nvPr/>
        </p:nvSpPr>
        <p:spPr bwMode="auto">
          <a:xfrm flipV="1">
            <a:off x="7279482" y="1968360"/>
            <a:ext cx="1588" cy="2900"/>
          </a:xfrm>
          <a:custGeom>
            <a:avLst/>
            <a:gdLst>
              <a:gd name="T0" fmla="*/ 0 w 9"/>
              <a:gd name="T1" fmla="*/ 0 h 34"/>
              <a:gd name="T2" fmla="*/ 0 w 9"/>
              <a:gd name="T3" fmla="*/ 34 h 34"/>
              <a:gd name="T4" fmla="*/ 9 w 9"/>
              <a:gd name="T5" fmla="*/ 13 h 34"/>
              <a:gd name="T6" fmla="*/ 9 w 9"/>
              <a:gd name="T7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4">
                <a:moveTo>
                  <a:pt x="0" y="0"/>
                </a:moveTo>
                <a:lnTo>
                  <a:pt x="0" y="34"/>
                </a:lnTo>
                <a:lnTo>
                  <a:pt x="9" y="1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6" name="Freeform 358"/>
          <p:cNvSpPr>
            <a:spLocks/>
          </p:cNvSpPr>
          <p:nvPr/>
        </p:nvSpPr>
        <p:spPr bwMode="auto">
          <a:xfrm flipV="1">
            <a:off x="7284244" y="1969810"/>
            <a:ext cx="1588" cy="1450"/>
          </a:xfrm>
          <a:custGeom>
            <a:avLst/>
            <a:gdLst>
              <a:gd name="T0" fmla="*/ 0 w 10"/>
              <a:gd name="T1" fmla="*/ 0 h 13"/>
              <a:gd name="T2" fmla="*/ 0 w 10"/>
              <a:gd name="T3" fmla="*/ 6 h 13"/>
              <a:gd name="T4" fmla="*/ 10 w 10"/>
              <a:gd name="T5" fmla="*/ 13 h 13"/>
              <a:gd name="T6" fmla="*/ 10 w 10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0" y="6"/>
                </a:lnTo>
                <a:lnTo>
                  <a:pt x="10" y="13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7" name="Line 359"/>
          <p:cNvSpPr>
            <a:spLocks noChangeShapeType="1"/>
          </p:cNvSpPr>
          <p:nvPr/>
        </p:nvSpPr>
        <p:spPr bwMode="auto">
          <a:xfrm flipV="1">
            <a:off x="728900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8" name="Line 360"/>
          <p:cNvSpPr>
            <a:spLocks noChangeShapeType="1"/>
          </p:cNvSpPr>
          <p:nvPr/>
        </p:nvSpPr>
        <p:spPr bwMode="auto">
          <a:xfrm flipV="1">
            <a:off x="729218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9" name="Freeform 361"/>
          <p:cNvSpPr>
            <a:spLocks/>
          </p:cNvSpPr>
          <p:nvPr/>
        </p:nvSpPr>
        <p:spPr bwMode="auto">
          <a:xfrm flipV="1">
            <a:off x="7295357" y="1969810"/>
            <a:ext cx="1588" cy="1450"/>
          </a:xfrm>
          <a:custGeom>
            <a:avLst/>
            <a:gdLst>
              <a:gd name="T0" fmla="*/ 0 w 10"/>
              <a:gd name="T1" fmla="*/ 0 h 13"/>
              <a:gd name="T2" fmla="*/ 0 w 10"/>
              <a:gd name="T3" fmla="*/ 13 h 13"/>
              <a:gd name="T4" fmla="*/ 10 w 10"/>
              <a:gd name="T5" fmla="*/ 13 h 13"/>
              <a:gd name="T6" fmla="*/ 10 w 10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0" y="13"/>
                </a:lnTo>
                <a:lnTo>
                  <a:pt x="10" y="13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0" name="Line 362"/>
          <p:cNvSpPr>
            <a:spLocks noChangeShapeType="1"/>
          </p:cNvSpPr>
          <p:nvPr/>
        </p:nvSpPr>
        <p:spPr bwMode="auto">
          <a:xfrm flipV="1">
            <a:off x="730488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1" name="Line 363"/>
          <p:cNvSpPr>
            <a:spLocks noChangeShapeType="1"/>
          </p:cNvSpPr>
          <p:nvPr/>
        </p:nvSpPr>
        <p:spPr bwMode="auto">
          <a:xfrm flipV="1">
            <a:off x="731123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2" name="Line 364"/>
          <p:cNvSpPr>
            <a:spLocks noChangeShapeType="1"/>
          </p:cNvSpPr>
          <p:nvPr/>
        </p:nvSpPr>
        <p:spPr bwMode="auto">
          <a:xfrm>
            <a:off x="7314407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3" name="Line 365"/>
          <p:cNvSpPr>
            <a:spLocks noChangeShapeType="1"/>
          </p:cNvSpPr>
          <p:nvPr/>
        </p:nvSpPr>
        <p:spPr bwMode="auto">
          <a:xfrm>
            <a:off x="731916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4" name="Freeform 366"/>
          <p:cNvSpPr>
            <a:spLocks/>
          </p:cNvSpPr>
          <p:nvPr/>
        </p:nvSpPr>
        <p:spPr bwMode="auto">
          <a:xfrm flipV="1">
            <a:off x="7322344" y="1969810"/>
            <a:ext cx="1588" cy="1450"/>
          </a:xfrm>
          <a:custGeom>
            <a:avLst/>
            <a:gdLst>
              <a:gd name="T0" fmla="*/ 0 w 9"/>
              <a:gd name="T1" fmla="*/ 0 h 13"/>
              <a:gd name="T2" fmla="*/ 0 w 9"/>
              <a:gd name="T3" fmla="*/ 13 h 13"/>
              <a:gd name="T4" fmla="*/ 9 w 9"/>
              <a:gd name="T5" fmla="*/ 13 h 13"/>
              <a:gd name="T6" fmla="*/ 9 w 9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3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5" name="Freeform 367"/>
          <p:cNvSpPr>
            <a:spLocks/>
          </p:cNvSpPr>
          <p:nvPr/>
        </p:nvSpPr>
        <p:spPr bwMode="auto">
          <a:xfrm flipV="1">
            <a:off x="7327107" y="1968360"/>
            <a:ext cx="1588" cy="2900"/>
          </a:xfrm>
          <a:custGeom>
            <a:avLst/>
            <a:gdLst>
              <a:gd name="T0" fmla="*/ 0 w 18"/>
              <a:gd name="T1" fmla="*/ 0 h 41"/>
              <a:gd name="T2" fmla="*/ 0 w 18"/>
              <a:gd name="T3" fmla="*/ 41 h 41"/>
              <a:gd name="T4" fmla="*/ 9 w 18"/>
              <a:gd name="T5" fmla="*/ 13 h 41"/>
              <a:gd name="T6" fmla="*/ 18 w 18"/>
              <a:gd name="T7" fmla="*/ 20 h 41"/>
              <a:gd name="T8" fmla="*/ 18 w 18"/>
              <a:gd name="T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0" y="0"/>
                </a:moveTo>
                <a:lnTo>
                  <a:pt x="0" y="41"/>
                </a:lnTo>
                <a:lnTo>
                  <a:pt x="9" y="13"/>
                </a:lnTo>
                <a:lnTo>
                  <a:pt x="18" y="20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6" name="Freeform 368"/>
          <p:cNvSpPr>
            <a:spLocks/>
          </p:cNvSpPr>
          <p:nvPr/>
        </p:nvSpPr>
        <p:spPr bwMode="auto">
          <a:xfrm flipV="1">
            <a:off x="7331869" y="1952410"/>
            <a:ext cx="17463" cy="18850"/>
          </a:xfrm>
          <a:custGeom>
            <a:avLst/>
            <a:gdLst>
              <a:gd name="T0" fmla="*/ 0 w 111"/>
              <a:gd name="T1" fmla="*/ 0 h 268"/>
              <a:gd name="T2" fmla="*/ 0 w 111"/>
              <a:gd name="T3" fmla="*/ 61 h 268"/>
              <a:gd name="T4" fmla="*/ 9 w 111"/>
              <a:gd name="T5" fmla="*/ 110 h 268"/>
              <a:gd name="T6" fmla="*/ 18 w 111"/>
              <a:gd name="T7" fmla="*/ 123 h 268"/>
              <a:gd name="T8" fmla="*/ 28 w 111"/>
              <a:gd name="T9" fmla="*/ 220 h 268"/>
              <a:gd name="T10" fmla="*/ 37 w 111"/>
              <a:gd name="T11" fmla="*/ 199 h 268"/>
              <a:gd name="T12" fmla="*/ 46 w 111"/>
              <a:gd name="T13" fmla="*/ 268 h 268"/>
              <a:gd name="T14" fmla="*/ 55 w 111"/>
              <a:gd name="T15" fmla="*/ 165 h 268"/>
              <a:gd name="T16" fmla="*/ 64 w 111"/>
              <a:gd name="T17" fmla="*/ 268 h 268"/>
              <a:gd name="T18" fmla="*/ 74 w 111"/>
              <a:gd name="T19" fmla="*/ 206 h 268"/>
              <a:gd name="T20" fmla="*/ 83 w 111"/>
              <a:gd name="T21" fmla="*/ 172 h 268"/>
              <a:gd name="T22" fmla="*/ 92 w 111"/>
              <a:gd name="T23" fmla="*/ 75 h 268"/>
              <a:gd name="T24" fmla="*/ 101 w 111"/>
              <a:gd name="T25" fmla="*/ 6 h 268"/>
              <a:gd name="T26" fmla="*/ 111 w 111"/>
              <a:gd name="T27" fmla="*/ 27 h 268"/>
              <a:gd name="T28" fmla="*/ 111 w 111"/>
              <a:gd name="T29" fmla="*/ 0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268">
                <a:moveTo>
                  <a:pt x="0" y="0"/>
                </a:moveTo>
                <a:lnTo>
                  <a:pt x="0" y="61"/>
                </a:lnTo>
                <a:lnTo>
                  <a:pt x="9" y="110"/>
                </a:lnTo>
                <a:lnTo>
                  <a:pt x="18" y="123"/>
                </a:lnTo>
                <a:lnTo>
                  <a:pt x="28" y="220"/>
                </a:lnTo>
                <a:lnTo>
                  <a:pt x="37" y="199"/>
                </a:lnTo>
                <a:lnTo>
                  <a:pt x="46" y="268"/>
                </a:lnTo>
                <a:lnTo>
                  <a:pt x="55" y="165"/>
                </a:lnTo>
                <a:lnTo>
                  <a:pt x="64" y="268"/>
                </a:lnTo>
                <a:lnTo>
                  <a:pt x="74" y="206"/>
                </a:lnTo>
                <a:lnTo>
                  <a:pt x="83" y="172"/>
                </a:lnTo>
                <a:lnTo>
                  <a:pt x="92" y="75"/>
                </a:lnTo>
                <a:lnTo>
                  <a:pt x="101" y="6"/>
                </a:lnTo>
                <a:lnTo>
                  <a:pt x="111" y="27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7" name="Line 369"/>
          <p:cNvSpPr>
            <a:spLocks noChangeShapeType="1"/>
          </p:cNvSpPr>
          <p:nvPr/>
        </p:nvSpPr>
        <p:spPr bwMode="auto">
          <a:xfrm flipV="1">
            <a:off x="7352507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8" name="Freeform 370"/>
          <p:cNvSpPr>
            <a:spLocks/>
          </p:cNvSpPr>
          <p:nvPr/>
        </p:nvSpPr>
        <p:spPr bwMode="auto">
          <a:xfrm flipV="1">
            <a:off x="7355682" y="1943710"/>
            <a:ext cx="28575" cy="27550"/>
          </a:xfrm>
          <a:custGeom>
            <a:avLst/>
            <a:gdLst>
              <a:gd name="T0" fmla="*/ 0 w 185"/>
              <a:gd name="T1" fmla="*/ 0 h 392"/>
              <a:gd name="T2" fmla="*/ 0 w 185"/>
              <a:gd name="T3" fmla="*/ 6 h 392"/>
              <a:gd name="T4" fmla="*/ 9 w 185"/>
              <a:gd name="T5" fmla="*/ 13 h 392"/>
              <a:gd name="T6" fmla="*/ 18 w 185"/>
              <a:gd name="T7" fmla="*/ 13 h 392"/>
              <a:gd name="T8" fmla="*/ 28 w 185"/>
              <a:gd name="T9" fmla="*/ 48 h 392"/>
              <a:gd name="T10" fmla="*/ 37 w 185"/>
              <a:gd name="T11" fmla="*/ 110 h 392"/>
              <a:gd name="T12" fmla="*/ 46 w 185"/>
              <a:gd name="T13" fmla="*/ 151 h 392"/>
              <a:gd name="T14" fmla="*/ 55 w 185"/>
              <a:gd name="T15" fmla="*/ 206 h 392"/>
              <a:gd name="T16" fmla="*/ 65 w 185"/>
              <a:gd name="T17" fmla="*/ 213 h 392"/>
              <a:gd name="T18" fmla="*/ 74 w 185"/>
              <a:gd name="T19" fmla="*/ 206 h 392"/>
              <a:gd name="T20" fmla="*/ 83 w 185"/>
              <a:gd name="T21" fmla="*/ 206 h 392"/>
              <a:gd name="T22" fmla="*/ 92 w 185"/>
              <a:gd name="T23" fmla="*/ 392 h 392"/>
              <a:gd name="T24" fmla="*/ 102 w 185"/>
              <a:gd name="T25" fmla="*/ 254 h 392"/>
              <a:gd name="T26" fmla="*/ 111 w 185"/>
              <a:gd name="T27" fmla="*/ 117 h 392"/>
              <a:gd name="T28" fmla="*/ 120 w 185"/>
              <a:gd name="T29" fmla="*/ 75 h 392"/>
              <a:gd name="T30" fmla="*/ 129 w 185"/>
              <a:gd name="T31" fmla="*/ 27 h 392"/>
              <a:gd name="T32" fmla="*/ 139 w 185"/>
              <a:gd name="T33" fmla="*/ 20 h 392"/>
              <a:gd name="T34" fmla="*/ 148 w 185"/>
              <a:gd name="T35" fmla="*/ 27 h 392"/>
              <a:gd name="T36" fmla="*/ 157 w 185"/>
              <a:gd name="T37" fmla="*/ 13 h 392"/>
              <a:gd name="T38" fmla="*/ 166 w 185"/>
              <a:gd name="T39" fmla="*/ 48 h 392"/>
              <a:gd name="T40" fmla="*/ 176 w 185"/>
              <a:gd name="T41" fmla="*/ 20 h 392"/>
              <a:gd name="T42" fmla="*/ 185 w 185"/>
              <a:gd name="T43" fmla="*/ 34 h 392"/>
              <a:gd name="T44" fmla="*/ 185 w 185"/>
              <a:gd name="T45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5" h="392">
                <a:moveTo>
                  <a:pt x="0" y="0"/>
                </a:moveTo>
                <a:lnTo>
                  <a:pt x="0" y="6"/>
                </a:lnTo>
                <a:lnTo>
                  <a:pt x="9" y="13"/>
                </a:lnTo>
                <a:lnTo>
                  <a:pt x="18" y="13"/>
                </a:lnTo>
                <a:lnTo>
                  <a:pt x="28" y="48"/>
                </a:lnTo>
                <a:lnTo>
                  <a:pt x="37" y="110"/>
                </a:lnTo>
                <a:lnTo>
                  <a:pt x="46" y="151"/>
                </a:lnTo>
                <a:lnTo>
                  <a:pt x="55" y="206"/>
                </a:lnTo>
                <a:lnTo>
                  <a:pt x="65" y="213"/>
                </a:lnTo>
                <a:lnTo>
                  <a:pt x="74" y="206"/>
                </a:lnTo>
                <a:lnTo>
                  <a:pt x="83" y="206"/>
                </a:lnTo>
                <a:lnTo>
                  <a:pt x="92" y="392"/>
                </a:lnTo>
                <a:lnTo>
                  <a:pt x="102" y="254"/>
                </a:lnTo>
                <a:lnTo>
                  <a:pt x="111" y="117"/>
                </a:lnTo>
                <a:lnTo>
                  <a:pt x="120" y="75"/>
                </a:lnTo>
                <a:lnTo>
                  <a:pt x="129" y="27"/>
                </a:lnTo>
                <a:lnTo>
                  <a:pt x="139" y="20"/>
                </a:lnTo>
                <a:lnTo>
                  <a:pt x="148" y="27"/>
                </a:lnTo>
                <a:lnTo>
                  <a:pt x="157" y="13"/>
                </a:lnTo>
                <a:lnTo>
                  <a:pt x="166" y="48"/>
                </a:lnTo>
                <a:lnTo>
                  <a:pt x="176" y="20"/>
                </a:lnTo>
                <a:lnTo>
                  <a:pt x="185" y="34"/>
                </a:lnTo>
                <a:lnTo>
                  <a:pt x="18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9" name="Freeform 371"/>
          <p:cNvSpPr>
            <a:spLocks/>
          </p:cNvSpPr>
          <p:nvPr/>
        </p:nvSpPr>
        <p:spPr bwMode="auto">
          <a:xfrm flipV="1">
            <a:off x="7387432" y="1949510"/>
            <a:ext cx="46038" cy="21751"/>
          </a:xfrm>
          <a:custGeom>
            <a:avLst/>
            <a:gdLst>
              <a:gd name="T0" fmla="*/ 0 w 306"/>
              <a:gd name="T1" fmla="*/ 0 h 303"/>
              <a:gd name="T2" fmla="*/ 0 w 306"/>
              <a:gd name="T3" fmla="*/ 20 h 303"/>
              <a:gd name="T4" fmla="*/ 10 w 306"/>
              <a:gd name="T5" fmla="*/ 34 h 303"/>
              <a:gd name="T6" fmla="*/ 19 w 306"/>
              <a:gd name="T7" fmla="*/ 179 h 303"/>
              <a:gd name="T8" fmla="*/ 28 w 306"/>
              <a:gd name="T9" fmla="*/ 151 h 303"/>
              <a:gd name="T10" fmla="*/ 37 w 306"/>
              <a:gd name="T11" fmla="*/ 199 h 303"/>
              <a:gd name="T12" fmla="*/ 47 w 306"/>
              <a:gd name="T13" fmla="*/ 282 h 303"/>
              <a:gd name="T14" fmla="*/ 56 w 306"/>
              <a:gd name="T15" fmla="*/ 206 h 303"/>
              <a:gd name="T16" fmla="*/ 65 w 306"/>
              <a:gd name="T17" fmla="*/ 206 h 303"/>
              <a:gd name="T18" fmla="*/ 74 w 306"/>
              <a:gd name="T19" fmla="*/ 303 h 303"/>
              <a:gd name="T20" fmla="*/ 84 w 306"/>
              <a:gd name="T21" fmla="*/ 213 h 303"/>
              <a:gd name="T22" fmla="*/ 93 w 306"/>
              <a:gd name="T23" fmla="*/ 206 h 303"/>
              <a:gd name="T24" fmla="*/ 102 w 306"/>
              <a:gd name="T25" fmla="*/ 185 h 303"/>
              <a:gd name="T26" fmla="*/ 111 w 306"/>
              <a:gd name="T27" fmla="*/ 27 h 303"/>
              <a:gd name="T28" fmla="*/ 121 w 306"/>
              <a:gd name="T29" fmla="*/ 13 h 303"/>
              <a:gd name="T30" fmla="*/ 130 w 306"/>
              <a:gd name="T31" fmla="*/ 27 h 303"/>
              <a:gd name="T32" fmla="*/ 139 w 306"/>
              <a:gd name="T33" fmla="*/ 68 h 303"/>
              <a:gd name="T34" fmla="*/ 148 w 306"/>
              <a:gd name="T35" fmla="*/ 20 h 303"/>
              <a:gd name="T36" fmla="*/ 158 w 306"/>
              <a:gd name="T37" fmla="*/ 13 h 303"/>
              <a:gd name="T38" fmla="*/ 167 w 306"/>
              <a:gd name="T39" fmla="*/ 20 h 303"/>
              <a:gd name="T40" fmla="*/ 176 w 306"/>
              <a:gd name="T41" fmla="*/ 6 h 303"/>
              <a:gd name="T42" fmla="*/ 185 w 306"/>
              <a:gd name="T43" fmla="*/ 6 h 303"/>
              <a:gd name="T44" fmla="*/ 195 w 306"/>
              <a:gd name="T45" fmla="*/ 61 h 303"/>
              <a:gd name="T46" fmla="*/ 204 w 306"/>
              <a:gd name="T47" fmla="*/ 151 h 303"/>
              <a:gd name="T48" fmla="*/ 213 w 306"/>
              <a:gd name="T49" fmla="*/ 48 h 303"/>
              <a:gd name="T50" fmla="*/ 222 w 306"/>
              <a:gd name="T51" fmla="*/ 206 h 303"/>
              <a:gd name="T52" fmla="*/ 232 w 306"/>
              <a:gd name="T53" fmla="*/ 158 h 303"/>
              <a:gd name="T54" fmla="*/ 241 w 306"/>
              <a:gd name="T55" fmla="*/ 234 h 303"/>
              <a:gd name="T56" fmla="*/ 250 w 306"/>
              <a:gd name="T57" fmla="*/ 192 h 303"/>
              <a:gd name="T58" fmla="*/ 259 w 306"/>
              <a:gd name="T59" fmla="*/ 185 h 303"/>
              <a:gd name="T60" fmla="*/ 269 w 306"/>
              <a:gd name="T61" fmla="*/ 144 h 303"/>
              <a:gd name="T62" fmla="*/ 278 w 306"/>
              <a:gd name="T63" fmla="*/ 110 h 303"/>
              <a:gd name="T64" fmla="*/ 287 w 306"/>
              <a:gd name="T65" fmla="*/ 96 h 303"/>
              <a:gd name="T66" fmla="*/ 296 w 306"/>
              <a:gd name="T67" fmla="*/ 6 h 303"/>
              <a:gd name="T68" fmla="*/ 306 w 306"/>
              <a:gd name="T69" fmla="*/ 13 h 303"/>
              <a:gd name="T70" fmla="*/ 306 w 306"/>
              <a:gd name="T71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6" h="303">
                <a:moveTo>
                  <a:pt x="0" y="0"/>
                </a:moveTo>
                <a:lnTo>
                  <a:pt x="0" y="20"/>
                </a:lnTo>
                <a:lnTo>
                  <a:pt x="10" y="34"/>
                </a:lnTo>
                <a:lnTo>
                  <a:pt x="19" y="179"/>
                </a:lnTo>
                <a:lnTo>
                  <a:pt x="28" y="151"/>
                </a:lnTo>
                <a:lnTo>
                  <a:pt x="37" y="199"/>
                </a:lnTo>
                <a:lnTo>
                  <a:pt x="47" y="282"/>
                </a:lnTo>
                <a:lnTo>
                  <a:pt x="56" y="206"/>
                </a:lnTo>
                <a:lnTo>
                  <a:pt x="65" y="206"/>
                </a:lnTo>
                <a:lnTo>
                  <a:pt x="74" y="303"/>
                </a:lnTo>
                <a:lnTo>
                  <a:pt x="84" y="213"/>
                </a:lnTo>
                <a:lnTo>
                  <a:pt x="93" y="206"/>
                </a:lnTo>
                <a:lnTo>
                  <a:pt x="102" y="185"/>
                </a:lnTo>
                <a:lnTo>
                  <a:pt x="111" y="27"/>
                </a:lnTo>
                <a:lnTo>
                  <a:pt x="121" y="13"/>
                </a:lnTo>
                <a:lnTo>
                  <a:pt x="130" y="27"/>
                </a:lnTo>
                <a:lnTo>
                  <a:pt x="139" y="68"/>
                </a:lnTo>
                <a:lnTo>
                  <a:pt x="148" y="20"/>
                </a:lnTo>
                <a:lnTo>
                  <a:pt x="158" y="13"/>
                </a:lnTo>
                <a:lnTo>
                  <a:pt x="167" y="20"/>
                </a:lnTo>
                <a:lnTo>
                  <a:pt x="176" y="6"/>
                </a:lnTo>
                <a:lnTo>
                  <a:pt x="185" y="6"/>
                </a:lnTo>
                <a:lnTo>
                  <a:pt x="195" y="61"/>
                </a:lnTo>
                <a:lnTo>
                  <a:pt x="204" y="151"/>
                </a:lnTo>
                <a:lnTo>
                  <a:pt x="213" y="48"/>
                </a:lnTo>
                <a:lnTo>
                  <a:pt x="222" y="206"/>
                </a:lnTo>
                <a:lnTo>
                  <a:pt x="232" y="158"/>
                </a:lnTo>
                <a:lnTo>
                  <a:pt x="241" y="234"/>
                </a:lnTo>
                <a:lnTo>
                  <a:pt x="250" y="192"/>
                </a:lnTo>
                <a:lnTo>
                  <a:pt x="259" y="185"/>
                </a:lnTo>
                <a:lnTo>
                  <a:pt x="269" y="144"/>
                </a:lnTo>
                <a:lnTo>
                  <a:pt x="278" y="110"/>
                </a:lnTo>
                <a:lnTo>
                  <a:pt x="287" y="96"/>
                </a:lnTo>
                <a:lnTo>
                  <a:pt x="296" y="6"/>
                </a:lnTo>
                <a:lnTo>
                  <a:pt x="306" y="13"/>
                </a:lnTo>
                <a:lnTo>
                  <a:pt x="30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0" name="Line 372"/>
          <p:cNvSpPr>
            <a:spLocks noChangeShapeType="1"/>
          </p:cNvSpPr>
          <p:nvPr/>
        </p:nvSpPr>
        <p:spPr bwMode="auto">
          <a:xfrm>
            <a:off x="74366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1" name="Line 373"/>
          <p:cNvSpPr>
            <a:spLocks noChangeShapeType="1"/>
          </p:cNvSpPr>
          <p:nvPr/>
        </p:nvSpPr>
        <p:spPr bwMode="auto">
          <a:xfrm>
            <a:off x="7438232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2" name="Freeform 374"/>
          <p:cNvSpPr>
            <a:spLocks/>
          </p:cNvSpPr>
          <p:nvPr/>
        </p:nvSpPr>
        <p:spPr bwMode="auto">
          <a:xfrm flipV="1">
            <a:off x="7441407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13 h 20"/>
              <a:gd name="T4" fmla="*/ 9 w 9"/>
              <a:gd name="T5" fmla="*/ 20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13"/>
                </a:lnTo>
                <a:lnTo>
                  <a:pt x="9" y="20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3" name="Freeform 375"/>
          <p:cNvSpPr>
            <a:spLocks/>
          </p:cNvSpPr>
          <p:nvPr/>
        </p:nvSpPr>
        <p:spPr bwMode="auto">
          <a:xfrm flipV="1">
            <a:off x="7447757" y="1968360"/>
            <a:ext cx="9525" cy="2900"/>
          </a:xfrm>
          <a:custGeom>
            <a:avLst/>
            <a:gdLst>
              <a:gd name="T0" fmla="*/ 0 w 65"/>
              <a:gd name="T1" fmla="*/ 0 h 41"/>
              <a:gd name="T2" fmla="*/ 0 w 65"/>
              <a:gd name="T3" fmla="*/ 6 h 41"/>
              <a:gd name="T4" fmla="*/ 9 w 65"/>
              <a:gd name="T5" fmla="*/ 6 h 41"/>
              <a:gd name="T6" fmla="*/ 19 w 65"/>
              <a:gd name="T7" fmla="*/ 41 h 41"/>
              <a:gd name="T8" fmla="*/ 28 w 65"/>
              <a:gd name="T9" fmla="*/ 13 h 41"/>
              <a:gd name="T10" fmla="*/ 37 w 65"/>
              <a:gd name="T11" fmla="*/ 13 h 41"/>
              <a:gd name="T12" fmla="*/ 46 w 65"/>
              <a:gd name="T13" fmla="*/ 20 h 41"/>
              <a:gd name="T14" fmla="*/ 56 w 65"/>
              <a:gd name="T15" fmla="*/ 20 h 41"/>
              <a:gd name="T16" fmla="*/ 65 w 65"/>
              <a:gd name="T17" fmla="*/ 13 h 41"/>
              <a:gd name="T18" fmla="*/ 65 w 65"/>
              <a:gd name="T1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41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19" y="41"/>
                </a:lnTo>
                <a:lnTo>
                  <a:pt x="28" y="13"/>
                </a:lnTo>
                <a:lnTo>
                  <a:pt x="37" y="13"/>
                </a:lnTo>
                <a:lnTo>
                  <a:pt x="46" y="20"/>
                </a:lnTo>
                <a:lnTo>
                  <a:pt x="56" y="20"/>
                </a:lnTo>
                <a:lnTo>
                  <a:pt x="65" y="13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4" name="Line 376"/>
          <p:cNvSpPr>
            <a:spLocks noChangeShapeType="1"/>
          </p:cNvSpPr>
          <p:nvPr/>
        </p:nvSpPr>
        <p:spPr bwMode="auto">
          <a:xfrm flipV="1">
            <a:off x="747474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5" name="Freeform 377"/>
          <p:cNvSpPr>
            <a:spLocks/>
          </p:cNvSpPr>
          <p:nvPr/>
        </p:nvSpPr>
        <p:spPr bwMode="auto">
          <a:xfrm flipV="1">
            <a:off x="7487444" y="1969810"/>
            <a:ext cx="3175" cy="1450"/>
          </a:xfrm>
          <a:custGeom>
            <a:avLst/>
            <a:gdLst>
              <a:gd name="T0" fmla="*/ 0 w 19"/>
              <a:gd name="T1" fmla="*/ 0 h 20"/>
              <a:gd name="T2" fmla="*/ 0 w 19"/>
              <a:gd name="T3" fmla="*/ 6 h 20"/>
              <a:gd name="T4" fmla="*/ 10 w 19"/>
              <a:gd name="T5" fmla="*/ 13 h 20"/>
              <a:gd name="T6" fmla="*/ 19 w 19"/>
              <a:gd name="T7" fmla="*/ 20 h 20"/>
              <a:gd name="T8" fmla="*/ 19 w 19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0">
                <a:moveTo>
                  <a:pt x="0" y="0"/>
                </a:moveTo>
                <a:lnTo>
                  <a:pt x="0" y="6"/>
                </a:lnTo>
                <a:lnTo>
                  <a:pt x="10" y="13"/>
                </a:lnTo>
                <a:lnTo>
                  <a:pt x="19" y="20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6" name="Line 378"/>
          <p:cNvSpPr>
            <a:spLocks noChangeShapeType="1"/>
          </p:cNvSpPr>
          <p:nvPr/>
        </p:nvSpPr>
        <p:spPr bwMode="auto">
          <a:xfrm flipV="1">
            <a:off x="749538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7" name="Line 379"/>
          <p:cNvSpPr>
            <a:spLocks noChangeShapeType="1"/>
          </p:cNvSpPr>
          <p:nvPr/>
        </p:nvSpPr>
        <p:spPr bwMode="auto">
          <a:xfrm flipV="1">
            <a:off x="750173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" name="Line 380"/>
          <p:cNvSpPr>
            <a:spLocks noChangeShapeType="1"/>
          </p:cNvSpPr>
          <p:nvPr/>
        </p:nvSpPr>
        <p:spPr bwMode="auto">
          <a:xfrm flipV="1">
            <a:off x="751443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" name="Freeform 381"/>
          <p:cNvSpPr>
            <a:spLocks/>
          </p:cNvSpPr>
          <p:nvPr/>
        </p:nvSpPr>
        <p:spPr bwMode="auto">
          <a:xfrm flipV="1">
            <a:off x="7517607" y="1969810"/>
            <a:ext cx="3175" cy="1450"/>
          </a:xfrm>
          <a:custGeom>
            <a:avLst/>
            <a:gdLst>
              <a:gd name="T0" fmla="*/ 0 w 18"/>
              <a:gd name="T1" fmla="*/ 0 h 13"/>
              <a:gd name="T2" fmla="*/ 0 w 18"/>
              <a:gd name="T3" fmla="*/ 13 h 13"/>
              <a:gd name="T4" fmla="*/ 9 w 18"/>
              <a:gd name="T5" fmla="*/ 13 h 13"/>
              <a:gd name="T6" fmla="*/ 18 w 18"/>
              <a:gd name="T7" fmla="*/ 6 h 13"/>
              <a:gd name="T8" fmla="*/ 18 w 18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3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18" y="6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0" name="Freeform 382"/>
          <p:cNvSpPr>
            <a:spLocks/>
          </p:cNvSpPr>
          <p:nvPr/>
        </p:nvSpPr>
        <p:spPr bwMode="auto">
          <a:xfrm flipV="1">
            <a:off x="7523957" y="1968360"/>
            <a:ext cx="3175" cy="2900"/>
          </a:xfrm>
          <a:custGeom>
            <a:avLst/>
            <a:gdLst>
              <a:gd name="T0" fmla="*/ 0 w 27"/>
              <a:gd name="T1" fmla="*/ 0 h 41"/>
              <a:gd name="T2" fmla="*/ 0 w 27"/>
              <a:gd name="T3" fmla="*/ 6 h 41"/>
              <a:gd name="T4" fmla="*/ 9 w 27"/>
              <a:gd name="T5" fmla="*/ 41 h 41"/>
              <a:gd name="T6" fmla="*/ 18 w 27"/>
              <a:gd name="T7" fmla="*/ 34 h 41"/>
              <a:gd name="T8" fmla="*/ 27 w 27"/>
              <a:gd name="T9" fmla="*/ 13 h 41"/>
              <a:gd name="T10" fmla="*/ 27 w 27"/>
              <a:gd name="T1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41">
                <a:moveTo>
                  <a:pt x="0" y="0"/>
                </a:moveTo>
                <a:lnTo>
                  <a:pt x="0" y="6"/>
                </a:lnTo>
                <a:lnTo>
                  <a:pt x="9" y="41"/>
                </a:lnTo>
                <a:lnTo>
                  <a:pt x="18" y="34"/>
                </a:lnTo>
                <a:lnTo>
                  <a:pt x="27" y="13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Freeform 383"/>
          <p:cNvSpPr>
            <a:spLocks/>
          </p:cNvSpPr>
          <p:nvPr/>
        </p:nvSpPr>
        <p:spPr bwMode="auto">
          <a:xfrm flipV="1">
            <a:off x="7533482" y="1969810"/>
            <a:ext cx="1588" cy="1450"/>
          </a:xfrm>
          <a:custGeom>
            <a:avLst/>
            <a:gdLst>
              <a:gd name="T0" fmla="*/ 0 w 19"/>
              <a:gd name="T1" fmla="*/ 0 h 27"/>
              <a:gd name="T2" fmla="*/ 0 w 19"/>
              <a:gd name="T3" fmla="*/ 6 h 27"/>
              <a:gd name="T4" fmla="*/ 10 w 19"/>
              <a:gd name="T5" fmla="*/ 13 h 27"/>
              <a:gd name="T6" fmla="*/ 19 w 19"/>
              <a:gd name="T7" fmla="*/ 27 h 27"/>
              <a:gd name="T8" fmla="*/ 19 w 19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7">
                <a:moveTo>
                  <a:pt x="0" y="0"/>
                </a:moveTo>
                <a:lnTo>
                  <a:pt x="0" y="6"/>
                </a:lnTo>
                <a:lnTo>
                  <a:pt x="10" y="13"/>
                </a:lnTo>
                <a:lnTo>
                  <a:pt x="19" y="27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2" name="Freeform 384"/>
          <p:cNvSpPr>
            <a:spLocks/>
          </p:cNvSpPr>
          <p:nvPr/>
        </p:nvSpPr>
        <p:spPr bwMode="auto">
          <a:xfrm>
            <a:off x="7538244" y="1971260"/>
            <a:ext cx="1588" cy="0"/>
          </a:xfrm>
          <a:custGeom>
            <a:avLst/>
            <a:gdLst>
              <a:gd name="T0" fmla="*/ 0 w 10"/>
              <a:gd name="T1" fmla="*/ 0 h 6"/>
              <a:gd name="T2" fmla="*/ 0 w 10"/>
              <a:gd name="T3" fmla="*/ 6 h 6"/>
              <a:gd name="T4" fmla="*/ 10 w 10"/>
              <a:gd name="T5" fmla="*/ 6 h 6"/>
              <a:gd name="T6" fmla="*/ 10 w 10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6">
                <a:moveTo>
                  <a:pt x="0" y="0"/>
                </a:moveTo>
                <a:lnTo>
                  <a:pt x="0" y="6"/>
                </a:lnTo>
                <a:lnTo>
                  <a:pt x="10" y="6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3" name="Line 385"/>
          <p:cNvSpPr>
            <a:spLocks noChangeShapeType="1"/>
          </p:cNvSpPr>
          <p:nvPr/>
        </p:nvSpPr>
        <p:spPr bwMode="auto">
          <a:xfrm flipV="1">
            <a:off x="754459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4" name="Freeform 386"/>
          <p:cNvSpPr>
            <a:spLocks/>
          </p:cNvSpPr>
          <p:nvPr/>
        </p:nvSpPr>
        <p:spPr bwMode="auto">
          <a:xfrm flipV="1">
            <a:off x="7547769" y="1969810"/>
            <a:ext cx="3175" cy="1450"/>
          </a:xfrm>
          <a:custGeom>
            <a:avLst/>
            <a:gdLst>
              <a:gd name="T0" fmla="*/ 0 w 28"/>
              <a:gd name="T1" fmla="*/ 0 h 27"/>
              <a:gd name="T2" fmla="*/ 0 w 28"/>
              <a:gd name="T3" fmla="*/ 13 h 27"/>
              <a:gd name="T4" fmla="*/ 9 w 28"/>
              <a:gd name="T5" fmla="*/ 13 h 27"/>
              <a:gd name="T6" fmla="*/ 18 w 28"/>
              <a:gd name="T7" fmla="*/ 6 h 27"/>
              <a:gd name="T8" fmla="*/ 28 w 28"/>
              <a:gd name="T9" fmla="*/ 27 h 27"/>
              <a:gd name="T10" fmla="*/ 28 w 28"/>
              <a:gd name="T1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7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18" y="6"/>
                </a:lnTo>
                <a:lnTo>
                  <a:pt x="28" y="27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5" name="Freeform 387"/>
          <p:cNvSpPr>
            <a:spLocks/>
          </p:cNvSpPr>
          <p:nvPr/>
        </p:nvSpPr>
        <p:spPr bwMode="auto">
          <a:xfrm flipV="1">
            <a:off x="7555707" y="1968360"/>
            <a:ext cx="14288" cy="2900"/>
          </a:xfrm>
          <a:custGeom>
            <a:avLst/>
            <a:gdLst>
              <a:gd name="T0" fmla="*/ 0 w 93"/>
              <a:gd name="T1" fmla="*/ 0 h 34"/>
              <a:gd name="T2" fmla="*/ 0 w 93"/>
              <a:gd name="T3" fmla="*/ 27 h 34"/>
              <a:gd name="T4" fmla="*/ 10 w 93"/>
              <a:gd name="T5" fmla="*/ 13 h 34"/>
              <a:gd name="T6" fmla="*/ 19 w 93"/>
              <a:gd name="T7" fmla="*/ 13 h 34"/>
              <a:gd name="T8" fmla="*/ 28 w 93"/>
              <a:gd name="T9" fmla="*/ 20 h 34"/>
              <a:gd name="T10" fmla="*/ 37 w 93"/>
              <a:gd name="T11" fmla="*/ 34 h 34"/>
              <a:gd name="T12" fmla="*/ 47 w 93"/>
              <a:gd name="T13" fmla="*/ 6 h 34"/>
              <a:gd name="T14" fmla="*/ 56 w 93"/>
              <a:gd name="T15" fmla="*/ 13 h 34"/>
              <a:gd name="T16" fmla="*/ 65 w 93"/>
              <a:gd name="T17" fmla="*/ 6 h 34"/>
              <a:gd name="T18" fmla="*/ 74 w 93"/>
              <a:gd name="T19" fmla="*/ 27 h 34"/>
              <a:gd name="T20" fmla="*/ 84 w 93"/>
              <a:gd name="T21" fmla="*/ 6 h 34"/>
              <a:gd name="T22" fmla="*/ 93 w 93"/>
              <a:gd name="T23" fmla="*/ 13 h 34"/>
              <a:gd name="T24" fmla="*/ 93 w 93"/>
              <a:gd name="T2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34">
                <a:moveTo>
                  <a:pt x="0" y="0"/>
                </a:moveTo>
                <a:lnTo>
                  <a:pt x="0" y="27"/>
                </a:lnTo>
                <a:lnTo>
                  <a:pt x="10" y="13"/>
                </a:lnTo>
                <a:lnTo>
                  <a:pt x="19" y="13"/>
                </a:lnTo>
                <a:lnTo>
                  <a:pt x="28" y="20"/>
                </a:lnTo>
                <a:lnTo>
                  <a:pt x="37" y="34"/>
                </a:lnTo>
                <a:lnTo>
                  <a:pt x="47" y="6"/>
                </a:lnTo>
                <a:lnTo>
                  <a:pt x="56" y="13"/>
                </a:lnTo>
                <a:lnTo>
                  <a:pt x="65" y="6"/>
                </a:lnTo>
                <a:lnTo>
                  <a:pt x="74" y="27"/>
                </a:lnTo>
                <a:lnTo>
                  <a:pt x="84" y="6"/>
                </a:lnTo>
                <a:lnTo>
                  <a:pt x="93" y="13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6" name="Line 388"/>
          <p:cNvSpPr>
            <a:spLocks noChangeShapeType="1"/>
          </p:cNvSpPr>
          <p:nvPr/>
        </p:nvSpPr>
        <p:spPr bwMode="auto">
          <a:xfrm flipV="1">
            <a:off x="757951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7" name="Freeform 389"/>
          <p:cNvSpPr>
            <a:spLocks/>
          </p:cNvSpPr>
          <p:nvPr/>
        </p:nvSpPr>
        <p:spPr bwMode="auto">
          <a:xfrm flipV="1">
            <a:off x="7582694" y="1948059"/>
            <a:ext cx="19050" cy="23200"/>
          </a:xfrm>
          <a:custGeom>
            <a:avLst/>
            <a:gdLst>
              <a:gd name="T0" fmla="*/ 0 w 130"/>
              <a:gd name="T1" fmla="*/ 0 h 330"/>
              <a:gd name="T2" fmla="*/ 0 w 130"/>
              <a:gd name="T3" fmla="*/ 6 h 330"/>
              <a:gd name="T4" fmla="*/ 9 w 130"/>
              <a:gd name="T5" fmla="*/ 27 h 330"/>
              <a:gd name="T6" fmla="*/ 19 w 130"/>
              <a:gd name="T7" fmla="*/ 48 h 330"/>
              <a:gd name="T8" fmla="*/ 28 w 130"/>
              <a:gd name="T9" fmla="*/ 68 h 330"/>
              <a:gd name="T10" fmla="*/ 37 w 130"/>
              <a:gd name="T11" fmla="*/ 110 h 330"/>
              <a:gd name="T12" fmla="*/ 46 w 130"/>
              <a:gd name="T13" fmla="*/ 282 h 330"/>
              <a:gd name="T14" fmla="*/ 56 w 130"/>
              <a:gd name="T15" fmla="*/ 261 h 330"/>
              <a:gd name="T16" fmla="*/ 65 w 130"/>
              <a:gd name="T17" fmla="*/ 199 h 330"/>
              <a:gd name="T18" fmla="*/ 74 w 130"/>
              <a:gd name="T19" fmla="*/ 289 h 330"/>
              <a:gd name="T20" fmla="*/ 83 w 130"/>
              <a:gd name="T21" fmla="*/ 330 h 330"/>
              <a:gd name="T22" fmla="*/ 93 w 130"/>
              <a:gd name="T23" fmla="*/ 296 h 330"/>
              <a:gd name="T24" fmla="*/ 102 w 130"/>
              <a:gd name="T25" fmla="*/ 185 h 330"/>
              <a:gd name="T26" fmla="*/ 111 w 130"/>
              <a:gd name="T27" fmla="*/ 137 h 330"/>
              <a:gd name="T28" fmla="*/ 120 w 130"/>
              <a:gd name="T29" fmla="*/ 61 h 330"/>
              <a:gd name="T30" fmla="*/ 130 w 130"/>
              <a:gd name="T31" fmla="*/ 6 h 330"/>
              <a:gd name="T32" fmla="*/ 130 w 130"/>
              <a:gd name="T33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330">
                <a:moveTo>
                  <a:pt x="0" y="0"/>
                </a:moveTo>
                <a:lnTo>
                  <a:pt x="0" y="6"/>
                </a:lnTo>
                <a:lnTo>
                  <a:pt x="9" y="27"/>
                </a:lnTo>
                <a:lnTo>
                  <a:pt x="19" y="48"/>
                </a:lnTo>
                <a:lnTo>
                  <a:pt x="28" y="68"/>
                </a:lnTo>
                <a:lnTo>
                  <a:pt x="37" y="110"/>
                </a:lnTo>
                <a:lnTo>
                  <a:pt x="46" y="282"/>
                </a:lnTo>
                <a:lnTo>
                  <a:pt x="56" y="261"/>
                </a:lnTo>
                <a:lnTo>
                  <a:pt x="65" y="199"/>
                </a:lnTo>
                <a:lnTo>
                  <a:pt x="74" y="289"/>
                </a:lnTo>
                <a:lnTo>
                  <a:pt x="83" y="330"/>
                </a:lnTo>
                <a:lnTo>
                  <a:pt x="93" y="296"/>
                </a:lnTo>
                <a:lnTo>
                  <a:pt x="102" y="185"/>
                </a:lnTo>
                <a:lnTo>
                  <a:pt x="111" y="137"/>
                </a:lnTo>
                <a:lnTo>
                  <a:pt x="120" y="61"/>
                </a:lnTo>
                <a:lnTo>
                  <a:pt x="130" y="6"/>
                </a:lnTo>
                <a:lnTo>
                  <a:pt x="13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8" name="Freeform 390"/>
          <p:cNvSpPr>
            <a:spLocks/>
          </p:cNvSpPr>
          <p:nvPr/>
        </p:nvSpPr>
        <p:spPr bwMode="auto">
          <a:xfrm flipV="1">
            <a:off x="7604919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20 h 20"/>
              <a:gd name="T4" fmla="*/ 9 w 9"/>
              <a:gd name="T5" fmla="*/ 6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20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9" name="Freeform 391"/>
          <p:cNvSpPr>
            <a:spLocks/>
          </p:cNvSpPr>
          <p:nvPr/>
        </p:nvSpPr>
        <p:spPr bwMode="auto">
          <a:xfrm flipV="1">
            <a:off x="7609682" y="1958210"/>
            <a:ext cx="20638" cy="13051"/>
          </a:xfrm>
          <a:custGeom>
            <a:avLst/>
            <a:gdLst>
              <a:gd name="T0" fmla="*/ 0 w 130"/>
              <a:gd name="T1" fmla="*/ 0 h 185"/>
              <a:gd name="T2" fmla="*/ 0 w 130"/>
              <a:gd name="T3" fmla="*/ 13 h 185"/>
              <a:gd name="T4" fmla="*/ 9 w 130"/>
              <a:gd name="T5" fmla="*/ 27 h 185"/>
              <a:gd name="T6" fmla="*/ 19 w 130"/>
              <a:gd name="T7" fmla="*/ 48 h 185"/>
              <a:gd name="T8" fmla="*/ 28 w 130"/>
              <a:gd name="T9" fmla="*/ 61 h 185"/>
              <a:gd name="T10" fmla="*/ 37 w 130"/>
              <a:gd name="T11" fmla="*/ 103 h 185"/>
              <a:gd name="T12" fmla="*/ 46 w 130"/>
              <a:gd name="T13" fmla="*/ 117 h 185"/>
              <a:gd name="T14" fmla="*/ 56 w 130"/>
              <a:gd name="T15" fmla="*/ 103 h 185"/>
              <a:gd name="T16" fmla="*/ 65 w 130"/>
              <a:gd name="T17" fmla="*/ 185 h 185"/>
              <a:gd name="T18" fmla="*/ 74 w 130"/>
              <a:gd name="T19" fmla="*/ 117 h 185"/>
              <a:gd name="T20" fmla="*/ 83 w 130"/>
              <a:gd name="T21" fmla="*/ 130 h 185"/>
              <a:gd name="T22" fmla="*/ 93 w 130"/>
              <a:gd name="T23" fmla="*/ 110 h 185"/>
              <a:gd name="T24" fmla="*/ 102 w 130"/>
              <a:gd name="T25" fmla="*/ 68 h 185"/>
              <a:gd name="T26" fmla="*/ 111 w 130"/>
              <a:gd name="T27" fmla="*/ 27 h 185"/>
              <a:gd name="T28" fmla="*/ 120 w 130"/>
              <a:gd name="T29" fmla="*/ 34 h 185"/>
              <a:gd name="T30" fmla="*/ 130 w 130"/>
              <a:gd name="T31" fmla="*/ 20 h 185"/>
              <a:gd name="T32" fmla="*/ 130 w 130"/>
              <a:gd name="T3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185">
                <a:moveTo>
                  <a:pt x="0" y="0"/>
                </a:moveTo>
                <a:lnTo>
                  <a:pt x="0" y="13"/>
                </a:lnTo>
                <a:lnTo>
                  <a:pt x="9" y="27"/>
                </a:lnTo>
                <a:lnTo>
                  <a:pt x="19" y="48"/>
                </a:lnTo>
                <a:lnTo>
                  <a:pt x="28" y="61"/>
                </a:lnTo>
                <a:lnTo>
                  <a:pt x="37" y="103"/>
                </a:lnTo>
                <a:lnTo>
                  <a:pt x="46" y="117"/>
                </a:lnTo>
                <a:lnTo>
                  <a:pt x="56" y="103"/>
                </a:lnTo>
                <a:lnTo>
                  <a:pt x="65" y="185"/>
                </a:lnTo>
                <a:lnTo>
                  <a:pt x="74" y="117"/>
                </a:lnTo>
                <a:lnTo>
                  <a:pt x="83" y="130"/>
                </a:lnTo>
                <a:lnTo>
                  <a:pt x="93" y="110"/>
                </a:lnTo>
                <a:lnTo>
                  <a:pt x="102" y="68"/>
                </a:lnTo>
                <a:lnTo>
                  <a:pt x="111" y="27"/>
                </a:lnTo>
                <a:lnTo>
                  <a:pt x="120" y="34"/>
                </a:lnTo>
                <a:lnTo>
                  <a:pt x="130" y="20"/>
                </a:lnTo>
                <a:lnTo>
                  <a:pt x="13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0" name="Freeform 392"/>
          <p:cNvSpPr>
            <a:spLocks/>
          </p:cNvSpPr>
          <p:nvPr/>
        </p:nvSpPr>
        <p:spPr bwMode="auto">
          <a:xfrm flipV="1">
            <a:off x="7633494" y="1969810"/>
            <a:ext cx="3175" cy="1450"/>
          </a:xfrm>
          <a:custGeom>
            <a:avLst/>
            <a:gdLst>
              <a:gd name="T0" fmla="*/ 0 w 19"/>
              <a:gd name="T1" fmla="*/ 0 h 20"/>
              <a:gd name="T2" fmla="*/ 0 w 19"/>
              <a:gd name="T3" fmla="*/ 20 h 20"/>
              <a:gd name="T4" fmla="*/ 10 w 19"/>
              <a:gd name="T5" fmla="*/ 6 h 20"/>
              <a:gd name="T6" fmla="*/ 19 w 19"/>
              <a:gd name="T7" fmla="*/ 13 h 20"/>
              <a:gd name="T8" fmla="*/ 19 w 19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0">
                <a:moveTo>
                  <a:pt x="0" y="0"/>
                </a:moveTo>
                <a:lnTo>
                  <a:pt x="0" y="20"/>
                </a:lnTo>
                <a:lnTo>
                  <a:pt x="10" y="6"/>
                </a:lnTo>
                <a:lnTo>
                  <a:pt x="19" y="13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1" name="Freeform 393"/>
          <p:cNvSpPr>
            <a:spLocks/>
          </p:cNvSpPr>
          <p:nvPr/>
        </p:nvSpPr>
        <p:spPr bwMode="auto">
          <a:xfrm flipV="1">
            <a:off x="7643019" y="1969810"/>
            <a:ext cx="3175" cy="1450"/>
          </a:xfrm>
          <a:custGeom>
            <a:avLst/>
            <a:gdLst>
              <a:gd name="T0" fmla="*/ 0 w 18"/>
              <a:gd name="T1" fmla="*/ 0 h 20"/>
              <a:gd name="T2" fmla="*/ 0 w 18"/>
              <a:gd name="T3" fmla="*/ 20 h 20"/>
              <a:gd name="T4" fmla="*/ 9 w 18"/>
              <a:gd name="T5" fmla="*/ 20 h 20"/>
              <a:gd name="T6" fmla="*/ 18 w 18"/>
              <a:gd name="T7" fmla="*/ 6 h 20"/>
              <a:gd name="T8" fmla="*/ 18 w 18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0">
                <a:moveTo>
                  <a:pt x="0" y="0"/>
                </a:moveTo>
                <a:lnTo>
                  <a:pt x="0" y="20"/>
                </a:lnTo>
                <a:lnTo>
                  <a:pt x="9" y="20"/>
                </a:lnTo>
                <a:lnTo>
                  <a:pt x="18" y="6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2" name="Freeform 394"/>
          <p:cNvSpPr>
            <a:spLocks/>
          </p:cNvSpPr>
          <p:nvPr/>
        </p:nvSpPr>
        <p:spPr bwMode="auto">
          <a:xfrm flipV="1">
            <a:off x="7647782" y="1968360"/>
            <a:ext cx="6350" cy="2900"/>
          </a:xfrm>
          <a:custGeom>
            <a:avLst/>
            <a:gdLst>
              <a:gd name="T0" fmla="*/ 0 w 37"/>
              <a:gd name="T1" fmla="*/ 0 h 48"/>
              <a:gd name="T2" fmla="*/ 0 w 37"/>
              <a:gd name="T3" fmla="*/ 6 h 48"/>
              <a:gd name="T4" fmla="*/ 9 w 37"/>
              <a:gd name="T5" fmla="*/ 6 h 48"/>
              <a:gd name="T6" fmla="*/ 18 w 37"/>
              <a:gd name="T7" fmla="*/ 48 h 48"/>
              <a:gd name="T8" fmla="*/ 28 w 37"/>
              <a:gd name="T9" fmla="*/ 6 h 48"/>
              <a:gd name="T10" fmla="*/ 37 w 37"/>
              <a:gd name="T11" fmla="*/ 20 h 48"/>
              <a:gd name="T12" fmla="*/ 37 w 37"/>
              <a:gd name="T1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48">
                <a:moveTo>
                  <a:pt x="0" y="0"/>
                </a:moveTo>
                <a:lnTo>
                  <a:pt x="0" y="6"/>
                </a:lnTo>
                <a:lnTo>
                  <a:pt x="9" y="6"/>
                </a:lnTo>
                <a:lnTo>
                  <a:pt x="18" y="48"/>
                </a:lnTo>
                <a:lnTo>
                  <a:pt x="28" y="6"/>
                </a:lnTo>
                <a:lnTo>
                  <a:pt x="37" y="20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3" name="Freeform 395"/>
          <p:cNvSpPr>
            <a:spLocks/>
          </p:cNvSpPr>
          <p:nvPr/>
        </p:nvSpPr>
        <p:spPr bwMode="auto">
          <a:xfrm flipV="1">
            <a:off x="7658894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13 h 20"/>
              <a:gd name="T4" fmla="*/ 9 w 9"/>
              <a:gd name="T5" fmla="*/ 20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13"/>
                </a:lnTo>
                <a:lnTo>
                  <a:pt x="9" y="20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4" name="Freeform 396"/>
          <p:cNvSpPr>
            <a:spLocks/>
          </p:cNvSpPr>
          <p:nvPr/>
        </p:nvSpPr>
        <p:spPr bwMode="auto">
          <a:xfrm flipV="1">
            <a:off x="7665244" y="1966910"/>
            <a:ext cx="17463" cy="4351"/>
          </a:xfrm>
          <a:custGeom>
            <a:avLst/>
            <a:gdLst>
              <a:gd name="T0" fmla="*/ 0 w 111"/>
              <a:gd name="T1" fmla="*/ 0 h 68"/>
              <a:gd name="T2" fmla="*/ 0 w 111"/>
              <a:gd name="T3" fmla="*/ 13 h 68"/>
              <a:gd name="T4" fmla="*/ 9 w 111"/>
              <a:gd name="T5" fmla="*/ 13 h 68"/>
              <a:gd name="T6" fmla="*/ 18 w 111"/>
              <a:gd name="T7" fmla="*/ 6 h 68"/>
              <a:gd name="T8" fmla="*/ 28 w 111"/>
              <a:gd name="T9" fmla="*/ 20 h 68"/>
              <a:gd name="T10" fmla="*/ 37 w 111"/>
              <a:gd name="T11" fmla="*/ 34 h 68"/>
              <a:gd name="T12" fmla="*/ 46 w 111"/>
              <a:gd name="T13" fmla="*/ 27 h 68"/>
              <a:gd name="T14" fmla="*/ 55 w 111"/>
              <a:gd name="T15" fmla="*/ 6 h 68"/>
              <a:gd name="T16" fmla="*/ 65 w 111"/>
              <a:gd name="T17" fmla="*/ 68 h 68"/>
              <a:gd name="T18" fmla="*/ 74 w 111"/>
              <a:gd name="T19" fmla="*/ 13 h 68"/>
              <a:gd name="T20" fmla="*/ 83 w 111"/>
              <a:gd name="T21" fmla="*/ 68 h 68"/>
              <a:gd name="T22" fmla="*/ 92 w 111"/>
              <a:gd name="T23" fmla="*/ 34 h 68"/>
              <a:gd name="T24" fmla="*/ 102 w 111"/>
              <a:gd name="T25" fmla="*/ 27 h 68"/>
              <a:gd name="T26" fmla="*/ 111 w 111"/>
              <a:gd name="T27" fmla="*/ 13 h 68"/>
              <a:gd name="T28" fmla="*/ 111 w 111"/>
              <a:gd name="T2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68">
                <a:moveTo>
                  <a:pt x="0" y="0"/>
                </a:moveTo>
                <a:lnTo>
                  <a:pt x="0" y="13"/>
                </a:lnTo>
                <a:lnTo>
                  <a:pt x="9" y="13"/>
                </a:lnTo>
                <a:lnTo>
                  <a:pt x="18" y="6"/>
                </a:lnTo>
                <a:lnTo>
                  <a:pt x="28" y="20"/>
                </a:lnTo>
                <a:lnTo>
                  <a:pt x="37" y="34"/>
                </a:lnTo>
                <a:lnTo>
                  <a:pt x="46" y="27"/>
                </a:lnTo>
                <a:lnTo>
                  <a:pt x="55" y="6"/>
                </a:lnTo>
                <a:lnTo>
                  <a:pt x="65" y="68"/>
                </a:lnTo>
                <a:lnTo>
                  <a:pt x="74" y="13"/>
                </a:lnTo>
                <a:lnTo>
                  <a:pt x="83" y="68"/>
                </a:lnTo>
                <a:lnTo>
                  <a:pt x="92" y="34"/>
                </a:lnTo>
                <a:lnTo>
                  <a:pt x="102" y="27"/>
                </a:lnTo>
                <a:lnTo>
                  <a:pt x="111" y="13"/>
                </a:lnTo>
                <a:lnTo>
                  <a:pt x="111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5" name="Line 397"/>
          <p:cNvSpPr>
            <a:spLocks noChangeShapeType="1"/>
          </p:cNvSpPr>
          <p:nvPr/>
        </p:nvSpPr>
        <p:spPr bwMode="auto">
          <a:xfrm>
            <a:off x="768746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6" name="Line 398"/>
          <p:cNvSpPr>
            <a:spLocks noChangeShapeType="1"/>
          </p:cNvSpPr>
          <p:nvPr/>
        </p:nvSpPr>
        <p:spPr bwMode="auto">
          <a:xfrm flipV="1">
            <a:off x="7698582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7" name="Freeform 399"/>
          <p:cNvSpPr>
            <a:spLocks/>
          </p:cNvSpPr>
          <p:nvPr/>
        </p:nvSpPr>
        <p:spPr bwMode="auto">
          <a:xfrm flipV="1">
            <a:off x="7701757" y="1968360"/>
            <a:ext cx="9525" cy="2900"/>
          </a:xfrm>
          <a:custGeom>
            <a:avLst/>
            <a:gdLst>
              <a:gd name="T0" fmla="*/ 0 w 65"/>
              <a:gd name="T1" fmla="*/ 0 h 34"/>
              <a:gd name="T2" fmla="*/ 0 w 65"/>
              <a:gd name="T3" fmla="*/ 20 h 34"/>
              <a:gd name="T4" fmla="*/ 9 w 65"/>
              <a:gd name="T5" fmla="*/ 13 h 34"/>
              <a:gd name="T6" fmla="*/ 19 w 65"/>
              <a:gd name="T7" fmla="*/ 13 h 34"/>
              <a:gd name="T8" fmla="*/ 28 w 65"/>
              <a:gd name="T9" fmla="*/ 34 h 34"/>
              <a:gd name="T10" fmla="*/ 37 w 65"/>
              <a:gd name="T11" fmla="*/ 6 h 34"/>
              <a:gd name="T12" fmla="*/ 46 w 65"/>
              <a:gd name="T13" fmla="*/ 20 h 34"/>
              <a:gd name="T14" fmla="*/ 56 w 65"/>
              <a:gd name="T15" fmla="*/ 20 h 34"/>
              <a:gd name="T16" fmla="*/ 65 w 65"/>
              <a:gd name="T17" fmla="*/ 27 h 34"/>
              <a:gd name="T18" fmla="*/ 65 w 65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34">
                <a:moveTo>
                  <a:pt x="0" y="0"/>
                </a:moveTo>
                <a:lnTo>
                  <a:pt x="0" y="20"/>
                </a:lnTo>
                <a:lnTo>
                  <a:pt x="9" y="13"/>
                </a:lnTo>
                <a:lnTo>
                  <a:pt x="19" y="13"/>
                </a:lnTo>
                <a:lnTo>
                  <a:pt x="28" y="34"/>
                </a:lnTo>
                <a:lnTo>
                  <a:pt x="37" y="6"/>
                </a:lnTo>
                <a:lnTo>
                  <a:pt x="46" y="20"/>
                </a:lnTo>
                <a:lnTo>
                  <a:pt x="56" y="20"/>
                </a:lnTo>
                <a:lnTo>
                  <a:pt x="65" y="27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8" name="Freeform 400"/>
          <p:cNvSpPr>
            <a:spLocks/>
          </p:cNvSpPr>
          <p:nvPr/>
        </p:nvSpPr>
        <p:spPr bwMode="auto">
          <a:xfrm flipV="1">
            <a:off x="7722394" y="1729108"/>
            <a:ext cx="20638" cy="242152"/>
          </a:xfrm>
          <a:custGeom>
            <a:avLst/>
            <a:gdLst>
              <a:gd name="T0" fmla="*/ 0 w 129"/>
              <a:gd name="T1" fmla="*/ 0 h 3402"/>
              <a:gd name="T2" fmla="*/ 0 w 129"/>
              <a:gd name="T3" fmla="*/ 6 h 3402"/>
              <a:gd name="T4" fmla="*/ 9 w 129"/>
              <a:gd name="T5" fmla="*/ 123 h 3402"/>
              <a:gd name="T6" fmla="*/ 18 w 129"/>
              <a:gd name="T7" fmla="*/ 399 h 3402"/>
              <a:gd name="T8" fmla="*/ 28 w 129"/>
              <a:gd name="T9" fmla="*/ 1494 h 3402"/>
              <a:gd name="T10" fmla="*/ 37 w 129"/>
              <a:gd name="T11" fmla="*/ 2293 h 3402"/>
              <a:gd name="T12" fmla="*/ 46 w 129"/>
              <a:gd name="T13" fmla="*/ 2803 h 3402"/>
              <a:gd name="T14" fmla="*/ 55 w 129"/>
              <a:gd name="T15" fmla="*/ 3223 h 3402"/>
              <a:gd name="T16" fmla="*/ 65 w 129"/>
              <a:gd name="T17" fmla="*/ 3402 h 3402"/>
              <a:gd name="T18" fmla="*/ 74 w 129"/>
              <a:gd name="T19" fmla="*/ 3333 h 3402"/>
              <a:gd name="T20" fmla="*/ 83 w 129"/>
              <a:gd name="T21" fmla="*/ 3305 h 3402"/>
              <a:gd name="T22" fmla="*/ 92 w 129"/>
              <a:gd name="T23" fmla="*/ 3250 h 3402"/>
              <a:gd name="T24" fmla="*/ 102 w 129"/>
              <a:gd name="T25" fmla="*/ 2451 h 3402"/>
              <a:gd name="T26" fmla="*/ 111 w 129"/>
              <a:gd name="T27" fmla="*/ 1577 h 3402"/>
              <a:gd name="T28" fmla="*/ 120 w 129"/>
              <a:gd name="T29" fmla="*/ 633 h 3402"/>
              <a:gd name="T30" fmla="*/ 129 w 129"/>
              <a:gd name="T31" fmla="*/ 247 h 3402"/>
              <a:gd name="T32" fmla="*/ 129 w 129"/>
              <a:gd name="T33" fmla="*/ 0 h 3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3402">
                <a:moveTo>
                  <a:pt x="0" y="0"/>
                </a:moveTo>
                <a:lnTo>
                  <a:pt x="0" y="6"/>
                </a:lnTo>
                <a:lnTo>
                  <a:pt x="9" y="123"/>
                </a:lnTo>
                <a:lnTo>
                  <a:pt x="18" y="399"/>
                </a:lnTo>
                <a:lnTo>
                  <a:pt x="28" y="1494"/>
                </a:lnTo>
                <a:lnTo>
                  <a:pt x="37" y="2293"/>
                </a:lnTo>
                <a:lnTo>
                  <a:pt x="46" y="2803"/>
                </a:lnTo>
                <a:lnTo>
                  <a:pt x="55" y="3223"/>
                </a:lnTo>
                <a:lnTo>
                  <a:pt x="65" y="3402"/>
                </a:lnTo>
                <a:lnTo>
                  <a:pt x="74" y="3333"/>
                </a:lnTo>
                <a:lnTo>
                  <a:pt x="83" y="3305"/>
                </a:lnTo>
                <a:lnTo>
                  <a:pt x="92" y="3250"/>
                </a:lnTo>
                <a:lnTo>
                  <a:pt x="102" y="2451"/>
                </a:lnTo>
                <a:lnTo>
                  <a:pt x="111" y="1577"/>
                </a:lnTo>
                <a:lnTo>
                  <a:pt x="120" y="633"/>
                </a:lnTo>
                <a:lnTo>
                  <a:pt x="129" y="247"/>
                </a:lnTo>
                <a:lnTo>
                  <a:pt x="12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9" name="Freeform 401"/>
          <p:cNvSpPr>
            <a:spLocks/>
          </p:cNvSpPr>
          <p:nvPr/>
        </p:nvSpPr>
        <p:spPr bwMode="auto">
          <a:xfrm flipV="1">
            <a:off x="7744619" y="1968360"/>
            <a:ext cx="11113" cy="2900"/>
          </a:xfrm>
          <a:custGeom>
            <a:avLst/>
            <a:gdLst>
              <a:gd name="T0" fmla="*/ 0 w 65"/>
              <a:gd name="T1" fmla="*/ 0 h 48"/>
              <a:gd name="T2" fmla="*/ 0 w 65"/>
              <a:gd name="T3" fmla="*/ 27 h 48"/>
              <a:gd name="T4" fmla="*/ 9 w 65"/>
              <a:gd name="T5" fmla="*/ 48 h 48"/>
              <a:gd name="T6" fmla="*/ 18 w 65"/>
              <a:gd name="T7" fmla="*/ 6 h 48"/>
              <a:gd name="T8" fmla="*/ 28 w 65"/>
              <a:gd name="T9" fmla="*/ 41 h 48"/>
              <a:gd name="T10" fmla="*/ 37 w 65"/>
              <a:gd name="T11" fmla="*/ 48 h 48"/>
              <a:gd name="T12" fmla="*/ 46 w 65"/>
              <a:gd name="T13" fmla="*/ 48 h 48"/>
              <a:gd name="T14" fmla="*/ 55 w 65"/>
              <a:gd name="T15" fmla="*/ 34 h 48"/>
              <a:gd name="T16" fmla="*/ 65 w 65"/>
              <a:gd name="T17" fmla="*/ 13 h 48"/>
              <a:gd name="T18" fmla="*/ 65 w 65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48">
                <a:moveTo>
                  <a:pt x="0" y="0"/>
                </a:moveTo>
                <a:lnTo>
                  <a:pt x="0" y="27"/>
                </a:lnTo>
                <a:lnTo>
                  <a:pt x="9" y="48"/>
                </a:lnTo>
                <a:lnTo>
                  <a:pt x="18" y="6"/>
                </a:lnTo>
                <a:lnTo>
                  <a:pt x="28" y="41"/>
                </a:lnTo>
                <a:lnTo>
                  <a:pt x="37" y="48"/>
                </a:lnTo>
                <a:lnTo>
                  <a:pt x="46" y="48"/>
                </a:lnTo>
                <a:lnTo>
                  <a:pt x="55" y="34"/>
                </a:lnTo>
                <a:lnTo>
                  <a:pt x="65" y="13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0" name="Line 402"/>
          <p:cNvSpPr>
            <a:spLocks noChangeShapeType="1"/>
          </p:cNvSpPr>
          <p:nvPr/>
        </p:nvSpPr>
        <p:spPr bwMode="auto">
          <a:xfrm>
            <a:off x="7762082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1" name="Freeform 403"/>
          <p:cNvSpPr>
            <a:spLocks/>
          </p:cNvSpPr>
          <p:nvPr/>
        </p:nvSpPr>
        <p:spPr bwMode="auto">
          <a:xfrm flipV="1">
            <a:off x="7774782" y="1969810"/>
            <a:ext cx="1588" cy="1450"/>
          </a:xfrm>
          <a:custGeom>
            <a:avLst/>
            <a:gdLst>
              <a:gd name="T0" fmla="*/ 0 w 9"/>
              <a:gd name="T1" fmla="*/ 0 h 20"/>
              <a:gd name="T2" fmla="*/ 0 w 9"/>
              <a:gd name="T3" fmla="*/ 6 h 20"/>
              <a:gd name="T4" fmla="*/ 9 w 9"/>
              <a:gd name="T5" fmla="*/ 20 h 20"/>
              <a:gd name="T6" fmla="*/ 9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0" y="0"/>
                </a:moveTo>
                <a:lnTo>
                  <a:pt x="0" y="6"/>
                </a:lnTo>
                <a:lnTo>
                  <a:pt x="9" y="20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2" name="Line 404"/>
          <p:cNvSpPr>
            <a:spLocks noChangeShapeType="1"/>
          </p:cNvSpPr>
          <p:nvPr/>
        </p:nvSpPr>
        <p:spPr bwMode="auto">
          <a:xfrm>
            <a:off x="77795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3" name="Freeform 405"/>
          <p:cNvSpPr>
            <a:spLocks/>
          </p:cNvSpPr>
          <p:nvPr/>
        </p:nvSpPr>
        <p:spPr bwMode="auto">
          <a:xfrm flipV="1">
            <a:off x="7781132" y="1968360"/>
            <a:ext cx="11113" cy="2900"/>
          </a:xfrm>
          <a:custGeom>
            <a:avLst/>
            <a:gdLst>
              <a:gd name="T0" fmla="*/ 0 w 65"/>
              <a:gd name="T1" fmla="*/ 0 h 41"/>
              <a:gd name="T2" fmla="*/ 0 w 65"/>
              <a:gd name="T3" fmla="*/ 13 h 41"/>
              <a:gd name="T4" fmla="*/ 10 w 65"/>
              <a:gd name="T5" fmla="*/ 20 h 41"/>
              <a:gd name="T6" fmla="*/ 19 w 65"/>
              <a:gd name="T7" fmla="*/ 13 h 41"/>
              <a:gd name="T8" fmla="*/ 28 w 65"/>
              <a:gd name="T9" fmla="*/ 13 h 41"/>
              <a:gd name="T10" fmla="*/ 37 w 65"/>
              <a:gd name="T11" fmla="*/ 41 h 41"/>
              <a:gd name="T12" fmla="*/ 47 w 65"/>
              <a:gd name="T13" fmla="*/ 20 h 41"/>
              <a:gd name="T14" fmla="*/ 56 w 65"/>
              <a:gd name="T15" fmla="*/ 27 h 41"/>
              <a:gd name="T16" fmla="*/ 65 w 65"/>
              <a:gd name="T17" fmla="*/ 13 h 41"/>
              <a:gd name="T18" fmla="*/ 65 w 65"/>
              <a:gd name="T1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41">
                <a:moveTo>
                  <a:pt x="0" y="0"/>
                </a:moveTo>
                <a:lnTo>
                  <a:pt x="0" y="13"/>
                </a:lnTo>
                <a:lnTo>
                  <a:pt x="10" y="20"/>
                </a:lnTo>
                <a:lnTo>
                  <a:pt x="19" y="13"/>
                </a:lnTo>
                <a:lnTo>
                  <a:pt x="28" y="13"/>
                </a:lnTo>
                <a:lnTo>
                  <a:pt x="37" y="41"/>
                </a:lnTo>
                <a:lnTo>
                  <a:pt x="47" y="20"/>
                </a:lnTo>
                <a:lnTo>
                  <a:pt x="56" y="27"/>
                </a:lnTo>
                <a:lnTo>
                  <a:pt x="65" y="13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4" name="Line 407"/>
          <p:cNvSpPr>
            <a:spLocks noChangeShapeType="1"/>
          </p:cNvSpPr>
          <p:nvPr/>
        </p:nvSpPr>
        <p:spPr bwMode="auto">
          <a:xfrm flipV="1">
            <a:off x="7793831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5" name="Freeform 408"/>
          <p:cNvSpPr>
            <a:spLocks/>
          </p:cNvSpPr>
          <p:nvPr/>
        </p:nvSpPr>
        <p:spPr bwMode="auto">
          <a:xfrm flipV="1">
            <a:off x="7811294" y="1969810"/>
            <a:ext cx="3175" cy="1450"/>
          </a:xfrm>
          <a:custGeom>
            <a:avLst/>
            <a:gdLst>
              <a:gd name="T0" fmla="*/ 0 w 18"/>
              <a:gd name="T1" fmla="*/ 0 h 20"/>
              <a:gd name="T2" fmla="*/ 0 w 18"/>
              <a:gd name="T3" fmla="*/ 6 h 20"/>
              <a:gd name="T4" fmla="*/ 9 w 18"/>
              <a:gd name="T5" fmla="*/ 20 h 20"/>
              <a:gd name="T6" fmla="*/ 18 w 18"/>
              <a:gd name="T7" fmla="*/ 13 h 20"/>
              <a:gd name="T8" fmla="*/ 18 w 18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0">
                <a:moveTo>
                  <a:pt x="0" y="0"/>
                </a:moveTo>
                <a:lnTo>
                  <a:pt x="0" y="6"/>
                </a:lnTo>
                <a:lnTo>
                  <a:pt x="9" y="20"/>
                </a:lnTo>
                <a:lnTo>
                  <a:pt x="18" y="13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6" name="Freeform 409"/>
          <p:cNvSpPr>
            <a:spLocks/>
          </p:cNvSpPr>
          <p:nvPr/>
        </p:nvSpPr>
        <p:spPr bwMode="auto">
          <a:xfrm flipV="1">
            <a:off x="7819231" y="1969810"/>
            <a:ext cx="0" cy="1450"/>
          </a:xfrm>
          <a:custGeom>
            <a:avLst/>
            <a:gdLst>
              <a:gd name="T0" fmla="*/ 0 w 9"/>
              <a:gd name="T1" fmla="*/ 0 h 13"/>
              <a:gd name="T2" fmla="*/ 0 w 9"/>
              <a:gd name="T3" fmla="*/ 6 h 13"/>
              <a:gd name="T4" fmla="*/ 9 w 9"/>
              <a:gd name="T5" fmla="*/ 13 h 13"/>
              <a:gd name="T6" fmla="*/ 9 w 9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3">
                <a:moveTo>
                  <a:pt x="0" y="0"/>
                </a:moveTo>
                <a:lnTo>
                  <a:pt x="0" y="6"/>
                </a:lnTo>
                <a:lnTo>
                  <a:pt x="9" y="13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7" name="Line 410"/>
          <p:cNvSpPr>
            <a:spLocks noChangeShapeType="1"/>
          </p:cNvSpPr>
          <p:nvPr/>
        </p:nvSpPr>
        <p:spPr bwMode="auto">
          <a:xfrm>
            <a:off x="78239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8" name="Freeform 411"/>
          <p:cNvSpPr>
            <a:spLocks/>
          </p:cNvSpPr>
          <p:nvPr/>
        </p:nvSpPr>
        <p:spPr bwMode="auto">
          <a:xfrm flipV="1">
            <a:off x="7828756" y="1969810"/>
            <a:ext cx="1587" cy="1450"/>
          </a:xfrm>
          <a:custGeom>
            <a:avLst/>
            <a:gdLst>
              <a:gd name="T0" fmla="*/ 0 w 18"/>
              <a:gd name="T1" fmla="*/ 0 h 13"/>
              <a:gd name="T2" fmla="*/ 0 w 18"/>
              <a:gd name="T3" fmla="*/ 13 h 13"/>
              <a:gd name="T4" fmla="*/ 9 w 18"/>
              <a:gd name="T5" fmla="*/ 6 h 13"/>
              <a:gd name="T6" fmla="*/ 18 w 18"/>
              <a:gd name="T7" fmla="*/ 6 h 13"/>
              <a:gd name="T8" fmla="*/ 18 w 18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3">
                <a:moveTo>
                  <a:pt x="0" y="0"/>
                </a:moveTo>
                <a:lnTo>
                  <a:pt x="0" y="13"/>
                </a:lnTo>
                <a:lnTo>
                  <a:pt x="9" y="6"/>
                </a:lnTo>
                <a:lnTo>
                  <a:pt x="18" y="6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9" name="Freeform 412"/>
          <p:cNvSpPr>
            <a:spLocks/>
          </p:cNvSpPr>
          <p:nvPr/>
        </p:nvSpPr>
        <p:spPr bwMode="auto">
          <a:xfrm flipV="1">
            <a:off x="7839869" y="1968360"/>
            <a:ext cx="17462" cy="2900"/>
          </a:xfrm>
          <a:custGeom>
            <a:avLst/>
            <a:gdLst>
              <a:gd name="T0" fmla="*/ 0 w 120"/>
              <a:gd name="T1" fmla="*/ 0 h 48"/>
              <a:gd name="T2" fmla="*/ 0 w 120"/>
              <a:gd name="T3" fmla="*/ 13 h 48"/>
              <a:gd name="T4" fmla="*/ 9 w 120"/>
              <a:gd name="T5" fmla="*/ 48 h 48"/>
              <a:gd name="T6" fmla="*/ 18 w 120"/>
              <a:gd name="T7" fmla="*/ 20 h 48"/>
              <a:gd name="T8" fmla="*/ 27 w 120"/>
              <a:gd name="T9" fmla="*/ 41 h 48"/>
              <a:gd name="T10" fmla="*/ 37 w 120"/>
              <a:gd name="T11" fmla="*/ 41 h 48"/>
              <a:gd name="T12" fmla="*/ 46 w 120"/>
              <a:gd name="T13" fmla="*/ 27 h 48"/>
              <a:gd name="T14" fmla="*/ 55 w 120"/>
              <a:gd name="T15" fmla="*/ 27 h 48"/>
              <a:gd name="T16" fmla="*/ 64 w 120"/>
              <a:gd name="T17" fmla="*/ 34 h 48"/>
              <a:gd name="T18" fmla="*/ 74 w 120"/>
              <a:gd name="T19" fmla="*/ 27 h 48"/>
              <a:gd name="T20" fmla="*/ 83 w 120"/>
              <a:gd name="T21" fmla="*/ 20 h 48"/>
              <a:gd name="T22" fmla="*/ 92 w 120"/>
              <a:gd name="T23" fmla="*/ 6 h 48"/>
              <a:gd name="T24" fmla="*/ 101 w 120"/>
              <a:gd name="T25" fmla="*/ 6 h 48"/>
              <a:gd name="T26" fmla="*/ 111 w 120"/>
              <a:gd name="T27" fmla="*/ 20 h 48"/>
              <a:gd name="T28" fmla="*/ 120 w 120"/>
              <a:gd name="T29" fmla="*/ 6 h 48"/>
              <a:gd name="T30" fmla="*/ 120 w 120"/>
              <a:gd name="T3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48">
                <a:moveTo>
                  <a:pt x="0" y="0"/>
                </a:moveTo>
                <a:lnTo>
                  <a:pt x="0" y="13"/>
                </a:lnTo>
                <a:lnTo>
                  <a:pt x="9" y="48"/>
                </a:lnTo>
                <a:lnTo>
                  <a:pt x="18" y="20"/>
                </a:lnTo>
                <a:lnTo>
                  <a:pt x="27" y="41"/>
                </a:lnTo>
                <a:lnTo>
                  <a:pt x="37" y="41"/>
                </a:lnTo>
                <a:lnTo>
                  <a:pt x="46" y="27"/>
                </a:lnTo>
                <a:lnTo>
                  <a:pt x="55" y="27"/>
                </a:lnTo>
                <a:lnTo>
                  <a:pt x="64" y="34"/>
                </a:lnTo>
                <a:lnTo>
                  <a:pt x="74" y="27"/>
                </a:lnTo>
                <a:lnTo>
                  <a:pt x="83" y="20"/>
                </a:lnTo>
                <a:lnTo>
                  <a:pt x="92" y="6"/>
                </a:lnTo>
                <a:lnTo>
                  <a:pt x="101" y="6"/>
                </a:lnTo>
                <a:lnTo>
                  <a:pt x="111" y="20"/>
                </a:lnTo>
                <a:lnTo>
                  <a:pt x="120" y="6"/>
                </a:lnTo>
                <a:lnTo>
                  <a:pt x="12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0" name="Line 413"/>
          <p:cNvSpPr>
            <a:spLocks noChangeShapeType="1"/>
          </p:cNvSpPr>
          <p:nvPr/>
        </p:nvSpPr>
        <p:spPr bwMode="auto">
          <a:xfrm>
            <a:off x="7903369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1" name="Line 414"/>
          <p:cNvSpPr>
            <a:spLocks noChangeShapeType="1"/>
          </p:cNvSpPr>
          <p:nvPr/>
        </p:nvSpPr>
        <p:spPr bwMode="auto">
          <a:xfrm flipV="1">
            <a:off x="7957344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2" name="Line 415"/>
          <p:cNvSpPr>
            <a:spLocks noChangeShapeType="1"/>
          </p:cNvSpPr>
          <p:nvPr/>
        </p:nvSpPr>
        <p:spPr bwMode="auto">
          <a:xfrm>
            <a:off x="79636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3" name="Freeform 416"/>
          <p:cNvSpPr>
            <a:spLocks/>
          </p:cNvSpPr>
          <p:nvPr/>
        </p:nvSpPr>
        <p:spPr bwMode="auto">
          <a:xfrm flipV="1">
            <a:off x="7976394" y="1739258"/>
            <a:ext cx="22225" cy="232002"/>
          </a:xfrm>
          <a:custGeom>
            <a:avLst/>
            <a:gdLst>
              <a:gd name="T0" fmla="*/ 0 w 148"/>
              <a:gd name="T1" fmla="*/ 0 h 3250"/>
              <a:gd name="T2" fmla="*/ 0 w 148"/>
              <a:gd name="T3" fmla="*/ 13 h 3250"/>
              <a:gd name="T4" fmla="*/ 9 w 148"/>
              <a:gd name="T5" fmla="*/ 234 h 3250"/>
              <a:gd name="T6" fmla="*/ 18 w 148"/>
              <a:gd name="T7" fmla="*/ 578 h 3250"/>
              <a:gd name="T8" fmla="*/ 28 w 148"/>
              <a:gd name="T9" fmla="*/ 1515 h 3250"/>
              <a:gd name="T10" fmla="*/ 37 w 148"/>
              <a:gd name="T11" fmla="*/ 1969 h 3250"/>
              <a:gd name="T12" fmla="*/ 46 w 148"/>
              <a:gd name="T13" fmla="*/ 2334 h 3250"/>
              <a:gd name="T14" fmla="*/ 55 w 148"/>
              <a:gd name="T15" fmla="*/ 2961 h 3250"/>
              <a:gd name="T16" fmla="*/ 65 w 148"/>
              <a:gd name="T17" fmla="*/ 2837 h 3250"/>
              <a:gd name="T18" fmla="*/ 74 w 148"/>
              <a:gd name="T19" fmla="*/ 3209 h 3250"/>
              <a:gd name="T20" fmla="*/ 83 w 148"/>
              <a:gd name="T21" fmla="*/ 2803 h 3250"/>
              <a:gd name="T22" fmla="*/ 92 w 148"/>
              <a:gd name="T23" fmla="*/ 3250 h 3250"/>
              <a:gd name="T24" fmla="*/ 102 w 148"/>
              <a:gd name="T25" fmla="*/ 2699 h 3250"/>
              <a:gd name="T26" fmla="*/ 111 w 148"/>
              <a:gd name="T27" fmla="*/ 1666 h 3250"/>
              <a:gd name="T28" fmla="*/ 120 w 148"/>
              <a:gd name="T29" fmla="*/ 619 h 3250"/>
              <a:gd name="T30" fmla="*/ 129 w 148"/>
              <a:gd name="T31" fmla="*/ 199 h 3250"/>
              <a:gd name="T32" fmla="*/ 139 w 148"/>
              <a:gd name="T33" fmla="*/ 41 h 3250"/>
              <a:gd name="T34" fmla="*/ 148 w 148"/>
              <a:gd name="T35" fmla="*/ 6 h 3250"/>
              <a:gd name="T36" fmla="*/ 148 w 148"/>
              <a:gd name="T37" fmla="*/ 0 h 3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8" h="3250">
                <a:moveTo>
                  <a:pt x="0" y="0"/>
                </a:moveTo>
                <a:lnTo>
                  <a:pt x="0" y="13"/>
                </a:lnTo>
                <a:lnTo>
                  <a:pt x="9" y="234"/>
                </a:lnTo>
                <a:lnTo>
                  <a:pt x="18" y="578"/>
                </a:lnTo>
                <a:lnTo>
                  <a:pt x="28" y="1515"/>
                </a:lnTo>
                <a:lnTo>
                  <a:pt x="37" y="1969"/>
                </a:lnTo>
                <a:lnTo>
                  <a:pt x="46" y="2334"/>
                </a:lnTo>
                <a:lnTo>
                  <a:pt x="55" y="2961"/>
                </a:lnTo>
                <a:lnTo>
                  <a:pt x="65" y="2837"/>
                </a:lnTo>
                <a:lnTo>
                  <a:pt x="74" y="3209"/>
                </a:lnTo>
                <a:lnTo>
                  <a:pt x="83" y="2803"/>
                </a:lnTo>
                <a:lnTo>
                  <a:pt x="92" y="3250"/>
                </a:lnTo>
                <a:lnTo>
                  <a:pt x="102" y="2699"/>
                </a:lnTo>
                <a:lnTo>
                  <a:pt x="111" y="1666"/>
                </a:lnTo>
                <a:lnTo>
                  <a:pt x="120" y="619"/>
                </a:lnTo>
                <a:lnTo>
                  <a:pt x="129" y="199"/>
                </a:lnTo>
                <a:lnTo>
                  <a:pt x="139" y="41"/>
                </a:lnTo>
                <a:lnTo>
                  <a:pt x="148" y="6"/>
                </a:lnTo>
                <a:lnTo>
                  <a:pt x="14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4" name="Freeform 417"/>
          <p:cNvSpPr>
            <a:spLocks/>
          </p:cNvSpPr>
          <p:nvPr/>
        </p:nvSpPr>
        <p:spPr bwMode="auto">
          <a:xfrm flipV="1">
            <a:off x="8001794" y="1966910"/>
            <a:ext cx="1587" cy="4351"/>
          </a:xfrm>
          <a:custGeom>
            <a:avLst/>
            <a:gdLst>
              <a:gd name="T0" fmla="*/ 0 w 19"/>
              <a:gd name="T1" fmla="*/ 0 h 68"/>
              <a:gd name="T2" fmla="*/ 0 w 19"/>
              <a:gd name="T3" fmla="*/ 68 h 68"/>
              <a:gd name="T4" fmla="*/ 10 w 19"/>
              <a:gd name="T5" fmla="*/ 68 h 68"/>
              <a:gd name="T6" fmla="*/ 19 w 19"/>
              <a:gd name="T7" fmla="*/ 48 h 68"/>
              <a:gd name="T8" fmla="*/ 19 w 19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68">
                <a:moveTo>
                  <a:pt x="0" y="0"/>
                </a:moveTo>
                <a:lnTo>
                  <a:pt x="0" y="68"/>
                </a:lnTo>
                <a:lnTo>
                  <a:pt x="10" y="68"/>
                </a:lnTo>
                <a:lnTo>
                  <a:pt x="19" y="48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5" name="Freeform 418"/>
          <p:cNvSpPr>
            <a:spLocks/>
          </p:cNvSpPr>
          <p:nvPr/>
        </p:nvSpPr>
        <p:spPr bwMode="auto">
          <a:xfrm flipV="1">
            <a:off x="8006556" y="1969810"/>
            <a:ext cx="1587" cy="1450"/>
          </a:xfrm>
          <a:custGeom>
            <a:avLst/>
            <a:gdLst>
              <a:gd name="T0" fmla="*/ 0 w 10"/>
              <a:gd name="T1" fmla="*/ 0 h 20"/>
              <a:gd name="T2" fmla="*/ 0 w 10"/>
              <a:gd name="T3" fmla="*/ 20 h 20"/>
              <a:gd name="T4" fmla="*/ 10 w 10"/>
              <a:gd name="T5" fmla="*/ 6 h 20"/>
              <a:gd name="T6" fmla="*/ 10 w 10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0">
                <a:moveTo>
                  <a:pt x="0" y="0"/>
                </a:moveTo>
                <a:lnTo>
                  <a:pt x="0" y="20"/>
                </a:lnTo>
                <a:lnTo>
                  <a:pt x="10" y="6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6" name="Line 419"/>
          <p:cNvSpPr>
            <a:spLocks noChangeShapeType="1"/>
          </p:cNvSpPr>
          <p:nvPr/>
        </p:nvSpPr>
        <p:spPr bwMode="auto">
          <a:xfrm flipV="1">
            <a:off x="8017669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7" name="Line 420"/>
          <p:cNvSpPr>
            <a:spLocks noChangeShapeType="1"/>
          </p:cNvSpPr>
          <p:nvPr/>
        </p:nvSpPr>
        <p:spPr bwMode="auto">
          <a:xfrm>
            <a:off x="8022431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8" name="Freeform 421"/>
          <p:cNvSpPr>
            <a:spLocks/>
          </p:cNvSpPr>
          <p:nvPr/>
        </p:nvSpPr>
        <p:spPr bwMode="auto">
          <a:xfrm flipV="1">
            <a:off x="8058944" y="1969810"/>
            <a:ext cx="1587" cy="1450"/>
          </a:xfrm>
          <a:custGeom>
            <a:avLst/>
            <a:gdLst>
              <a:gd name="T0" fmla="*/ 0 w 10"/>
              <a:gd name="T1" fmla="*/ 0 h 20"/>
              <a:gd name="T2" fmla="*/ 0 w 10"/>
              <a:gd name="T3" fmla="*/ 6 h 20"/>
              <a:gd name="T4" fmla="*/ 10 w 10"/>
              <a:gd name="T5" fmla="*/ 20 h 20"/>
              <a:gd name="T6" fmla="*/ 10 w 10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0">
                <a:moveTo>
                  <a:pt x="0" y="0"/>
                </a:moveTo>
                <a:lnTo>
                  <a:pt x="0" y="6"/>
                </a:lnTo>
                <a:lnTo>
                  <a:pt x="10" y="20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9" name="Freeform 422"/>
          <p:cNvSpPr>
            <a:spLocks/>
          </p:cNvSpPr>
          <p:nvPr/>
        </p:nvSpPr>
        <p:spPr bwMode="auto">
          <a:xfrm flipV="1">
            <a:off x="8063706" y="1968360"/>
            <a:ext cx="9525" cy="2900"/>
          </a:xfrm>
          <a:custGeom>
            <a:avLst/>
            <a:gdLst>
              <a:gd name="T0" fmla="*/ 0 w 56"/>
              <a:gd name="T1" fmla="*/ 0 h 34"/>
              <a:gd name="T2" fmla="*/ 0 w 56"/>
              <a:gd name="T3" fmla="*/ 34 h 34"/>
              <a:gd name="T4" fmla="*/ 10 w 56"/>
              <a:gd name="T5" fmla="*/ 13 h 34"/>
              <a:gd name="T6" fmla="*/ 19 w 56"/>
              <a:gd name="T7" fmla="*/ 27 h 34"/>
              <a:gd name="T8" fmla="*/ 28 w 56"/>
              <a:gd name="T9" fmla="*/ 6 h 34"/>
              <a:gd name="T10" fmla="*/ 37 w 56"/>
              <a:gd name="T11" fmla="*/ 6 h 34"/>
              <a:gd name="T12" fmla="*/ 47 w 56"/>
              <a:gd name="T13" fmla="*/ 6 h 34"/>
              <a:gd name="T14" fmla="*/ 56 w 56"/>
              <a:gd name="T15" fmla="*/ 13 h 34"/>
              <a:gd name="T16" fmla="*/ 56 w 56"/>
              <a:gd name="T17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34">
                <a:moveTo>
                  <a:pt x="0" y="0"/>
                </a:moveTo>
                <a:lnTo>
                  <a:pt x="0" y="34"/>
                </a:lnTo>
                <a:lnTo>
                  <a:pt x="10" y="13"/>
                </a:lnTo>
                <a:lnTo>
                  <a:pt x="19" y="27"/>
                </a:lnTo>
                <a:lnTo>
                  <a:pt x="28" y="6"/>
                </a:lnTo>
                <a:lnTo>
                  <a:pt x="37" y="6"/>
                </a:lnTo>
                <a:lnTo>
                  <a:pt x="47" y="6"/>
                </a:lnTo>
                <a:lnTo>
                  <a:pt x="56" y="13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0" name="Line 423"/>
          <p:cNvSpPr>
            <a:spLocks noChangeShapeType="1"/>
          </p:cNvSpPr>
          <p:nvPr/>
        </p:nvSpPr>
        <p:spPr bwMode="auto">
          <a:xfrm>
            <a:off x="807799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1" name="Line 424"/>
          <p:cNvSpPr>
            <a:spLocks noChangeShapeType="1"/>
          </p:cNvSpPr>
          <p:nvPr/>
        </p:nvSpPr>
        <p:spPr bwMode="auto">
          <a:xfrm flipV="1">
            <a:off x="8108156" y="1969810"/>
            <a:ext cx="0" cy="145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2" name="Freeform 425"/>
          <p:cNvSpPr>
            <a:spLocks/>
          </p:cNvSpPr>
          <p:nvPr/>
        </p:nvSpPr>
        <p:spPr bwMode="auto">
          <a:xfrm flipV="1">
            <a:off x="8228806" y="89146"/>
            <a:ext cx="31750" cy="1882114"/>
          </a:xfrm>
          <a:custGeom>
            <a:avLst/>
            <a:gdLst>
              <a:gd name="T0" fmla="*/ 0 w 203"/>
              <a:gd name="T1" fmla="*/ 0 h 26386"/>
              <a:gd name="T2" fmla="*/ 0 w 203"/>
              <a:gd name="T3" fmla="*/ 227 h 26386"/>
              <a:gd name="T4" fmla="*/ 9 w 203"/>
              <a:gd name="T5" fmla="*/ 1990 h 26386"/>
              <a:gd name="T6" fmla="*/ 18 w 203"/>
              <a:gd name="T7" fmla="*/ 6143 h 26386"/>
              <a:gd name="T8" fmla="*/ 27 w 203"/>
              <a:gd name="T9" fmla="*/ 12349 h 26386"/>
              <a:gd name="T10" fmla="*/ 37 w 203"/>
              <a:gd name="T11" fmla="*/ 15558 h 26386"/>
              <a:gd name="T12" fmla="*/ 46 w 203"/>
              <a:gd name="T13" fmla="*/ 20855 h 26386"/>
              <a:gd name="T14" fmla="*/ 55 w 203"/>
              <a:gd name="T15" fmla="*/ 23410 h 26386"/>
              <a:gd name="T16" fmla="*/ 64 w 203"/>
              <a:gd name="T17" fmla="*/ 25704 h 26386"/>
              <a:gd name="T18" fmla="*/ 74 w 203"/>
              <a:gd name="T19" fmla="*/ 25345 h 26386"/>
              <a:gd name="T20" fmla="*/ 83 w 203"/>
              <a:gd name="T21" fmla="*/ 26386 h 26386"/>
              <a:gd name="T22" fmla="*/ 92 w 203"/>
              <a:gd name="T23" fmla="*/ 25717 h 26386"/>
              <a:gd name="T24" fmla="*/ 101 w 203"/>
              <a:gd name="T25" fmla="*/ 20827 h 26386"/>
              <a:gd name="T26" fmla="*/ 111 w 203"/>
              <a:gd name="T27" fmla="*/ 12128 h 26386"/>
              <a:gd name="T28" fmla="*/ 120 w 203"/>
              <a:gd name="T29" fmla="*/ 3870 h 26386"/>
              <a:gd name="T30" fmla="*/ 129 w 203"/>
              <a:gd name="T31" fmla="*/ 1191 h 26386"/>
              <a:gd name="T32" fmla="*/ 138 w 203"/>
              <a:gd name="T33" fmla="*/ 482 h 26386"/>
              <a:gd name="T34" fmla="*/ 148 w 203"/>
              <a:gd name="T35" fmla="*/ 158 h 26386"/>
              <a:gd name="T36" fmla="*/ 157 w 203"/>
              <a:gd name="T37" fmla="*/ 144 h 26386"/>
              <a:gd name="T38" fmla="*/ 166 w 203"/>
              <a:gd name="T39" fmla="*/ 123 h 26386"/>
              <a:gd name="T40" fmla="*/ 175 w 203"/>
              <a:gd name="T41" fmla="*/ 68 h 26386"/>
              <a:gd name="T42" fmla="*/ 185 w 203"/>
              <a:gd name="T43" fmla="*/ 151 h 26386"/>
              <a:gd name="T44" fmla="*/ 194 w 203"/>
              <a:gd name="T45" fmla="*/ 96 h 26386"/>
              <a:gd name="T46" fmla="*/ 203 w 203"/>
              <a:gd name="T47" fmla="*/ 55 h 26386"/>
              <a:gd name="T48" fmla="*/ 203 w 203"/>
              <a:gd name="T49" fmla="*/ 0 h 26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3" h="26386">
                <a:moveTo>
                  <a:pt x="0" y="0"/>
                </a:moveTo>
                <a:lnTo>
                  <a:pt x="0" y="227"/>
                </a:lnTo>
                <a:lnTo>
                  <a:pt x="9" y="1990"/>
                </a:lnTo>
                <a:lnTo>
                  <a:pt x="18" y="6143"/>
                </a:lnTo>
                <a:lnTo>
                  <a:pt x="27" y="12349"/>
                </a:lnTo>
                <a:lnTo>
                  <a:pt x="37" y="15558"/>
                </a:lnTo>
                <a:lnTo>
                  <a:pt x="46" y="20855"/>
                </a:lnTo>
                <a:lnTo>
                  <a:pt x="55" y="23410"/>
                </a:lnTo>
                <a:lnTo>
                  <a:pt x="64" y="25704"/>
                </a:lnTo>
                <a:lnTo>
                  <a:pt x="74" y="25345"/>
                </a:lnTo>
                <a:lnTo>
                  <a:pt x="83" y="26386"/>
                </a:lnTo>
                <a:lnTo>
                  <a:pt x="92" y="25717"/>
                </a:lnTo>
                <a:lnTo>
                  <a:pt x="101" y="20827"/>
                </a:lnTo>
                <a:lnTo>
                  <a:pt x="111" y="12128"/>
                </a:lnTo>
                <a:lnTo>
                  <a:pt x="120" y="3870"/>
                </a:lnTo>
                <a:lnTo>
                  <a:pt x="129" y="1191"/>
                </a:lnTo>
                <a:lnTo>
                  <a:pt x="138" y="482"/>
                </a:lnTo>
                <a:lnTo>
                  <a:pt x="148" y="158"/>
                </a:lnTo>
                <a:lnTo>
                  <a:pt x="157" y="144"/>
                </a:lnTo>
                <a:lnTo>
                  <a:pt x="166" y="123"/>
                </a:lnTo>
                <a:lnTo>
                  <a:pt x="175" y="68"/>
                </a:lnTo>
                <a:lnTo>
                  <a:pt x="185" y="151"/>
                </a:lnTo>
                <a:lnTo>
                  <a:pt x="194" y="96"/>
                </a:lnTo>
                <a:lnTo>
                  <a:pt x="203" y="55"/>
                </a:lnTo>
                <a:lnTo>
                  <a:pt x="20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3" name="Line 426"/>
          <p:cNvSpPr>
            <a:spLocks noChangeShapeType="1"/>
          </p:cNvSpPr>
          <p:nvPr/>
        </p:nvSpPr>
        <p:spPr bwMode="auto">
          <a:xfrm>
            <a:off x="8262144" y="197126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7" name="Rectangle 430"/>
          <p:cNvSpPr>
            <a:spLocks noChangeArrowheads="1"/>
          </p:cNvSpPr>
          <p:nvPr/>
        </p:nvSpPr>
        <p:spPr bwMode="auto">
          <a:xfrm>
            <a:off x="7214393" y="1451131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253.2</a:t>
            </a:r>
          </a:p>
        </p:txBody>
      </p:sp>
      <p:sp>
        <p:nvSpPr>
          <p:cNvPr id="2098" name="Rectangle 431"/>
          <p:cNvSpPr>
            <a:spLocks noChangeArrowheads="1"/>
          </p:cNvSpPr>
          <p:nvPr/>
        </p:nvSpPr>
        <p:spPr bwMode="auto">
          <a:xfrm>
            <a:off x="7785893" y="1366496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271.2</a:t>
            </a:r>
          </a:p>
        </p:txBody>
      </p:sp>
      <p:cxnSp>
        <p:nvCxnSpPr>
          <p:cNvPr id="2101" name="Straight Connector 2100"/>
          <p:cNvCxnSpPr/>
          <p:nvPr/>
        </p:nvCxnSpPr>
        <p:spPr>
          <a:xfrm>
            <a:off x="7549356" y="1630507"/>
            <a:ext cx="177027" cy="696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2" name="Straight Connector 2101"/>
          <p:cNvCxnSpPr>
            <a:stCxn id="2098" idx="2"/>
          </p:cNvCxnSpPr>
          <p:nvPr/>
        </p:nvCxnSpPr>
        <p:spPr>
          <a:xfrm>
            <a:off x="7959018" y="1551162"/>
            <a:ext cx="27715" cy="1663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6777929" y="844873"/>
            <a:ext cx="1575495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Testosterone T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[M+H]</a:t>
            </a:r>
            <a:r>
              <a:rPr lang="en-US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289.2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4516398" y="-2330"/>
            <a:ext cx="415498" cy="276999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5" name="Rectangle 228"/>
          <p:cNvSpPr>
            <a:spLocks noChangeArrowheads="1"/>
          </p:cNvSpPr>
          <p:nvPr/>
        </p:nvSpPr>
        <p:spPr bwMode="auto">
          <a:xfrm rot="16200000">
            <a:off x="3841185" y="947005"/>
            <a:ext cx="1870817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Abundance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260301" y="977559"/>
            <a:ext cx="0" cy="2217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4" name="Straight Arrow Connector 1783"/>
          <p:cNvCxnSpPr/>
          <p:nvPr/>
        </p:nvCxnSpPr>
        <p:spPr>
          <a:xfrm>
            <a:off x="6346031" y="963273"/>
            <a:ext cx="0" cy="22176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6" name="Line 12"/>
          <p:cNvSpPr>
            <a:spLocks noChangeShapeType="1"/>
          </p:cNvSpPr>
          <p:nvPr/>
        </p:nvSpPr>
        <p:spPr bwMode="auto">
          <a:xfrm>
            <a:off x="282575" y="6562220"/>
            <a:ext cx="42195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8" name="Line 14"/>
          <p:cNvSpPr>
            <a:spLocks noChangeShapeType="1"/>
          </p:cNvSpPr>
          <p:nvPr/>
        </p:nvSpPr>
        <p:spPr bwMode="auto">
          <a:xfrm>
            <a:off x="423862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9" name="Line 15"/>
          <p:cNvSpPr>
            <a:spLocks noChangeShapeType="1"/>
          </p:cNvSpPr>
          <p:nvPr/>
        </p:nvSpPr>
        <p:spPr bwMode="auto">
          <a:xfrm>
            <a:off x="563562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0" name="Line 16"/>
          <p:cNvSpPr>
            <a:spLocks noChangeShapeType="1"/>
          </p:cNvSpPr>
          <p:nvPr/>
        </p:nvSpPr>
        <p:spPr bwMode="auto">
          <a:xfrm>
            <a:off x="704850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1" name="Line 17"/>
          <p:cNvSpPr>
            <a:spLocks noChangeShapeType="1"/>
          </p:cNvSpPr>
          <p:nvPr/>
        </p:nvSpPr>
        <p:spPr bwMode="auto">
          <a:xfrm>
            <a:off x="846137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2" name="Line 18"/>
          <p:cNvSpPr>
            <a:spLocks noChangeShapeType="1"/>
          </p:cNvSpPr>
          <p:nvPr/>
        </p:nvSpPr>
        <p:spPr bwMode="auto">
          <a:xfrm>
            <a:off x="985837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3" name="Line 19"/>
          <p:cNvSpPr>
            <a:spLocks noChangeShapeType="1"/>
          </p:cNvSpPr>
          <p:nvPr/>
        </p:nvSpPr>
        <p:spPr bwMode="auto">
          <a:xfrm>
            <a:off x="1127125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4" name="Line 20"/>
          <p:cNvSpPr>
            <a:spLocks noChangeShapeType="1"/>
          </p:cNvSpPr>
          <p:nvPr/>
        </p:nvSpPr>
        <p:spPr bwMode="auto">
          <a:xfrm>
            <a:off x="1266825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5" name="Line 21"/>
          <p:cNvSpPr>
            <a:spLocks noChangeShapeType="1"/>
          </p:cNvSpPr>
          <p:nvPr/>
        </p:nvSpPr>
        <p:spPr bwMode="auto">
          <a:xfrm>
            <a:off x="1408112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6" name="Line 22"/>
          <p:cNvSpPr>
            <a:spLocks noChangeShapeType="1"/>
          </p:cNvSpPr>
          <p:nvPr/>
        </p:nvSpPr>
        <p:spPr bwMode="auto">
          <a:xfrm>
            <a:off x="1549400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7" name="Line 23"/>
          <p:cNvSpPr>
            <a:spLocks noChangeShapeType="1"/>
          </p:cNvSpPr>
          <p:nvPr/>
        </p:nvSpPr>
        <p:spPr bwMode="auto">
          <a:xfrm>
            <a:off x="1689100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8" name="Line 24"/>
          <p:cNvSpPr>
            <a:spLocks noChangeShapeType="1"/>
          </p:cNvSpPr>
          <p:nvPr/>
        </p:nvSpPr>
        <p:spPr bwMode="auto">
          <a:xfrm>
            <a:off x="1830387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9" name="Line 25"/>
          <p:cNvSpPr>
            <a:spLocks noChangeShapeType="1"/>
          </p:cNvSpPr>
          <p:nvPr/>
        </p:nvSpPr>
        <p:spPr bwMode="auto">
          <a:xfrm>
            <a:off x="1970087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0" name="Line 26"/>
          <p:cNvSpPr>
            <a:spLocks noChangeShapeType="1"/>
          </p:cNvSpPr>
          <p:nvPr/>
        </p:nvSpPr>
        <p:spPr bwMode="auto">
          <a:xfrm>
            <a:off x="2111375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1" name="Line 27"/>
          <p:cNvSpPr>
            <a:spLocks noChangeShapeType="1"/>
          </p:cNvSpPr>
          <p:nvPr/>
        </p:nvSpPr>
        <p:spPr bwMode="auto">
          <a:xfrm>
            <a:off x="2251075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2" name="Line 28"/>
          <p:cNvSpPr>
            <a:spLocks noChangeShapeType="1"/>
          </p:cNvSpPr>
          <p:nvPr/>
        </p:nvSpPr>
        <p:spPr bwMode="auto">
          <a:xfrm>
            <a:off x="2392362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3" name="Line 29"/>
          <p:cNvSpPr>
            <a:spLocks noChangeShapeType="1"/>
          </p:cNvSpPr>
          <p:nvPr/>
        </p:nvSpPr>
        <p:spPr bwMode="auto">
          <a:xfrm>
            <a:off x="2533650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4" name="Line 30"/>
          <p:cNvSpPr>
            <a:spLocks noChangeShapeType="1"/>
          </p:cNvSpPr>
          <p:nvPr/>
        </p:nvSpPr>
        <p:spPr bwMode="auto">
          <a:xfrm>
            <a:off x="2673350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5" name="Line 31"/>
          <p:cNvSpPr>
            <a:spLocks noChangeShapeType="1"/>
          </p:cNvSpPr>
          <p:nvPr/>
        </p:nvSpPr>
        <p:spPr bwMode="auto">
          <a:xfrm>
            <a:off x="2814637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6" name="Line 32"/>
          <p:cNvSpPr>
            <a:spLocks noChangeShapeType="1"/>
          </p:cNvSpPr>
          <p:nvPr/>
        </p:nvSpPr>
        <p:spPr bwMode="auto">
          <a:xfrm>
            <a:off x="2954337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7" name="Line 33"/>
          <p:cNvSpPr>
            <a:spLocks noChangeShapeType="1"/>
          </p:cNvSpPr>
          <p:nvPr/>
        </p:nvSpPr>
        <p:spPr bwMode="auto">
          <a:xfrm>
            <a:off x="3095625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8" name="Line 34"/>
          <p:cNvSpPr>
            <a:spLocks noChangeShapeType="1"/>
          </p:cNvSpPr>
          <p:nvPr/>
        </p:nvSpPr>
        <p:spPr bwMode="auto">
          <a:xfrm>
            <a:off x="3235325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9" name="Line 35"/>
          <p:cNvSpPr>
            <a:spLocks noChangeShapeType="1"/>
          </p:cNvSpPr>
          <p:nvPr/>
        </p:nvSpPr>
        <p:spPr bwMode="auto">
          <a:xfrm>
            <a:off x="3376612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0" name="Line 36"/>
          <p:cNvSpPr>
            <a:spLocks noChangeShapeType="1"/>
          </p:cNvSpPr>
          <p:nvPr/>
        </p:nvSpPr>
        <p:spPr bwMode="auto">
          <a:xfrm>
            <a:off x="3516312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1" name="Line 37"/>
          <p:cNvSpPr>
            <a:spLocks noChangeShapeType="1"/>
          </p:cNvSpPr>
          <p:nvPr/>
        </p:nvSpPr>
        <p:spPr bwMode="auto">
          <a:xfrm>
            <a:off x="3657600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2" name="Line 38"/>
          <p:cNvSpPr>
            <a:spLocks noChangeShapeType="1"/>
          </p:cNvSpPr>
          <p:nvPr/>
        </p:nvSpPr>
        <p:spPr bwMode="auto">
          <a:xfrm>
            <a:off x="3798887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3" name="Line 39"/>
          <p:cNvSpPr>
            <a:spLocks noChangeShapeType="1"/>
          </p:cNvSpPr>
          <p:nvPr/>
        </p:nvSpPr>
        <p:spPr bwMode="auto">
          <a:xfrm>
            <a:off x="3938587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4" name="Line 40"/>
          <p:cNvSpPr>
            <a:spLocks noChangeShapeType="1"/>
          </p:cNvSpPr>
          <p:nvPr/>
        </p:nvSpPr>
        <p:spPr bwMode="auto">
          <a:xfrm>
            <a:off x="4079875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5" name="Line 41"/>
          <p:cNvSpPr>
            <a:spLocks noChangeShapeType="1"/>
          </p:cNvSpPr>
          <p:nvPr/>
        </p:nvSpPr>
        <p:spPr bwMode="auto">
          <a:xfrm>
            <a:off x="4219575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6" name="Line 42"/>
          <p:cNvSpPr>
            <a:spLocks noChangeShapeType="1"/>
          </p:cNvSpPr>
          <p:nvPr/>
        </p:nvSpPr>
        <p:spPr bwMode="auto">
          <a:xfrm>
            <a:off x="4360862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7" name="Line 43"/>
          <p:cNvSpPr>
            <a:spLocks noChangeShapeType="1"/>
          </p:cNvSpPr>
          <p:nvPr/>
        </p:nvSpPr>
        <p:spPr bwMode="auto">
          <a:xfrm>
            <a:off x="4502150" y="6562220"/>
            <a:ext cx="0" cy="5915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8" name="Line 44"/>
          <p:cNvSpPr>
            <a:spLocks noChangeShapeType="1"/>
          </p:cNvSpPr>
          <p:nvPr/>
        </p:nvSpPr>
        <p:spPr bwMode="auto">
          <a:xfrm>
            <a:off x="423862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9" name="Line 45"/>
          <p:cNvSpPr>
            <a:spLocks noChangeShapeType="1"/>
          </p:cNvSpPr>
          <p:nvPr/>
        </p:nvSpPr>
        <p:spPr bwMode="auto">
          <a:xfrm>
            <a:off x="704850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0" name="Line 46"/>
          <p:cNvSpPr>
            <a:spLocks noChangeShapeType="1"/>
          </p:cNvSpPr>
          <p:nvPr/>
        </p:nvSpPr>
        <p:spPr bwMode="auto">
          <a:xfrm>
            <a:off x="985837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1" name="Line 47"/>
          <p:cNvSpPr>
            <a:spLocks noChangeShapeType="1"/>
          </p:cNvSpPr>
          <p:nvPr/>
        </p:nvSpPr>
        <p:spPr bwMode="auto">
          <a:xfrm>
            <a:off x="1266825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2" name="Line 48"/>
          <p:cNvSpPr>
            <a:spLocks noChangeShapeType="1"/>
          </p:cNvSpPr>
          <p:nvPr/>
        </p:nvSpPr>
        <p:spPr bwMode="auto">
          <a:xfrm>
            <a:off x="1549400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3" name="Line 49"/>
          <p:cNvSpPr>
            <a:spLocks noChangeShapeType="1"/>
          </p:cNvSpPr>
          <p:nvPr/>
        </p:nvSpPr>
        <p:spPr bwMode="auto">
          <a:xfrm>
            <a:off x="1830387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4" name="Line 50"/>
          <p:cNvSpPr>
            <a:spLocks noChangeShapeType="1"/>
          </p:cNvSpPr>
          <p:nvPr/>
        </p:nvSpPr>
        <p:spPr bwMode="auto">
          <a:xfrm>
            <a:off x="2111375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5" name="Line 51"/>
          <p:cNvSpPr>
            <a:spLocks noChangeShapeType="1"/>
          </p:cNvSpPr>
          <p:nvPr/>
        </p:nvSpPr>
        <p:spPr bwMode="auto">
          <a:xfrm>
            <a:off x="2392362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6" name="Line 52"/>
          <p:cNvSpPr>
            <a:spLocks noChangeShapeType="1"/>
          </p:cNvSpPr>
          <p:nvPr/>
        </p:nvSpPr>
        <p:spPr bwMode="auto">
          <a:xfrm>
            <a:off x="2673350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7" name="Line 53"/>
          <p:cNvSpPr>
            <a:spLocks noChangeShapeType="1"/>
          </p:cNvSpPr>
          <p:nvPr/>
        </p:nvSpPr>
        <p:spPr bwMode="auto">
          <a:xfrm>
            <a:off x="2954337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8" name="Line 54"/>
          <p:cNvSpPr>
            <a:spLocks noChangeShapeType="1"/>
          </p:cNvSpPr>
          <p:nvPr/>
        </p:nvSpPr>
        <p:spPr bwMode="auto">
          <a:xfrm>
            <a:off x="3235325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9" name="Line 55"/>
          <p:cNvSpPr>
            <a:spLocks noChangeShapeType="1"/>
          </p:cNvSpPr>
          <p:nvPr/>
        </p:nvSpPr>
        <p:spPr bwMode="auto">
          <a:xfrm>
            <a:off x="3516312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0" name="Line 56"/>
          <p:cNvSpPr>
            <a:spLocks noChangeShapeType="1"/>
          </p:cNvSpPr>
          <p:nvPr/>
        </p:nvSpPr>
        <p:spPr bwMode="auto">
          <a:xfrm>
            <a:off x="3798887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1" name="Line 57"/>
          <p:cNvSpPr>
            <a:spLocks noChangeShapeType="1"/>
          </p:cNvSpPr>
          <p:nvPr/>
        </p:nvSpPr>
        <p:spPr bwMode="auto">
          <a:xfrm>
            <a:off x="4079875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2" name="Line 58"/>
          <p:cNvSpPr>
            <a:spLocks noChangeShapeType="1"/>
          </p:cNvSpPr>
          <p:nvPr/>
        </p:nvSpPr>
        <p:spPr bwMode="auto">
          <a:xfrm>
            <a:off x="4360862" y="6562220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3" name="Rectangle 61"/>
          <p:cNvSpPr>
            <a:spLocks noChangeArrowheads="1"/>
          </p:cNvSpPr>
          <p:nvPr/>
        </p:nvSpPr>
        <p:spPr bwMode="auto">
          <a:xfrm>
            <a:off x="890587" y="6575528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4" name="Rectangle 66"/>
          <p:cNvSpPr>
            <a:spLocks noChangeArrowheads="1"/>
          </p:cNvSpPr>
          <p:nvPr/>
        </p:nvSpPr>
        <p:spPr bwMode="auto">
          <a:xfrm>
            <a:off x="2297112" y="6575528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5" name="Rectangle 71"/>
          <p:cNvSpPr>
            <a:spLocks noChangeArrowheads="1"/>
          </p:cNvSpPr>
          <p:nvPr/>
        </p:nvSpPr>
        <p:spPr bwMode="auto">
          <a:xfrm>
            <a:off x="3703637" y="6575528"/>
            <a:ext cx="23083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6" name="Rectangle 74"/>
          <p:cNvSpPr>
            <a:spLocks noChangeArrowheads="1"/>
          </p:cNvSpPr>
          <p:nvPr/>
        </p:nvSpPr>
        <p:spPr bwMode="auto">
          <a:xfrm>
            <a:off x="2217737" y="6703916"/>
            <a:ext cx="22281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m/z</a:t>
            </a:r>
            <a:endParaRPr kumimoji="0" lang="en-US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7" name="Line 75"/>
          <p:cNvSpPr>
            <a:spLocks noChangeShapeType="1"/>
          </p:cNvSpPr>
          <p:nvPr/>
        </p:nvSpPr>
        <p:spPr bwMode="auto">
          <a:xfrm flipV="1">
            <a:off x="282575" y="4676941"/>
            <a:ext cx="0" cy="188528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5" name="Line 163"/>
          <p:cNvSpPr>
            <a:spLocks noChangeShapeType="1"/>
          </p:cNvSpPr>
          <p:nvPr/>
        </p:nvSpPr>
        <p:spPr bwMode="auto">
          <a:xfrm flipH="1">
            <a:off x="266700" y="4700952"/>
            <a:ext cx="158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8" name="Freeform 183"/>
          <p:cNvSpPr>
            <a:spLocks/>
          </p:cNvSpPr>
          <p:nvPr/>
        </p:nvSpPr>
        <p:spPr bwMode="auto">
          <a:xfrm flipV="1">
            <a:off x="352425" y="6551869"/>
            <a:ext cx="3175" cy="10351"/>
          </a:xfrm>
          <a:custGeom>
            <a:avLst/>
            <a:gdLst>
              <a:gd name="T0" fmla="*/ 0 w 27"/>
              <a:gd name="T1" fmla="*/ 0 h 142"/>
              <a:gd name="T2" fmla="*/ 0 w 27"/>
              <a:gd name="T3" fmla="*/ 47 h 142"/>
              <a:gd name="T4" fmla="*/ 9 w 27"/>
              <a:gd name="T5" fmla="*/ 47 h 142"/>
              <a:gd name="T6" fmla="*/ 18 w 27"/>
              <a:gd name="T7" fmla="*/ 47 h 142"/>
              <a:gd name="T8" fmla="*/ 27 w 27"/>
              <a:gd name="T9" fmla="*/ 142 h 142"/>
              <a:gd name="T10" fmla="*/ 27 w 27"/>
              <a:gd name="T11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42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18" y="47"/>
                </a:lnTo>
                <a:lnTo>
                  <a:pt x="27" y="142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9" name="Line 184"/>
          <p:cNvSpPr>
            <a:spLocks noChangeShapeType="1"/>
          </p:cNvSpPr>
          <p:nvPr/>
        </p:nvSpPr>
        <p:spPr bwMode="auto">
          <a:xfrm flipV="1">
            <a:off x="379412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0" name="Freeform 185"/>
          <p:cNvSpPr>
            <a:spLocks/>
          </p:cNvSpPr>
          <p:nvPr/>
        </p:nvSpPr>
        <p:spPr bwMode="auto">
          <a:xfrm flipV="1">
            <a:off x="381000" y="6541518"/>
            <a:ext cx="4763" cy="20701"/>
          </a:xfrm>
          <a:custGeom>
            <a:avLst/>
            <a:gdLst>
              <a:gd name="T0" fmla="*/ 0 w 28"/>
              <a:gd name="T1" fmla="*/ 0 h 285"/>
              <a:gd name="T2" fmla="*/ 0 w 28"/>
              <a:gd name="T3" fmla="*/ 47 h 285"/>
              <a:gd name="T4" fmla="*/ 9 w 28"/>
              <a:gd name="T5" fmla="*/ 142 h 285"/>
              <a:gd name="T6" fmla="*/ 18 w 28"/>
              <a:gd name="T7" fmla="*/ 285 h 285"/>
              <a:gd name="T8" fmla="*/ 28 w 28"/>
              <a:gd name="T9" fmla="*/ 47 h 285"/>
              <a:gd name="T10" fmla="*/ 28 w 28"/>
              <a:gd name="T1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85">
                <a:moveTo>
                  <a:pt x="0" y="0"/>
                </a:moveTo>
                <a:lnTo>
                  <a:pt x="0" y="47"/>
                </a:lnTo>
                <a:lnTo>
                  <a:pt x="9" y="142"/>
                </a:lnTo>
                <a:lnTo>
                  <a:pt x="18" y="285"/>
                </a:lnTo>
                <a:lnTo>
                  <a:pt x="28" y="47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1" name="Freeform 186"/>
          <p:cNvSpPr>
            <a:spLocks/>
          </p:cNvSpPr>
          <p:nvPr/>
        </p:nvSpPr>
        <p:spPr bwMode="auto">
          <a:xfrm flipV="1">
            <a:off x="392112" y="6531168"/>
            <a:ext cx="7938" cy="31052"/>
          </a:xfrm>
          <a:custGeom>
            <a:avLst/>
            <a:gdLst>
              <a:gd name="T0" fmla="*/ 0 w 46"/>
              <a:gd name="T1" fmla="*/ 0 h 427"/>
              <a:gd name="T2" fmla="*/ 0 w 46"/>
              <a:gd name="T3" fmla="*/ 237 h 427"/>
              <a:gd name="T4" fmla="*/ 9 w 46"/>
              <a:gd name="T5" fmla="*/ 427 h 427"/>
              <a:gd name="T6" fmla="*/ 18 w 46"/>
              <a:gd name="T7" fmla="*/ 332 h 427"/>
              <a:gd name="T8" fmla="*/ 28 w 46"/>
              <a:gd name="T9" fmla="*/ 237 h 427"/>
              <a:gd name="T10" fmla="*/ 37 w 46"/>
              <a:gd name="T11" fmla="*/ 190 h 427"/>
              <a:gd name="T12" fmla="*/ 46 w 46"/>
              <a:gd name="T13" fmla="*/ 190 h 427"/>
              <a:gd name="T14" fmla="*/ 46 w 46"/>
              <a:gd name="T15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27">
                <a:moveTo>
                  <a:pt x="0" y="0"/>
                </a:moveTo>
                <a:lnTo>
                  <a:pt x="0" y="237"/>
                </a:lnTo>
                <a:lnTo>
                  <a:pt x="9" y="427"/>
                </a:lnTo>
                <a:lnTo>
                  <a:pt x="18" y="332"/>
                </a:lnTo>
                <a:lnTo>
                  <a:pt x="28" y="237"/>
                </a:lnTo>
                <a:lnTo>
                  <a:pt x="37" y="190"/>
                </a:lnTo>
                <a:lnTo>
                  <a:pt x="46" y="190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2" name="Freeform 187"/>
          <p:cNvSpPr>
            <a:spLocks/>
          </p:cNvSpPr>
          <p:nvPr/>
        </p:nvSpPr>
        <p:spPr bwMode="auto">
          <a:xfrm flipV="1">
            <a:off x="404812" y="6554827"/>
            <a:ext cx="1588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47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3" name="Freeform 188"/>
          <p:cNvSpPr>
            <a:spLocks/>
          </p:cNvSpPr>
          <p:nvPr/>
        </p:nvSpPr>
        <p:spPr bwMode="auto">
          <a:xfrm flipV="1">
            <a:off x="409575" y="6551869"/>
            <a:ext cx="3175" cy="10351"/>
          </a:xfrm>
          <a:custGeom>
            <a:avLst/>
            <a:gdLst>
              <a:gd name="T0" fmla="*/ 0 w 18"/>
              <a:gd name="T1" fmla="*/ 0 h 142"/>
              <a:gd name="T2" fmla="*/ 0 w 18"/>
              <a:gd name="T3" fmla="*/ 142 h 142"/>
              <a:gd name="T4" fmla="*/ 9 w 18"/>
              <a:gd name="T5" fmla="*/ 47 h 142"/>
              <a:gd name="T6" fmla="*/ 18 w 18"/>
              <a:gd name="T7" fmla="*/ 95 h 142"/>
              <a:gd name="T8" fmla="*/ 18 w 18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42">
                <a:moveTo>
                  <a:pt x="0" y="0"/>
                </a:moveTo>
                <a:lnTo>
                  <a:pt x="0" y="142"/>
                </a:lnTo>
                <a:lnTo>
                  <a:pt x="9" y="47"/>
                </a:lnTo>
                <a:lnTo>
                  <a:pt x="18" y="95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4" name="Line 189"/>
          <p:cNvSpPr>
            <a:spLocks noChangeShapeType="1"/>
          </p:cNvSpPr>
          <p:nvPr/>
        </p:nvSpPr>
        <p:spPr bwMode="auto">
          <a:xfrm flipV="1">
            <a:off x="420687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5" name="Freeform 190"/>
          <p:cNvSpPr>
            <a:spLocks/>
          </p:cNvSpPr>
          <p:nvPr/>
        </p:nvSpPr>
        <p:spPr bwMode="auto">
          <a:xfrm flipV="1">
            <a:off x="427037" y="6554827"/>
            <a:ext cx="1588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95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95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6" name="Line 191"/>
          <p:cNvSpPr>
            <a:spLocks noChangeShapeType="1"/>
          </p:cNvSpPr>
          <p:nvPr/>
        </p:nvSpPr>
        <p:spPr bwMode="auto">
          <a:xfrm flipV="1">
            <a:off x="4635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7" name="Line 192"/>
          <p:cNvSpPr>
            <a:spLocks noChangeShapeType="1"/>
          </p:cNvSpPr>
          <p:nvPr/>
        </p:nvSpPr>
        <p:spPr bwMode="auto">
          <a:xfrm flipV="1">
            <a:off x="4667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8" name="Line 193"/>
          <p:cNvSpPr>
            <a:spLocks noChangeShapeType="1"/>
          </p:cNvSpPr>
          <p:nvPr/>
        </p:nvSpPr>
        <p:spPr bwMode="auto">
          <a:xfrm flipV="1">
            <a:off x="48736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9" name="Line 194"/>
          <p:cNvSpPr>
            <a:spLocks noChangeShapeType="1"/>
          </p:cNvSpPr>
          <p:nvPr/>
        </p:nvSpPr>
        <p:spPr bwMode="auto">
          <a:xfrm flipV="1">
            <a:off x="4905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0" name="Line 195"/>
          <p:cNvSpPr>
            <a:spLocks noChangeShapeType="1"/>
          </p:cNvSpPr>
          <p:nvPr/>
        </p:nvSpPr>
        <p:spPr bwMode="auto">
          <a:xfrm flipV="1">
            <a:off x="5143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1" name="Freeform 196"/>
          <p:cNvSpPr>
            <a:spLocks/>
          </p:cNvSpPr>
          <p:nvPr/>
        </p:nvSpPr>
        <p:spPr bwMode="auto">
          <a:xfrm flipV="1">
            <a:off x="523875" y="6554827"/>
            <a:ext cx="3175" cy="7394"/>
          </a:xfrm>
          <a:custGeom>
            <a:avLst/>
            <a:gdLst>
              <a:gd name="T0" fmla="*/ 0 w 19"/>
              <a:gd name="T1" fmla="*/ 0 h 95"/>
              <a:gd name="T2" fmla="*/ 0 w 19"/>
              <a:gd name="T3" fmla="*/ 47 h 95"/>
              <a:gd name="T4" fmla="*/ 9 w 19"/>
              <a:gd name="T5" fmla="*/ 95 h 95"/>
              <a:gd name="T6" fmla="*/ 19 w 19"/>
              <a:gd name="T7" fmla="*/ 47 h 95"/>
              <a:gd name="T8" fmla="*/ 19 w 19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95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19" y="47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2" name="Line 197"/>
          <p:cNvSpPr>
            <a:spLocks noChangeShapeType="1"/>
          </p:cNvSpPr>
          <p:nvPr/>
        </p:nvSpPr>
        <p:spPr bwMode="auto">
          <a:xfrm flipV="1">
            <a:off x="54610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3" name="Freeform 198"/>
          <p:cNvSpPr>
            <a:spLocks/>
          </p:cNvSpPr>
          <p:nvPr/>
        </p:nvSpPr>
        <p:spPr bwMode="auto">
          <a:xfrm flipV="1">
            <a:off x="552450" y="6559262"/>
            <a:ext cx="0" cy="2957"/>
          </a:xfrm>
          <a:custGeom>
            <a:avLst/>
            <a:gdLst>
              <a:gd name="T0" fmla="*/ 0 w 9"/>
              <a:gd name="T1" fmla="*/ 0 h 47"/>
              <a:gd name="T2" fmla="*/ 0 w 9"/>
              <a:gd name="T3" fmla="*/ 47 h 47"/>
              <a:gd name="T4" fmla="*/ 9 w 9"/>
              <a:gd name="T5" fmla="*/ 47 h 47"/>
              <a:gd name="T6" fmla="*/ 9 w 9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4" name="Line 199"/>
          <p:cNvSpPr>
            <a:spLocks noChangeShapeType="1"/>
          </p:cNvSpPr>
          <p:nvPr/>
        </p:nvSpPr>
        <p:spPr bwMode="auto">
          <a:xfrm flipV="1">
            <a:off x="55721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5" name="Freeform 200"/>
          <p:cNvSpPr>
            <a:spLocks/>
          </p:cNvSpPr>
          <p:nvPr/>
        </p:nvSpPr>
        <p:spPr bwMode="auto">
          <a:xfrm flipV="1">
            <a:off x="573087" y="6501595"/>
            <a:ext cx="7938" cy="60625"/>
          </a:xfrm>
          <a:custGeom>
            <a:avLst/>
            <a:gdLst>
              <a:gd name="T0" fmla="*/ 0 w 55"/>
              <a:gd name="T1" fmla="*/ 0 h 855"/>
              <a:gd name="T2" fmla="*/ 0 w 55"/>
              <a:gd name="T3" fmla="*/ 332 h 855"/>
              <a:gd name="T4" fmla="*/ 9 w 55"/>
              <a:gd name="T5" fmla="*/ 95 h 855"/>
              <a:gd name="T6" fmla="*/ 18 w 55"/>
              <a:gd name="T7" fmla="*/ 522 h 855"/>
              <a:gd name="T8" fmla="*/ 28 w 55"/>
              <a:gd name="T9" fmla="*/ 190 h 855"/>
              <a:gd name="T10" fmla="*/ 37 w 55"/>
              <a:gd name="T11" fmla="*/ 522 h 855"/>
              <a:gd name="T12" fmla="*/ 46 w 55"/>
              <a:gd name="T13" fmla="*/ 855 h 855"/>
              <a:gd name="T14" fmla="*/ 55 w 55"/>
              <a:gd name="T15" fmla="*/ 665 h 855"/>
              <a:gd name="T16" fmla="*/ 55 w 55"/>
              <a:gd name="T17" fmla="*/ 0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855">
                <a:moveTo>
                  <a:pt x="0" y="0"/>
                </a:moveTo>
                <a:lnTo>
                  <a:pt x="0" y="332"/>
                </a:lnTo>
                <a:lnTo>
                  <a:pt x="9" y="95"/>
                </a:lnTo>
                <a:lnTo>
                  <a:pt x="18" y="522"/>
                </a:lnTo>
                <a:lnTo>
                  <a:pt x="28" y="190"/>
                </a:lnTo>
                <a:lnTo>
                  <a:pt x="37" y="522"/>
                </a:lnTo>
                <a:lnTo>
                  <a:pt x="46" y="855"/>
                </a:lnTo>
                <a:lnTo>
                  <a:pt x="55" y="665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6" name="Line 201"/>
          <p:cNvSpPr>
            <a:spLocks noChangeShapeType="1"/>
          </p:cNvSpPr>
          <p:nvPr/>
        </p:nvSpPr>
        <p:spPr bwMode="auto">
          <a:xfrm flipV="1">
            <a:off x="584200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7" name="Freeform 202"/>
          <p:cNvSpPr>
            <a:spLocks/>
          </p:cNvSpPr>
          <p:nvPr/>
        </p:nvSpPr>
        <p:spPr bwMode="auto">
          <a:xfrm flipV="1">
            <a:off x="603250" y="6545955"/>
            <a:ext cx="7938" cy="16266"/>
          </a:xfrm>
          <a:custGeom>
            <a:avLst/>
            <a:gdLst>
              <a:gd name="T0" fmla="*/ 0 w 47"/>
              <a:gd name="T1" fmla="*/ 0 h 237"/>
              <a:gd name="T2" fmla="*/ 0 w 47"/>
              <a:gd name="T3" fmla="*/ 95 h 237"/>
              <a:gd name="T4" fmla="*/ 10 w 47"/>
              <a:gd name="T5" fmla="*/ 237 h 237"/>
              <a:gd name="T6" fmla="*/ 19 w 47"/>
              <a:gd name="T7" fmla="*/ 142 h 237"/>
              <a:gd name="T8" fmla="*/ 28 w 47"/>
              <a:gd name="T9" fmla="*/ 47 h 237"/>
              <a:gd name="T10" fmla="*/ 37 w 47"/>
              <a:gd name="T11" fmla="*/ 142 h 237"/>
              <a:gd name="T12" fmla="*/ 47 w 47"/>
              <a:gd name="T13" fmla="*/ 47 h 237"/>
              <a:gd name="T14" fmla="*/ 47 w 47"/>
              <a:gd name="T15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237">
                <a:moveTo>
                  <a:pt x="0" y="0"/>
                </a:moveTo>
                <a:lnTo>
                  <a:pt x="0" y="95"/>
                </a:lnTo>
                <a:lnTo>
                  <a:pt x="10" y="237"/>
                </a:lnTo>
                <a:lnTo>
                  <a:pt x="19" y="142"/>
                </a:lnTo>
                <a:lnTo>
                  <a:pt x="28" y="47"/>
                </a:lnTo>
                <a:lnTo>
                  <a:pt x="37" y="142"/>
                </a:lnTo>
                <a:lnTo>
                  <a:pt x="47" y="47"/>
                </a:lnTo>
                <a:lnTo>
                  <a:pt x="4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8" name="Line 203"/>
          <p:cNvSpPr>
            <a:spLocks noChangeShapeType="1"/>
          </p:cNvSpPr>
          <p:nvPr/>
        </p:nvSpPr>
        <p:spPr bwMode="auto">
          <a:xfrm flipV="1">
            <a:off x="62706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9" name="Line 204"/>
          <p:cNvSpPr>
            <a:spLocks noChangeShapeType="1"/>
          </p:cNvSpPr>
          <p:nvPr/>
        </p:nvSpPr>
        <p:spPr bwMode="auto">
          <a:xfrm flipV="1">
            <a:off x="633412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0" name="Line 206"/>
          <p:cNvSpPr>
            <a:spLocks noChangeShapeType="1"/>
          </p:cNvSpPr>
          <p:nvPr/>
        </p:nvSpPr>
        <p:spPr bwMode="auto">
          <a:xfrm flipV="1">
            <a:off x="6381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1" name="Line 207"/>
          <p:cNvSpPr>
            <a:spLocks noChangeShapeType="1"/>
          </p:cNvSpPr>
          <p:nvPr/>
        </p:nvSpPr>
        <p:spPr bwMode="auto">
          <a:xfrm flipV="1">
            <a:off x="6508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2" name="Line 208"/>
          <p:cNvSpPr>
            <a:spLocks noChangeShapeType="1"/>
          </p:cNvSpPr>
          <p:nvPr/>
        </p:nvSpPr>
        <p:spPr bwMode="auto">
          <a:xfrm flipV="1">
            <a:off x="658813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3" name="Line 209"/>
          <p:cNvSpPr>
            <a:spLocks noChangeShapeType="1"/>
          </p:cNvSpPr>
          <p:nvPr/>
        </p:nvSpPr>
        <p:spPr bwMode="auto">
          <a:xfrm flipV="1">
            <a:off x="6635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4" name="Line 210"/>
          <p:cNvSpPr>
            <a:spLocks noChangeShapeType="1"/>
          </p:cNvSpPr>
          <p:nvPr/>
        </p:nvSpPr>
        <p:spPr bwMode="auto">
          <a:xfrm flipV="1">
            <a:off x="674688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5" name="Freeform 211"/>
          <p:cNvSpPr>
            <a:spLocks/>
          </p:cNvSpPr>
          <p:nvPr/>
        </p:nvSpPr>
        <p:spPr bwMode="auto">
          <a:xfrm flipV="1">
            <a:off x="687388" y="6548912"/>
            <a:ext cx="4763" cy="13308"/>
          </a:xfrm>
          <a:custGeom>
            <a:avLst/>
            <a:gdLst>
              <a:gd name="T0" fmla="*/ 0 w 28"/>
              <a:gd name="T1" fmla="*/ 0 h 190"/>
              <a:gd name="T2" fmla="*/ 0 w 28"/>
              <a:gd name="T3" fmla="*/ 47 h 190"/>
              <a:gd name="T4" fmla="*/ 9 w 28"/>
              <a:gd name="T5" fmla="*/ 190 h 190"/>
              <a:gd name="T6" fmla="*/ 19 w 28"/>
              <a:gd name="T7" fmla="*/ 47 h 190"/>
              <a:gd name="T8" fmla="*/ 28 w 28"/>
              <a:gd name="T9" fmla="*/ 47 h 190"/>
              <a:gd name="T10" fmla="*/ 28 w 28"/>
              <a:gd name="T1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90">
                <a:moveTo>
                  <a:pt x="0" y="0"/>
                </a:moveTo>
                <a:lnTo>
                  <a:pt x="0" y="47"/>
                </a:lnTo>
                <a:lnTo>
                  <a:pt x="9" y="190"/>
                </a:lnTo>
                <a:lnTo>
                  <a:pt x="19" y="47"/>
                </a:lnTo>
                <a:lnTo>
                  <a:pt x="28" y="47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6" name="Freeform 212"/>
          <p:cNvSpPr>
            <a:spLocks/>
          </p:cNvSpPr>
          <p:nvPr/>
        </p:nvSpPr>
        <p:spPr bwMode="auto">
          <a:xfrm flipV="1">
            <a:off x="700088" y="6554827"/>
            <a:ext cx="1588" cy="7394"/>
          </a:xfrm>
          <a:custGeom>
            <a:avLst/>
            <a:gdLst>
              <a:gd name="T0" fmla="*/ 0 w 10"/>
              <a:gd name="T1" fmla="*/ 0 h 95"/>
              <a:gd name="T2" fmla="*/ 0 w 10"/>
              <a:gd name="T3" fmla="*/ 47 h 95"/>
              <a:gd name="T4" fmla="*/ 10 w 10"/>
              <a:gd name="T5" fmla="*/ 95 h 95"/>
              <a:gd name="T6" fmla="*/ 10 w 10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95">
                <a:moveTo>
                  <a:pt x="0" y="0"/>
                </a:moveTo>
                <a:lnTo>
                  <a:pt x="0" y="47"/>
                </a:lnTo>
                <a:lnTo>
                  <a:pt x="10" y="95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7" name="Line 213"/>
          <p:cNvSpPr>
            <a:spLocks noChangeShapeType="1"/>
          </p:cNvSpPr>
          <p:nvPr/>
        </p:nvSpPr>
        <p:spPr bwMode="auto">
          <a:xfrm flipV="1">
            <a:off x="70485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8" name="Line 214"/>
          <p:cNvSpPr>
            <a:spLocks noChangeShapeType="1"/>
          </p:cNvSpPr>
          <p:nvPr/>
        </p:nvSpPr>
        <p:spPr bwMode="auto">
          <a:xfrm flipV="1">
            <a:off x="708025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9" name="Freeform 215"/>
          <p:cNvSpPr>
            <a:spLocks/>
          </p:cNvSpPr>
          <p:nvPr/>
        </p:nvSpPr>
        <p:spPr bwMode="auto">
          <a:xfrm flipV="1">
            <a:off x="714375" y="6548912"/>
            <a:ext cx="6350" cy="13308"/>
          </a:xfrm>
          <a:custGeom>
            <a:avLst/>
            <a:gdLst>
              <a:gd name="T0" fmla="*/ 0 w 37"/>
              <a:gd name="T1" fmla="*/ 0 h 190"/>
              <a:gd name="T2" fmla="*/ 0 w 37"/>
              <a:gd name="T3" fmla="*/ 47 h 190"/>
              <a:gd name="T4" fmla="*/ 9 w 37"/>
              <a:gd name="T5" fmla="*/ 95 h 190"/>
              <a:gd name="T6" fmla="*/ 18 w 37"/>
              <a:gd name="T7" fmla="*/ 190 h 190"/>
              <a:gd name="T8" fmla="*/ 28 w 37"/>
              <a:gd name="T9" fmla="*/ 142 h 190"/>
              <a:gd name="T10" fmla="*/ 37 w 37"/>
              <a:gd name="T11" fmla="*/ 95 h 190"/>
              <a:gd name="T12" fmla="*/ 37 w 37"/>
              <a:gd name="T13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90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18" y="190"/>
                </a:lnTo>
                <a:lnTo>
                  <a:pt x="28" y="142"/>
                </a:lnTo>
                <a:lnTo>
                  <a:pt x="37" y="95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0" name="Freeform 216"/>
          <p:cNvSpPr>
            <a:spLocks/>
          </p:cNvSpPr>
          <p:nvPr/>
        </p:nvSpPr>
        <p:spPr bwMode="auto">
          <a:xfrm flipV="1">
            <a:off x="741363" y="6548912"/>
            <a:ext cx="9525" cy="13308"/>
          </a:xfrm>
          <a:custGeom>
            <a:avLst/>
            <a:gdLst>
              <a:gd name="T0" fmla="*/ 0 w 64"/>
              <a:gd name="T1" fmla="*/ 0 h 190"/>
              <a:gd name="T2" fmla="*/ 0 w 64"/>
              <a:gd name="T3" fmla="*/ 95 h 190"/>
              <a:gd name="T4" fmla="*/ 9 w 64"/>
              <a:gd name="T5" fmla="*/ 47 h 190"/>
              <a:gd name="T6" fmla="*/ 18 w 64"/>
              <a:gd name="T7" fmla="*/ 47 h 190"/>
              <a:gd name="T8" fmla="*/ 27 w 64"/>
              <a:gd name="T9" fmla="*/ 47 h 190"/>
              <a:gd name="T10" fmla="*/ 37 w 64"/>
              <a:gd name="T11" fmla="*/ 142 h 190"/>
              <a:gd name="T12" fmla="*/ 46 w 64"/>
              <a:gd name="T13" fmla="*/ 190 h 190"/>
              <a:gd name="T14" fmla="*/ 55 w 64"/>
              <a:gd name="T15" fmla="*/ 190 h 190"/>
              <a:gd name="T16" fmla="*/ 64 w 64"/>
              <a:gd name="T17" fmla="*/ 190 h 190"/>
              <a:gd name="T18" fmla="*/ 64 w 64"/>
              <a:gd name="T19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190">
                <a:moveTo>
                  <a:pt x="0" y="0"/>
                </a:moveTo>
                <a:lnTo>
                  <a:pt x="0" y="95"/>
                </a:lnTo>
                <a:lnTo>
                  <a:pt x="9" y="47"/>
                </a:lnTo>
                <a:lnTo>
                  <a:pt x="18" y="47"/>
                </a:lnTo>
                <a:lnTo>
                  <a:pt x="27" y="47"/>
                </a:lnTo>
                <a:lnTo>
                  <a:pt x="37" y="142"/>
                </a:lnTo>
                <a:lnTo>
                  <a:pt x="46" y="190"/>
                </a:lnTo>
                <a:lnTo>
                  <a:pt x="55" y="190"/>
                </a:lnTo>
                <a:lnTo>
                  <a:pt x="64" y="190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1" name="Line 217"/>
          <p:cNvSpPr>
            <a:spLocks noChangeShapeType="1"/>
          </p:cNvSpPr>
          <p:nvPr/>
        </p:nvSpPr>
        <p:spPr bwMode="auto">
          <a:xfrm flipV="1">
            <a:off x="758825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2" name="Line 218"/>
          <p:cNvSpPr>
            <a:spLocks noChangeShapeType="1"/>
          </p:cNvSpPr>
          <p:nvPr/>
        </p:nvSpPr>
        <p:spPr bwMode="auto">
          <a:xfrm flipV="1">
            <a:off x="7620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3" name="Line 219"/>
          <p:cNvSpPr>
            <a:spLocks noChangeShapeType="1"/>
          </p:cNvSpPr>
          <p:nvPr/>
        </p:nvSpPr>
        <p:spPr bwMode="auto">
          <a:xfrm flipV="1">
            <a:off x="7651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4" name="Freeform 220"/>
          <p:cNvSpPr>
            <a:spLocks/>
          </p:cNvSpPr>
          <p:nvPr/>
        </p:nvSpPr>
        <p:spPr bwMode="auto">
          <a:xfrm flipV="1">
            <a:off x="774700" y="6548912"/>
            <a:ext cx="3175" cy="13308"/>
          </a:xfrm>
          <a:custGeom>
            <a:avLst/>
            <a:gdLst>
              <a:gd name="T0" fmla="*/ 0 w 18"/>
              <a:gd name="T1" fmla="*/ 0 h 190"/>
              <a:gd name="T2" fmla="*/ 0 w 18"/>
              <a:gd name="T3" fmla="*/ 47 h 190"/>
              <a:gd name="T4" fmla="*/ 9 w 18"/>
              <a:gd name="T5" fmla="*/ 190 h 190"/>
              <a:gd name="T6" fmla="*/ 18 w 18"/>
              <a:gd name="T7" fmla="*/ 47 h 190"/>
              <a:gd name="T8" fmla="*/ 18 w 18"/>
              <a:gd name="T9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0">
                <a:moveTo>
                  <a:pt x="0" y="0"/>
                </a:moveTo>
                <a:lnTo>
                  <a:pt x="0" y="47"/>
                </a:lnTo>
                <a:lnTo>
                  <a:pt x="9" y="190"/>
                </a:lnTo>
                <a:lnTo>
                  <a:pt x="18" y="47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5" name="Line 221"/>
          <p:cNvSpPr>
            <a:spLocks noChangeShapeType="1"/>
          </p:cNvSpPr>
          <p:nvPr/>
        </p:nvSpPr>
        <p:spPr bwMode="auto">
          <a:xfrm flipV="1">
            <a:off x="80168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6" name="Line 222"/>
          <p:cNvSpPr>
            <a:spLocks noChangeShapeType="1"/>
          </p:cNvSpPr>
          <p:nvPr/>
        </p:nvSpPr>
        <p:spPr bwMode="auto">
          <a:xfrm flipV="1">
            <a:off x="8080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7" name="Line 223"/>
          <p:cNvSpPr>
            <a:spLocks noChangeShapeType="1"/>
          </p:cNvSpPr>
          <p:nvPr/>
        </p:nvSpPr>
        <p:spPr bwMode="auto">
          <a:xfrm flipV="1">
            <a:off x="8175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8" name="Line 224"/>
          <p:cNvSpPr>
            <a:spLocks noChangeShapeType="1"/>
          </p:cNvSpPr>
          <p:nvPr/>
        </p:nvSpPr>
        <p:spPr bwMode="auto">
          <a:xfrm flipV="1">
            <a:off x="835025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9" name="Line 225"/>
          <p:cNvSpPr>
            <a:spLocks noChangeShapeType="1"/>
          </p:cNvSpPr>
          <p:nvPr/>
        </p:nvSpPr>
        <p:spPr bwMode="auto">
          <a:xfrm flipV="1">
            <a:off x="8429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0" name="Line 226"/>
          <p:cNvSpPr>
            <a:spLocks noChangeShapeType="1"/>
          </p:cNvSpPr>
          <p:nvPr/>
        </p:nvSpPr>
        <p:spPr bwMode="auto">
          <a:xfrm flipV="1">
            <a:off x="8493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1" name="Line 227"/>
          <p:cNvSpPr>
            <a:spLocks noChangeShapeType="1"/>
          </p:cNvSpPr>
          <p:nvPr/>
        </p:nvSpPr>
        <p:spPr bwMode="auto">
          <a:xfrm flipV="1">
            <a:off x="8556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2" name="Freeform 228"/>
          <p:cNvSpPr>
            <a:spLocks/>
          </p:cNvSpPr>
          <p:nvPr/>
        </p:nvSpPr>
        <p:spPr bwMode="auto">
          <a:xfrm flipV="1">
            <a:off x="858838" y="6548912"/>
            <a:ext cx="3175" cy="13308"/>
          </a:xfrm>
          <a:custGeom>
            <a:avLst/>
            <a:gdLst>
              <a:gd name="T0" fmla="*/ 0 w 28"/>
              <a:gd name="T1" fmla="*/ 0 h 190"/>
              <a:gd name="T2" fmla="*/ 0 w 28"/>
              <a:gd name="T3" fmla="*/ 95 h 190"/>
              <a:gd name="T4" fmla="*/ 10 w 28"/>
              <a:gd name="T5" fmla="*/ 95 h 190"/>
              <a:gd name="T6" fmla="*/ 19 w 28"/>
              <a:gd name="T7" fmla="*/ 142 h 190"/>
              <a:gd name="T8" fmla="*/ 28 w 28"/>
              <a:gd name="T9" fmla="*/ 190 h 190"/>
              <a:gd name="T10" fmla="*/ 28 w 28"/>
              <a:gd name="T1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90">
                <a:moveTo>
                  <a:pt x="0" y="0"/>
                </a:moveTo>
                <a:lnTo>
                  <a:pt x="0" y="95"/>
                </a:lnTo>
                <a:lnTo>
                  <a:pt x="10" y="95"/>
                </a:lnTo>
                <a:lnTo>
                  <a:pt x="19" y="142"/>
                </a:lnTo>
                <a:lnTo>
                  <a:pt x="28" y="190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" name="Line 229"/>
          <p:cNvSpPr>
            <a:spLocks noChangeShapeType="1"/>
          </p:cNvSpPr>
          <p:nvPr/>
        </p:nvSpPr>
        <p:spPr bwMode="auto">
          <a:xfrm flipV="1">
            <a:off x="86518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" name="Line 230"/>
          <p:cNvSpPr>
            <a:spLocks noChangeShapeType="1"/>
          </p:cNvSpPr>
          <p:nvPr/>
        </p:nvSpPr>
        <p:spPr bwMode="auto">
          <a:xfrm flipV="1">
            <a:off x="8747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5" name="Line 231"/>
          <p:cNvSpPr>
            <a:spLocks noChangeShapeType="1"/>
          </p:cNvSpPr>
          <p:nvPr/>
        </p:nvSpPr>
        <p:spPr bwMode="auto">
          <a:xfrm flipV="1">
            <a:off x="87788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6" name="Freeform 232"/>
          <p:cNvSpPr>
            <a:spLocks/>
          </p:cNvSpPr>
          <p:nvPr/>
        </p:nvSpPr>
        <p:spPr bwMode="auto">
          <a:xfrm flipV="1">
            <a:off x="884238" y="6545955"/>
            <a:ext cx="1588" cy="16266"/>
          </a:xfrm>
          <a:custGeom>
            <a:avLst/>
            <a:gdLst>
              <a:gd name="T0" fmla="*/ 0 w 18"/>
              <a:gd name="T1" fmla="*/ 0 h 237"/>
              <a:gd name="T2" fmla="*/ 0 w 18"/>
              <a:gd name="T3" fmla="*/ 237 h 237"/>
              <a:gd name="T4" fmla="*/ 9 w 18"/>
              <a:gd name="T5" fmla="*/ 237 h 237"/>
              <a:gd name="T6" fmla="*/ 18 w 18"/>
              <a:gd name="T7" fmla="*/ 95 h 237"/>
              <a:gd name="T8" fmla="*/ 18 w 1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37">
                <a:moveTo>
                  <a:pt x="0" y="0"/>
                </a:moveTo>
                <a:lnTo>
                  <a:pt x="0" y="237"/>
                </a:lnTo>
                <a:lnTo>
                  <a:pt x="9" y="237"/>
                </a:lnTo>
                <a:lnTo>
                  <a:pt x="18" y="95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7" name="Freeform 233"/>
          <p:cNvSpPr>
            <a:spLocks/>
          </p:cNvSpPr>
          <p:nvPr/>
        </p:nvSpPr>
        <p:spPr bwMode="auto">
          <a:xfrm flipV="1">
            <a:off x="889000" y="6554827"/>
            <a:ext cx="3175" cy="7394"/>
          </a:xfrm>
          <a:custGeom>
            <a:avLst/>
            <a:gdLst>
              <a:gd name="T0" fmla="*/ 0 w 18"/>
              <a:gd name="T1" fmla="*/ 0 h 95"/>
              <a:gd name="T2" fmla="*/ 0 w 18"/>
              <a:gd name="T3" fmla="*/ 47 h 95"/>
              <a:gd name="T4" fmla="*/ 9 w 18"/>
              <a:gd name="T5" fmla="*/ 95 h 95"/>
              <a:gd name="T6" fmla="*/ 18 w 18"/>
              <a:gd name="T7" fmla="*/ 95 h 95"/>
              <a:gd name="T8" fmla="*/ 18 w 18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95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18" y="95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8" name="Line 234"/>
          <p:cNvSpPr>
            <a:spLocks noChangeShapeType="1"/>
          </p:cNvSpPr>
          <p:nvPr/>
        </p:nvSpPr>
        <p:spPr bwMode="auto">
          <a:xfrm flipV="1">
            <a:off x="903288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9" name="Freeform 235"/>
          <p:cNvSpPr>
            <a:spLocks/>
          </p:cNvSpPr>
          <p:nvPr/>
        </p:nvSpPr>
        <p:spPr bwMode="auto">
          <a:xfrm flipV="1">
            <a:off x="911225" y="6554827"/>
            <a:ext cx="1588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95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95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0" name="Freeform 236"/>
          <p:cNvSpPr>
            <a:spLocks/>
          </p:cNvSpPr>
          <p:nvPr/>
        </p:nvSpPr>
        <p:spPr bwMode="auto">
          <a:xfrm flipV="1">
            <a:off x="915988" y="6541518"/>
            <a:ext cx="4763" cy="20701"/>
          </a:xfrm>
          <a:custGeom>
            <a:avLst/>
            <a:gdLst>
              <a:gd name="T0" fmla="*/ 0 w 27"/>
              <a:gd name="T1" fmla="*/ 0 h 285"/>
              <a:gd name="T2" fmla="*/ 0 w 27"/>
              <a:gd name="T3" fmla="*/ 95 h 285"/>
              <a:gd name="T4" fmla="*/ 9 w 27"/>
              <a:gd name="T5" fmla="*/ 47 h 285"/>
              <a:gd name="T6" fmla="*/ 18 w 27"/>
              <a:gd name="T7" fmla="*/ 285 h 285"/>
              <a:gd name="T8" fmla="*/ 27 w 27"/>
              <a:gd name="T9" fmla="*/ 190 h 285"/>
              <a:gd name="T10" fmla="*/ 27 w 27"/>
              <a:gd name="T1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85">
                <a:moveTo>
                  <a:pt x="0" y="0"/>
                </a:moveTo>
                <a:lnTo>
                  <a:pt x="0" y="95"/>
                </a:lnTo>
                <a:lnTo>
                  <a:pt x="9" y="47"/>
                </a:lnTo>
                <a:lnTo>
                  <a:pt x="18" y="285"/>
                </a:lnTo>
                <a:lnTo>
                  <a:pt x="27" y="190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1" name="Line 237"/>
          <p:cNvSpPr>
            <a:spLocks noChangeShapeType="1"/>
          </p:cNvSpPr>
          <p:nvPr/>
        </p:nvSpPr>
        <p:spPr bwMode="auto">
          <a:xfrm flipV="1">
            <a:off x="92710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2" name="Line 238"/>
          <p:cNvSpPr>
            <a:spLocks noChangeShapeType="1"/>
          </p:cNvSpPr>
          <p:nvPr/>
        </p:nvSpPr>
        <p:spPr bwMode="auto">
          <a:xfrm flipV="1">
            <a:off x="9302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3" name="Freeform 239"/>
          <p:cNvSpPr>
            <a:spLocks/>
          </p:cNvSpPr>
          <p:nvPr/>
        </p:nvSpPr>
        <p:spPr bwMode="auto">
          <a:xfrm flipV="1">
            <a:off x="941388" y="6554827"/>
            <a:ext cx="4763" cy="7394"/>
          </a:xfrm>
          <a:custGeom>
            <a:avLst/>
            <a:gdLst>
              <a:gd name="T0" fmla="*/ 0 w 37"/>
              <a:gd name="T1" fmla="*/ 0 h 95"/>
              <a:gd name="T2" fmla="*/ 0 w 37"/>
              <a:gd name="T3" fmla="*/ 95 h 95"/>
              <a:gd name="T4" fmla="*/ 9 w 37"/>
              <a:gd name="T5" fmla="*/ 95 h 95"/>
              <a:gd name="T6" fmla="*/ 19 w 37"/>
              <a:gd name="T7" fmla="*/ 47 h 95"/>
              <a:gd name="T8" fmla="*/ 28 w 37"/>
              <a:gd name="T9" fmla="*/ 95 h 95"/>
              <a:gd name="T10" fmla="*/ 37 w 37"/>
              <a:gd name="T11" fmla="*/ 47 h 95"/>
              <a:gd name="T12" fmla="*/ 37 w 37"/>
              <a:gd name="T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95">
                <a:moveTo>
                  <a:pt x="0" y="0"/>
                </a:moveTo>
                <a:lnTo>
                  <a:pt x="0" y="95"/>
                </a:lnTo>
                <a:lnTo>
                  <a:pt x="9" y="95"/>
                </a:lnTo>
                <a:lnTo>
                  <a:pt x="19" y="47"/>
                </a:lnTo>
                <a:lnTo>
                  <a:pt x="28" y="95"/>
                </a:lnTo>
                <a:lnTo>
                  <a:pt x="37" y="47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4" name="Line 240"/>
          <p:cNvSpPr>
            <a:spLocks noChangeShapeType="1"/>
          </p:cNvSpPr>
          <p:nvPr/>
        </p:nvSpPr>
        <p:spPr bwMode="auto">
          <a:xfrm flipV="1">
            <a:off x="969963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5" name="Freeform 241"/>
          <p:cNvSpPr>
            <a:spLocks/>
          </p:cNvSpPr>
          <p:nvPr/>
        </p:nvSpPr>
        <p:spPr bwMode="auto">
          <a:xfrm flipV="1">
            <a:off x="973138" y="6554827"/>
            <a:ext cx="1588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47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6" name="Line 242"/>
          <p:cNvSpPr>
            <a:spLocks noChangeShapeType="1"/>
          </p:cNvSpPr>
          <p:nvPr/>
        </p:nvSpPr>
        <p:spPr bwMode="auto">
          <a:xfrm flipV="1">
            <a:off x="98425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7" name="Line 243"/>
          <p:cNvSpPr>
            <a:spLocks noChangeShapeType="1"/>
          </p:cNvSpPr>
          <p:nvPr/>
        </p:nvSpPr>
        <p:spPr bwMode="auto">
          <a:xfrm flipV="1">
            <a:off x="9874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8" name="Line 244"/>
          <p:cNvSpPr>
            <a:spLocks noChangeShapeType="1"/>
          </p:cNvSpPr>
          <p:nvPr/>
        </p:nvSpPr>
        <p:spPr bwMode="auto">
          <a:xfrm flipV="1">
            <a:off x="9953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9" name="Line 245"/>
          <p:cNvSpPr>
            <a:spLocks noChangeShapeType="1"/>
          </p:cNvSpPr>
          <p:nvPr/>
        </p:nvSpPr>
        <p:spPr bwMode="auto">
          <a:xfrm flipV="1">
            <a:off x="10064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0" name="Line 246"/>
          <p:cNvSpPr>
            <a:spLocks noChangeShapeType="1"/>
          </p:cNvSpPr>
          <p:nvPr/>
        </p:nvSpPr>
        <p:spPr bwMode="auto">
          <a:xfrm flipV="1">
            <a:off x="1009650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1" name="Freeform 247"/>
          <p:cNvSpPr>
            <a:spLocks/>
          </p:cNvSpPr>
          <p:nvPr/>
        </p:nvSpPr>
        <p:spPr bwMode="auto">
          <a:xfrm flipV="1">
            <a:off x="1012825" y="6559262"/>
            <a:ext cx="4763" cy="2957"/>
          </a:xfrm>
          <a:custGeom>
            <a:avLst/>
            <a:gdLst>
              <a:gd name="T0" fmla="*/ 0 w 27"/>
              <a:gd name="T1" fmla="*/ 0 h 47"/>
              <a:gd name="T2" fmla="*/ 0 w 27"/>
              <a:gd name="T3" fmla="*/ 47 h 47"/>
              <a:gd name="T4" fmla="*/ 9 w 27"/>
              <a:gd name="T5" fmla="*/ 47 h 47"/>
              <a:gd name="T6" fmla="*/ 18 w 27"/>
              <a:gd name="T7" fmla="*/ 47 h 47"/>
              <a:gd name="T8" fmla="*/ 27 w 27"/>
              <a:gd name="T9" fmla="*/ 47 h 47"/>
              <a:gd name="T10" fmla="*/ 27 w 27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18" y="47"/>
                </a:lnTo>
                <a:lnTo>
                  <a:pt x="27" y="47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2" name="Freeform 248"/>
          <p:cNvSpPr>
            <a:spLocks/>
          </p:cNvSpPr>
          <p:nvPr/>
        </p:nvSpPr>
        <p:spPr bwMode="auto">
          <a:xfrm flipV="1">
            <a:off x="1022350" y="6548912"/>
            <a:ext cx="9525" cy="13308"/>
          </a:xfrm>
          <a:custGeom>
            <a:avLst/>
            <a:gdLst>
              <a:gd name="T0" fmla="*/ 0 w 56"/>
              <a:gd name="T1" fmla="*/ 0 h 190"/>
              <a:gd name="T2" fmla="*/ 0 w 56"/>
              <a:gd name="T3" fmla="*/ 47 h 190"/>
              <a:gd name="T4" fmla="*/ 10 w 56"/>
              <a:gd name="T5" fmla="*/ 47 h 190"/>
              <a:gd name="T6" fmla="*/ 19 w 56"/>
              <a:gd name="T7" fmla="*/ 47 h 190"/>
              <a:gd name="T8" fmla="*/ 28 w 56"/>
              <a:gd name="T9" fmla="*/ 190 h 190"/>
              <a:gd name="T10" fmla="*/ 37 w 56"/>
              <a:gd name="T11" fmla="*/ 95 h 190"/>
              <a:gd name="T12" fmla="*/ 47 w 56"/>
              <a:gd name="T13" fmla="*/ 142 h 190"/>
              <a:gd name="T14" fmla="*/ 56 w 56"/>
              <a:gd name="T15" fmla="*/ 47 h 190"/>
              <a:gd name="T16" fmla="*/ 56 w 56"/>
              <a:gd name="T17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90">
                <a:moveTo>
                  <a:pt x="0" y="0"/>
                </a:moveTo>
                <a:lnTo>
                  <a:pt x="0" y="47"/>
                </a:lnTo>
                <a:lnTo>
                  <a:pt x="10" y="47"/>
                </a:lnTo>
                <a:lnTo>
                  <a:pt x="19" y="47"/>
                </a:lnTo>
                <a:lnTo>
                  <a:pt x="28" y="190"/>
                </a:lnTo>
                <a:lnTo>
                  <a:pt x="37" y="95"/>
                </a:lnTo>
                <a:lnTo>
                  <a:pt x="47" y="142"/>
                </a:lnTo>
                <a:lnTo>
                  <a:pt x="56" y="47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3" name="Line 249"/>
          <p:cNvSpPr>
            <a:spLocks noChangeShapeType="1"/>
          </p:cNvSpPr>
          <p:nvPr/>
        </p:nvSpPr>
        <p:spPr bwMode="auto">
          <a:xfrm flipV="1">
            <a:off x="10445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4" name="Freeform 250"/>
          <p:cNvSpPr>
            <a:spLocks/>
          </p:cNvSpPr>
          <p:nvPr/>
        </p:nvSpPr>
        <p:spPr bwMode="auto">
          <a:xfrm flipV="1">
            <a:off x="1054100" y="6548912"/>
            <a:ext cx="1588" cy="13308"/>
          </a:xfrm>
          <a:custGeom>
            <a:avLst/>
            <a:gdLst>
              <a:gd name="T0" fmla="*/ 0 w 9"/>
              <a:gd name="T1" fmla="*/ 0 h 190"/>
              <a:gd name="T2" fmla="*/ 0 w 9"/>
              <a:gd name="T3" fmla="*/ 142 h 190"/>
              <a:gd name="T4" fmla="*/ 9 w 9"/>
              <a:gd name="T5" fmla="*/ 190 h 190"/>
              <a:gd name="T6" fmla="*/ 9 w 9"/>
              <a:gd name="T7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90">
                <a:moveTo>
                  <a:pt x="0" y="0"/>
                </a:moveTo>
                <a:lnTo>
                  <a:pt x="0" y="142"/>
                </a:lnTo>
                <a:lnTo>
                  <a:pt x="9" y="190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5" name="Line 251"/>
          <p:cNvSpPr>
            <a:spLocks noChangeShapeType="1"/>
          </p:cNvSpPr>
          <p:nvPr/>
        </p:nvSpPr>
        <p:spPr bwMode="auto">
          <a:xfrm flipV="1">
            <a:off x="10572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6" name="Line 252"/>
          <p:cNvSpPr>
            <a:spLocks noChangeShapeType="1"/>
          </p:cNvSpPr>
          <p:nvPr/>
        </p:nvSpPr>
        <p:spPr bwMode="auto">
          <a:xfrm flipV="1">
            <a:off x="1060450" y="6548912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7" name="Freeform 253"/>
          <p:cNvSpPr>
            <a:spLocks/>
          </p:cNvSpPr>
          <p:nvPr/>
        </p:nvSpPr>
        <p:spPr bwMode="auto">
          <a:xfrm flipV="1">
            <a:off x="1065213" y="6504553"/>
            <a:ext cx="11113" cy="57668"/>
          </a:xfrm>
          <a:custGeom>
            <a:avLst/>
            <a:gdLst>
              <a:gd name="T0" fmla="*/ 0 w 74"/>
              <a:gd name="T1" fmla="*/ 0 h 808"/>
              <a:gd name="T2" fmla="*/ 0 w 74"/>
              <a:gd name="T3" fmla="*/ 142 h 808"/>
              <a:gd name="T4" fmla="*/ 9 w 74"/>
              <a:gd name="T5" fmla="*/ 332 h 808"/>
              <a:gd name="T6" fmla="*/ 18 w 74"/>
              <a:gd name="T7" fmla="*/ 475 h 808"/>
              <a:gd name="T8" fmla="*/ 28 w 74"/>
              <a:gd name="T9" fmla="*/ 760 h 808"/>
              <a:gd name="T10" fmla="*/ 37 w 74"/>
              <a:gd name="T11" fmla="*/ 808 h 808"/>
              <a:gd name="T12" fmla="*/ 46 w 74"/>
              <a:gd name="T13" fmla="*/ 522 h 808"/>
              <a:gd name="T14" fmla="*/ 55 w 74"/>
              <a:gd name="T15" fmla="*/ 237 h 808"/>
              <a:gd name="T16" fmla="*/ 65 w 74"/>
              <a:gd name="T17" fmla="*/ 190 h 808"/>
              <a:gd name="T18" fmla="*/ 74 w 74"/>
              <a:gd name="T19" fmla="*/ 47 h 808"/>
              <a:gd name="T20" fmla="*/ 74 w 74"/>
              <a:gd name="T21" fmla="*/ 0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808">
                <a:moveTo>
                  <a:pt x="0" y="0"/>
                </a:moveTo>
                <a:lnTo>
                  <a:pt x="0" y="142"/>
                </a:lnTo>
                <a:lnTo>
                  <a:pt x="9" y="332"/>
                </a:lnTo>
                <a:lnTo>
                  <a:pt x="18" y="475"/>
                </a:lnTo>
                <a:lnTo>
                  <a:pt x="28" y="760"/>
                </a:lnTo>
                <a:lnTo>
                  <a:pt x="37" y="808"/>
                </a:lnTo>
                <a:lnTo>
                  <a:pt x="46" y="522"/>
                </a:lnTo>
                <a:lnTo>
                  <a:pt x="55" y="237"/>
                </a:lnTo>
                <a:lnTo>
                  <a:pt x="65" y="190"/>
                </a:lnTo>
                <a:lnTo>
                  <a:pt x="74" y="4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8" name="Freeform 254"/>
          <p:cNvSpPr>
            <a:spLocks/>
          </p:cNvSpPr>
          <p:nvPr/>
        </p:nvSpPr>
        <p:spPr bwMode="auto">
          <a:xfrm flipV="1">
            <a:off x="1081088" y="6486809"/>
            <a:ext cx="9525" cy="75412"/>
          </a:xfrm>
          <a:custGeom>
            <a:avLst/>
            <a:gdLst>
              <a:gd name="T0" fmla="*/ 0 w 55"/>
              <a:gd name="T1" fmla="*/ 0 h 1045"/>
              <a:gd name="T2" fmla="*/ 0 w 55"/>
              <a:gd name="T3" fmla="*/ 285 h 1045"/>
              <a:gd name="T4" fmla="*/ 9 w 55"/>
              <a:gd name="T5" fmla="*/ 808 h 1045"/>
              <a:gd name="T6" fmla="*/ 18 w 55"/>
              <a:gd name="T7" fmla="*/ 713 h 1045"/>
              <a:gd name="T8" fmla="*/ 28 w 55"/>
              <a:gd name="T9" fmla="*/ 1045 h 1045"/>
              <a:gd name="T10" fmla="*/ 37 w 55"/>
              <a:gd name="T11" fmla="*/ 570 h 1045"/>
              <a:gd name="T12" fmla="*/ 46 w 55"/>
              <a:gd name="T13" fmla="*/ 570 h 1045"/>
              <a:gd name="T14" fmla="*/ 55 w 55"/>
              <a:gd name="T15" fmla="*/ 95 h 1045"/>
              <a:gd name="T16" fmla="*/ 55 w 55"/>
              <a:gd name="T17" fmla="*/ 0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1045">
                <a:moveTo>
                  <a:pt x="0" y="0"/>
                </a:moveTo>
                <a:lnTo>
                  <a:pt x="0" y="285"/>
                </a:lnTo>
                <a:lnTo>
                  <a:pt x="9" y="808"/>
                </a:lnTo>
                <a:lnTo>
                  <a:pt x="18" y="713"/>
                </a:lnTo>
                <a:lnTo>
                  <a:pt x="28" y="1045"/>
                </a:lnTo>
                <a:lnTo>
                  <a:pt x="37" y="570"/>
                </a:lnTo>
                <a:lnTo>
                  <a:pt x="46" y="570"/>
                </a:lnTo>
                <a:lnTo>
                  <a:pt x="55" y="95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9" name="Freeform 255"/>
          <p:cNvSpPr>
            <a:spLocks/>
          </p:cNvSpPr>
          <p:nvPr/>
        </p:nvSpPr>
        <p:spPr bwMode="auto">
          <a:xfrm flipV="1">
            <a:off x="1098550" y="6559262"/>
            <a:ext cx="1588" cy="2957"/>
          </a:xfrm>
          <a:custGeom>
            <a:avLst/>
            <a:gdLst>
              <a:gd name="T0" fmla="*/ 0 w 9"/>
              <a:gd name="T1" fmla="*/ 0 h 47"/>
              <a:gd name="T2" fmla="*/ 0 w 9"/>
              <a:gd name="T3" fmla="*/ 47 h 47"/>
              <a:gd name="T4" fmla="*/ 9 w 9"/>
              <a:gd name="T5" fmla="*/ 47 h 47"/>
              <a:gd name="T6" fmla="*/ 9 w 9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0" name="Line 256"/>
          <p:cNvSpPr>
            <a:spLocks noChangeShapeType="1"/>
          </p:cNvSpPr>
          <p:nvPr/>
        </p:nvSpPr>
        <p:spPr bwMode="auto">
          <a:xfrm flipV="1">
            <a:off x="1103313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1" name="Freeform 257"/>
          <p:cNvSpPr>
            <a:spLocks/>
          </p:cNvSpPr>
          <p:nvPr/>
        </p:nvSpPr>
        <p:spPr bwMode="auto">
          <a:xfrm flipV="1">
            <a:off x="1111250" y="6548912"/>
            <a:ext cx="6350" cy="13308"/>
          </a:xfrm>
          <a:custGeom>
            <a:avLst/>
            <a:gdLst>
              <a:gd name="T0" fmla="*/ 0 w 37"/>
              <a:gd name="T1" fmla="*/ 0 h 190"/>
              <a:gd name="T2" fmla="*/ 0 w 37"/>
              <a:gd name="T3" fmla="*/ 142 h 190"/>
              <a:gd name="T4" fmla="*/ 9 w 37"/>
              <a:gd name="T5" fmla="*/ 95 h 190"/>
              <a:gd name="T6" fmla="*/ 19 w 37"/>
              <a:gd name="T7" fmla="*/ 190 h 190"/>
              <a:gd name="T8" fmla="*/ 28 w 37"/>
              <a:gd name="T9" fmla="*/ 47 h 190"/>
              <a:gd name="T10" fmla="*/ 37 w 37"/>
              <a:gd name="T11" fmla="*/ 190 h 190"/>
              <a:gd name="T12" fmla="*/ 37 w 37"/>
              <a:gd name="T13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90">
                <a:moveTo>
                  <a:pt x="0" y="0"/>
                </a:moveTo>
                <a:lnTo>
                  <a:pt x="0" y="142"/>
                </a:lnTo>
                <a:lnTo>
                  <a:pt x="9" y="95"/>
                </a:lnTo>
                <a:lnTo>
                  <a:pt x="19" y="190"/>
                </a:lnTo>
                <a:lnTo>
                  <a:pt x="28" y="47"/>
                </a:lnTo>
                <a:lnTo>
                  <a:pt x="37" y="190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2" name="Line 258"/>
          <p:cNvSpPr>
            <a:spLocks noChangeShapeType="1"/>
          </p:cNvSpPr>
          <p:nvPr/>
        </p:nvSpPr>
        <p:spPr bwMode="auto">
          <a:xfrm flipV="1">
            <a:off x="11223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3" name="Line 259"/>
          <p:cNvSpPr>
            <a:spLocks noChangeShapeType="1"/>
          </p:cNvSpPr>
          <p:nvPr/>
        </p:nvSpPr>
        <p:spPr bwMode="auto">
          <a:xfrm flipV="1">
            <a:off x="11271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4" name="Line 260"/>
          <p:cNvSpPr>
            <a:spLocks noChangeShapeType="1"/>
          </p:cNvSpPr>
          <p:nvPr/>
        </p:nvSpPr>
        <p:spPr bwMode="auto">
          <a:xfrm flipV="1">
            <a:off x="113030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5" name="Line 261"/>
          <p:cNvSpPr>
            <a:spLocks noChangeShapeType="1"/>
          </p:cNvSpPr>
          <p:nvPr/>
        </p:nvSpPr>
        <p:spPr bwMode="auto">
          <a:xfrm flipV="1">
            <a:off x="1131888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6" name="Freeform 262"/>
          <p:cNvSpPr>
            <a:spLocks/>
          </p:cNvSpPr>
          <p:nvPr/>
        </p:nvSpPr>
        <p:spPr bwMode="auto">
          <a:xfrm flipV="1">
            <a:off x="1138238" y="6551869"/>
            <a:ext cx="6350" cy="10351"/>
          </a:xfrm>
          <a:custGeom>
            <a:avLst/>
            <a:gdLst>
              <a:gd name="T0" fmla="*/ 0 w 46"/>
              <a:gd name="T1" fmla="*/ 0 h 142"/>
              <a:gd name="T2" fmla="*/ 0 w 46"/>
              <a:gd name="T3" fmla="*/ 47 h 142"/>
              <a:gd name="T4" fmla="*/ 9 w 46"/>
              <a:gd name="T5" fmla="*/ 142 h 142"/>
              <a:gd name="T6" fmla="*/ 18 w 46"/>
              <a:gd name="T7" fmla="*/ 47 h 142"/>
              <a:gd name="T8" fmla="*/ 28 w 46"/>
              <a:gd name="T9" fmla="*/ 47 h 142"/>
              <a:gd name="T10" fmla="*/ 37 w 46"/>
              <a:gd name="T11" fmla="*/ 47 h 142"/>
              <a:gd name="T12" fmla="*/ 46 w 46"/>
              <a:gd name="T13" fmla="*/ 47 h 142"/>
              <a:gd name="T14" fmla="*/ 46 w 46"/>
              <a:gd name="T15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142">
                <a:moveTo>
                  <a:pt x="0" y="0"/>
                </a:moveTo>
                <a:lnTo>
                  <a:pt x="0" y="47"/>
                </a:lnTo>
                <a:lnTo>
                  <a:pt x="9" y="142"/>
                </a:lnTo>
                <a:lnTo>
                  <a:pt x="18" y="47"/>
                </a:lnTo>
                <a:lnTo>
                  <a:pt x="28" y="47"/>
                </a:lnTo>
                <a:lnTo>
                  <a:pt x="37" y="47"/>
                </a:lnTo>
                <a:lnTo>
                  <a:pt x="46" y="47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7" name="Line 263"/>
          <p:cNvSpPr>
            <a:spLocks noChangeShapeType="1"/>
          </p:cNvSpPr>
          <p:nvPr/>
        </p:nvSpPr>
        <p:spPr bwMode="auto">
          <a:xfrm flipV="1">
            <a:off x="11525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8" name="Freeform 264"/>
          <p:cNvSpPr>
            <a:spLocks/>
          </p:cNvSpPr>
          <p:nvPr/>
        </p:nvSpPr>
        <p:spPr bwMode="auto">
          <a:xfrm flipV="1">
            <a:off x="1166813" y="6551869"/>
            <a:ext cx="3175" cy="10351"/>
          </a:xfrm>
          <a:custGeom>
            <a:avLst/>
            <a:gdLst>
              <a:gd name="T0" fmla="*/ 0 w 28"/>
              <a:gd name="T1" fmla="*/ 0 h 142"/>
              <a:gd name="T2" fmla="*/ 0 w 28"/>
              <a:gd name="T3" fmla="*/ 47 h 142"/>
              <a:gd name="T4" fmla="*/ 9 w 28"/>
              <a:gd name="T5" fmla="*/ 142 h 142"/>
              <a:gd name="T6" fmla="*/ 18 w 28"/>
              <a:gd name="T7" fmla="*/ 47 h 142"/>
              <a:gd name="T8" fmla="*/ 28 w 28"/>
              <a:gd name="T9" fmla="*/ 95 h 142"/>
              <a:gd name="T10" fmla="*/ 28 w 28"/>
              <a:gd name="T11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42">
                <a:moveTo>
                  <a:pt x="0" y="0"/>
                </a:moveTo>
                <a:lnTo>
                  <a:pt x="0" y="47"/>
                </a:lnTo>
                <a:lnTo>
                  <a:pt x="9" y="142"/>
                </a:lnTo>
                <a:lnTo>
                  <a:pt x="18" y="47"/>
                </a:lnTo>
                <a:lnTo>
                  <a:pt x="28" y="95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9" name="Freeform 265"/>
          <p:cNvSpPr>
            <a:spLocks/>
          </p:cNvSpPr>
          <p:nvPr/>
        </p:nvSpPr>
        <p:spPr bwMode="auto">
          <a:xfrm flipV="1">
            <a:off x="1173163" y="6551869"/>
            <a:ext cx="1588" cy="10351"/>
          </a:xfrm>
          <a:custGeom>
            <a:avLst/>
            <a:gdLst>
              <a:gd name="T0" fmla="*/ 0 w 9"/>
              <a:gd name="T1" fmla="*/ 0 h 142"/>
              <a:gd name="T2" fmla="*/ 0 w 9"/>
              <a:gd name="T3" fmla="*/ 142 h 142"/>
              <a:gd name="T4" fmla="*/ 9 w 9"/>
              <a:gd name="T5" fmla="*/ 47 h 142"/>
              <a:gd name="T6" fmla="*/ 9 w 9"/>
              <a:gd name="T7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42">
                <a:moveTo>
                  <a:pt x="0" y="0"/>
                </a:moveTo>
                <a:lnTo>
                  <a:pt x="0" y="142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0" name="Line 266"/>
          <p:cNvSpPr>
            <a:spLocks noChangeShapeType="1"/>
          </p:cNvSpPr>
          <p:nvPr/>
        </p:nvSpPr>
        <p:spPr bwMode="auto">
          <a:xfrm flipV="1">
            <a:off x="11779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1" name="Line 267"/>
          <p:cNvSpPr>
            <a:spLocks noChangeShapeType="1"/>
          </p:cNvSpPr>
          <p:nvPr/>
        </p:nvSpPr>
        <p:spPr bwMode="auto">
          <a:xfrm flipV="1">
            <a:off x="11811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2" name="Freeform 268"/>
          <p:cNvSpPr>
            <a:spLocks/>
          </p:cNvSpPr>
          <p:nvPr/>
        </p:nvSpPr>
        <p:spPr bwMode="auto">
          <a:xfrm flipV="1">
            <a:off x="1192213" y="6520817"/>
            <a:ext cx="9525" cy="41402"/>
          </a:xfrm>
          <a:custGeom>
            <a:avLst/>
            <a:gdLst>
              <a:gd name="T0" fmla="*/ 0 w 65"/>
              <a:gd name="T1" fmla="*/ 0 h 570"/>
              <a:gd name="T2" fmla="*/ 0 w 65"/>
              <a:gd name="T3" fmla="*/ 95 h 570"/>
              <a:gd name="T4" fmla="*/ 10 w 65"/>
              <a:gd name="T5" fmla="*/ 95 h 570"/>
              <a:gd name="T6" fmla="*/ 19 w 65"/>
              <a:gd name="T7" fmla="*/ 47 h 570"/>
              <a:gd name="T8" fmla="*/ 28 w 65"/>
              <a:gd name="T9" fmla="*/ 475 h 570"/>
              <a:gd name="T10" fmla="*/ 37 w 65"/>
              <a:gd name="T11" fmla="*/ 427 h 570"/>
              <a:gd name="T12" fmla="*/ 47 w 65"/>
              <a:gd name="T13" fmla="*/ 475 h 570"/>
              <a:gd name="T14" fmla="*/ 56 w 65"/>
              <a:gd name="T15" fmla="*/ 570 h 570"/>
              <a:gd name="T16" fmla="*/ 65 w 65"/>
              <a:gd name="T17" fmla="*/ 190 h 570"/>
              <a:gd name="T18" fmla="*/ 65 w 65"/>
              <a:gd name="T19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570">
                <a:moveTo>
                  <a:pt x="0" y="0"/>
                </a:moveTo>
                <a:lnTo>
                  <a:pt x="0" y="95"/>
                </a:lnTo>
                <a:lnTo>
                  <a:pt x="10" y="95"/>
                </a:lnTo>
                <a:lnTo>
                  <a:pt x="19" y="47"/>
                </a:lnTo>
                <a:lnTo>
                  <a:pt x="28" y="475"/>
                </a:lnTo>
                <a:lnTo>
                  <a:pt x="37" y="427"/>
                </a:lnTo>
                <a:lnTo>
                  <a:pt x="47" y="475"/>
                </a:lnTo>
                <a:lnTo>
                  <a:pt x="56" y="570"/>
                </a:lnTo>
                <a:lnTo>
                  <a:pt x="65" y="190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3" name="Freeform 269"/>
          <p:cNvSpPr>
            <a:spLocks/>
          </p:cNvSpPr>
          <p:nvPr/>
        </p:nvSpPr>
        <p:spPr bwMode="auto">
          <a:xfrm flipV="1">
            <a:off x="1219200" y="6538561"/>
            <a:ext cx="9525" cy="23658"/>
          </a:xfrm>
          <a:custGeom>
            <a:avLst/>
            <a:gdLst>
              <a:gd name="T0" fmla="*/ 0 w 65"/>
              <a:gd name="T1" fmla="*/ 0 h 332"/>
              <a:gd name="T2" fmla="*/ 0 w 65"/>
              <a:gd name="T3" fmla="*/ 47 h 332"/>
              <a:gd name="T4" fmla="*/ 10 w 65"/>
              <a:gd name="T5" fmla="*/ 95 h 332"/>
              <a:gd name="T6" fmla="*/ 19 w 65"/>
              <a:gd name="T7" fmla="*/ 190 h 332"/>
              <a:gd name="T8" fmla="*/ 28 w 65"/>
              <a:gd name="T9" fmla="*/ 237 h 332"/>
              <a:gd name="T10" fmla="*/ 37 w 65"/>
              <a:gd name="T11" fmla="*/ 332 h 332"/>
              <a:gd name="T12" fmla="*/ 47 w 65"/>
              <a:gd name="T13" fmla="*/ 95 h 332"/>
              <a:gd name="T14" fmla="*/ 56 w 65"/>
              <a:gd name="T15" fmla="*/ 95 h 332"/>
              <a:gd name="T16" fmla="*/ 65 w 65"/>
              <a:gd name="T17" fmla="*/ 95 h 332"/>
              <a:gd name="T18" fmla="*/ 65 w 65"/>
              <a:gd name="T1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332">
                <a:moveTo>
                  <a:pt x="0" y="0"/>
                </a:moveTo>
                <a:lnTo>
                  <a:pt x="0" y="47"/>
                </a:lnTo>
                <a:lnTo>
                  <a:pt x="10" y="95"/>
                </a:lnTo>
                <a:lnTo>
                  <a:pt x="19" y="190"/>
                </a:lnTo>
                <a:lnTo>
                  <a:pt x="28" y="237"/>
                </a:lnTo>
                <a:lnTo>
                  <a:pt x="37" y="332"/>
                </a:lnTo>
                <a:lnTo>
                  <a:pt x="47" y="95"/>
                </a:lnTo>
                <a:lnTo>
                  <a:pt x="56" y="95"/>
                </a:lnTo>
                <a:lnTo>
                  <a:pt x="65" y="95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4" name="Freeform 270"/>
          <p:cNvSpPr>
            <a:spLocks/>
          </p:cNvSpPr>
          <p:nvPr/>
        </p:nvSpPr>
        <p:spPr bwMode="auto">
          <a:xfrm flipV="1">
            <a:off x="1238250" y="6559262"/>
            <a:ext cx="3175" cy="2957"/>
          </a:xfrm>
          <a:custGeom>
            <a:avLst/>
            <a:gdLst>
              <a:gd name="T0" fmla="*/ 0 w 18"/>
              <a:gd name="T1" fmla="*/ 0 h 47"/>
              <a:gd name="T2" fmla="*/ 0 w 18"/>
              <a:gd name="T3" fmla="*/ 47 h 47"/>
              <a:gd name="T4" fmla="*/ 9 w 18"/>
              <a:gd name="T5" fmla="*/ 47 h 47"/>
              <a:gd name="T6" fmla="*/ 18 w 18"/>
              <a:gd name="T7" fmla="*/ 47 h 47"/>
              <a:gd name="T8" fmla="*/ 18 w 18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18" y="47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5" name="Freeform 271"/>
          <p:cNvSpPr>
            <a:spLocks/>
          </p:cNvSpPr>
          <p:nvPr/>
        </p:nvSpPr>
        <p:spPr bwMode="auto">
          <a:xfrm flipV="1">
            <a:off x="1247775" y="6337465"/>
            <a:ext cx="11113" cy="224755"/>
          </a:xfrm>
          <a:custGeom>
            <a:avLst/>
            <a:gdLst>
              <a:gd name="T0" fmla="*/ 0 w 74"/>
              <a:gd name="T1" fmla="*/ 0 h 3137"/>
              <a:gd name="T2" fmla="*/ 0 w 74"/>
              <a:gd name="T3" fmla="*/ 190 h 3137"/>
              <a:gd name="T4" fmla="*/ 10 w 74"/>
              <a:gd name="T5" fmla="*/ 903 h 3137"/>
              <a:gd name="T6" fmla="*/ 19 w 74"/>
              <a:gd name="T7" fmla="*/ 2186 h 3137"/>
              <a:gd name="T8" fmla="*/ 28 w 74"/>
              <a:gd name="T9" fmla="*/ 1616 h 3137"/>
              <a:gd name="T10" fmla="*/ 37 w 74"/>
              <a:gd name="T11" fmla="*/ 3137 h 3137"/>
              <a:gd name="T12" fmla="*/ 47 w 74"/>
              <a:gd name="T13" fmla="*/ 2614 h 3137"/>
              <a:gd name="T14" fmla="*/ 56 w 74"/>
              <a:gd name="T15" fmla="*/ 1806 h 3137"/>
              <a:gd name="T16" fmla="*/ 65 w 74"/>
              <a:gd name="T17" fmla="*/ 903 h 3137"/>
              <a:gd name="T18" fmla="*/ 74 w 74"/>
              <a:gd name="T19" fmla="*/ 95 h 3137"/>
              <a:gd name="T20" fmla="*/ 74 w 74"/>
              <a:gd name="T21" fmla="*/ 0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3137">
                <a:moveTo>
                  <a:pt x="0" y="0"/>
                </a:moveTo>
                <a:lnTo>
                  <a:pt x="0" y="190"/>
                </a:lnTo>
                <a:lnTo>
                  <a:pt x="10" y="903"/>
                </a:lnTo>
                <a:lnTo>
                  <a:pt x="19" y="2186"/>
                </a:lnTo>
                <a:lnTo>
                  <a:pt x="28" y="1616"/>
                </a:lnTo>
                <a:lnTo>
                  <a:pt x="37" y="3137"/>
                </a:lnTo>
                <a:lnTo>
                  <a:pt x="47" y="2614"/>
                </a:lnTo>
                <a:lnTo>
                  <a:pt x="56" y="1806"/>
                </a:lnTo>
                <a:lnTo>
                  <a:pt x="65" y="903"/>
                </a:lnTo>
                <a:lnTo>
                  <a:pt x="74" y="95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6" name="Line 272"/>
          <p:cNvSpPr>
            <a:spLocks noChangeShapeType="1"/>
          </p:cNvSpPr>
          <p:nvPr/>
        </p:nvSpPr>
        <p:spPr bwMode="auto">
          <a:xfrm flipV="1">
            <a:off x="1266825" y="6531168"/>
            <a:ext cx="0" cy="31052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7" name="Freeform 273"/>
          <p:cNvSpPr>
            <a:spLocks/>
          </p:cNvSpPr>
          <p:nvPr/>
        </p:nvSpPr>
        <p:spPr bwMode="auto">
          <a:xfrm flipV="1">
            <a:off x="1268413" y="6531168"/>
            <a:ext cx="3175" cy="31052"/>
          </a:xfrm>
          <a:custGeom>
            <a:avLst/>
            <a:gdLst>
              <a:gd name="T0" fmla="*/ 0 w 19"/>
              <a:gd name="T1" fmla="*/ 0 h 427"/>
              <a:gd name="T2" fmla="*/ 0 w 19"/>
              <a:gd name="T3" fmla="*/ 47 h 427"/>
              <a:gd name="T4" fmla="*/ 9 w 19"/>
              <a:gd name="T5" fmla="*/ 427 h 427"/>
              <a:gd name="T6" fmla="*/ 19 w 19"/>
              <a:gd name="T7" fmla="*/ 190 h 427"/>
              <a:gd name="T8" fmla="*/ 19 w 19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427">
                <a:moveTo>
                  <a:pt x="0" y="0"/>
                </a:moveTo>
                <a:lnTo>
                  <a:pt x="0" y="47"/>
                </a:lnTo>
                <a:lnTo>
                  <a:pt x="9" y="427"/>
                </a:lnTo>
                <a:lnTo>
                  <a:pt x="19" y="190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8" name="Line 274"/>
          <p:cNvSpPr>
            <a:spLocks noChangeShapeType="1"/>
          </p:cNvSpPr>
          <p:nvPr/>
        </p:nvSpPr>
        <p:spPr bwMode="auto">
          <a:xfrm flipV="1">
            <a:off x="127635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9" name="Freeform 275"/>
          <p:cNvSpPr>
            <a:spLocks/>
          </p:cNvSpPr>
          <p:nvPr/>
        </p:nvSpPr>
        <p:spPr bwMode="auto">
          <a:xfrm flipV="1">
            <a:off x="1277938" y="6535604"/>
            <a:ext cx="7938" cy="26616"/>
          </a:xfrm>
          <a:custGeom>
            <a:avLst/>
            <a:gdLst>
              <a:gd name="T0" fmla="*/ 0 w 46"/>
              <a:gd name="T1" fmla="*/ 0 h 380"/>
              <a:gd name="T2" fmla="*/ 0 w 46"/>
              <a:gd name="T3" fmla="*/ 142 h 380"/>
              <a:gd name="T4" fmla="*/ 9 w 46"/>
              <a:gd name="T5" fmla="*/ 95 h 380"/>
              <a:gd name="T6" fmla="*/ 18 w 46"/>
              <a:gd name="T7" fmla="*/ 380 h 380"/>
              <a:gd name="T8" fmla="*/ 28 w 46"/>
              <a:gd name="T9" fmla="*/ 237 h 380"/>
              <a:gd name="T10" fmla="*/ 37 w 46"/>
              <a:gd name="T11" fmla="*/ 47 h 380"/>
              <a:gd name="T12" fmla="*/ 46 w 46"/>
              <a:gd name="T13" fmla="*/ 47 h 380"/>
              <a:gd name="T14" fmla="*/ 46 w 46"/>
              <a:gd name="T15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380">
                <a:moveTo>
                  <a:pt x="0" y="0"/>
                </a:moveTo>
                <a:lnTo>
                  <a:pt x="0" y="142"/>
                </a:lnTo>
                <a:lnTo>
                  <a:pt x="9" y="95"/>
                </a:lnTo>
                <a:lnTo>
                  <a:pt x="18" y="380"/>
                </a:lnTo>
                <a:lnTo>
                  <a:pt x="28" y="237"/>
                </a:lnTo>
                <a:lnTo>
                  <a:pt x="37" y="47"/>
                </a:lnTo>
                <a:lnTo>
                  <a:pt x="46" y="47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0" name="Freeform 276"/>
          <p:cNvSpPr>
            <a:spLocks/>
          </p:cNvSpPr>
          <p:nvPr/>
        </p:nvSpPr>
        <p:spPr bwMode="auto">
          <a:xfrm flipV="1">
            <a:off x="1308100" y="6541518"/>
            <a:ext cx="6350" cy="20701"/>
          </a:xfrm>
          <a:custGeom>
            <a:avLst/>
            <a:gdLst>
              <a:gd name="T0" fmla="*/ 0 w 37"/>
              <a:gd name="T1" fmla="*/ 0 h 285"/>
              <a:gd name="T2" fmla="*/ 0 w 37"/>
              <a:gd name="T3" fmla="*/ 142 h 285"/>
              <a:gd name="T4" fmla="*/ 9 w 37"/>
              <a:gd name="T5" fmla="*/ 285 h 285"/>
              <a:gd name="T6" fmla="*/ 19 w 37"/>
              <a:gd name="T7" fmla="*/ 47 h 285"/>
              <a:gd name="T8" fmla="*/ 28 w 37"/>
              <a:gd name="T9" fmla="*/ 95 h 285"/>
              <a:gd name="T10" fmla="*/ 37 w 37"/>
              <a:gd name="T11" fmla="*/ 95 h 285"/>
              <a:gd name="T12" fmla="*/ 37 w 37"/>
              <a:gd name="T13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285">
                <a:moveTo>
                  <a:pt x="0" y="0"/>
                </a:moveTo>
                <a:lnTo>
                  <a:pt x="0" y="142"/>
                </a:lnTo>
                <a:lnTo>
                  <a:pt x="9" y="285"/>
                </a:lnTo>
                <a:lnTo>
                  <a:pt x="19" y="47"/>
                </a:lnTo>
                <a:lnTo>
                  <a:pt x="28" y="95"/>
                </a:lnTo>
                <a:lnTo>
                  <a:pt x="37" y="95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1" name="Freeform 277"/>
          <p:cNvSpPr>
            <a:spLocks/>
          </p:cNvSpPr>
          <p:nvPr/>
        </p:nvSpPr>
        <p:spPr bwMode="auto">
          <a:xfrm flipV="1">
            <a:off x="1316038" y="6554827"/>
            <a:ext cx="1588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95 h 95"/>
              <a:gd name="T4" fmla="*/ 9 w 9"/>
              <a:gd name="T5" fmla="*/ 47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95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2" name="Freeform 278"/>
          <p:cNvSpPr>
            <a:spLocks/>
          </p:cNvSpPr>
          <p:nvPr/>
        </p:nvSpPr>
        <p:spPr bwMode="auto">
          <a:xfrm flipV="1">
            <a:off x="1320800" y="6559262"/>
            <a:ext cx="1588" cy="2957"/>
          </a:xfrm>
          <a:custGeom>
            <a:avLst/>
            <a:gdLst>
              <a:gd name="T0" fmla="*/ 0 w 10"/>
              <a:gd name="T1" fmla="*/ 0 h 47"/>
              <a:gd name="T2" fmla="*/ 0 w 10"/>
              <a:gd name="T3" fmla="*/ 47 h 47"/>
              <a:gd name="T4" fmla="*/ 10 w 10"/>
              <a:gd name="T5" fmla="*/ 47 h 47"/>
              <a:gd name="T6" fmla="*/ 10 w 10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7">
                <a:moveTo>
                  <a:pt x="0" y="0"/>
                </a:moveTo>
                <a:lnTo>
                  <a:pt x="0" y="47"/>
                </a:lnTo>
                <a:lnTo>
                  <a:pt x="10" y="47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3" name="Freeform 279"/>
          <p:cNvSpPr>
            <a:spLocks/>
          </p:cNvSpPr>
          <p:nvPr/>
        </p:nvSpPr>
        <p:spPr bwMode="auto">
          <a:xfrm flipV="1">
            <a:off x="1325563" y="6551869"/>
            <a:ext cx="3175" cy="10351"/>
          </a:xfrm>
          <a:custGeom>
            <a:avLst/>
            <a:gdLst>
              <a:gd name="T0" fmla="*/ 0 w 19"/>
              <a:gd name="T1" fmla="*/ 0 h 142"/>
              <a:gd name="T2" fmla="*/ 0 w 19"/>
              <a:gd name="T3" fmla="*/ 47 h 142"/>
              <a:gd name="T4" fmla="*/ 9 w 19"/>
              <a:gd name="T5" fmla="*/ 142 h 142"/>
              <a:gd name="T6" fmla="*/ 19 w 19"/>
              <a:gd name="T7" fmla="*/ 47 h 142"/>
              <a:gd name="T8" fmla="*/ 19 w 19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42">
                <a:moveTo>
                  <a:pt x="0" y="0"/>
                </a:moveTo>
                <a:lnTo>
                  <a:pt x="0" y="47"/>
                </a:lnTo>
                <a:lnTo>
                  <a:pt x="9" y="142"/>
                </a:lnTo>
                <a:lnTo>
                  <a:pt x="19" y="47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4" name="Line 280"/>
          <p:cNvSpPr>
            <a:spLocks noChangeShapeType="1"/>
          </p:cNvSpPr>
          <p:nvPr/>
        </p:nvSpPr>
        <p:spPr bwMode="auto">
          <a:xfrm flipV="1">
            <a:off x="13366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5" name="Freeform 281"/>
          <p:cNvSpPr>
            <a:spLocks/>
          </p:cNvSpPr>
          <p:nvPr/>
        </p:nvSpPr>
        <p:spPr bwMode="auto">
          <a:xfrm flipV="1">
            <a:off x="1347788" y="6548912"/>
            <a:ext cx="3175" cy="13308"/>
          </a:xfrm>
          <a:custGeom>
            <a:avLst/>
            <a:gdLst>
              <a:gd name="T0" fmla="*/ 0 w 18"/>
              <a:gd name="T1" fmla="*/ 0 h 190"/>
              <a:gd name="T2" fmla="*/ 0 w 18"/>
              <a:gd name="T3" fmla="*/ 190 h 190"/>
              <a:gd name="T4" fmla="*/ 9 w 18"/>
              <a:gd name="T5" fmla="*/ 95 h 190"/>
              <a:gd name="T6" fmla="*/ 18 w 18"/>
              <a:gd name="T7" fmla="*/ 47 h 190"/>
              <a:gd name="T8" fmla="*/ 18 w 18"/>
              <a:gd name="T9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0">
                <a:moveTo>
                  <a:pt x="0" y="0"/>
                </a:moveTo>
                <a:lnTo>
                  <a:pt x="0" y="190"/>
                </a:lnTo>
                <a:lnTo>
                  <a:pt x="9" y="95"/>
                </a:lnTo>
                <a:lnTo>
                  <a:pt x="18" y="47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6" name="Line 282"/>
          <p:cNvSpPr>
            <a:spLocks noChangeShapeType="1"/>
          </p:cNvSpPr>
          <p:nvPr/>
        </p:nvSpPr>
        <p:spPr bwMode="auto">
          <a:xfrm flipV="1">
            <a:off x="1354138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7" name="Freeform 283"/>
          <p:cNvSpPr>
            <a:spLocks/>
          </p:cNvSpPr>
          <p:nvPr/>
        </p:nvSpPr>
        <p:spPr bwMode="auto">
          <a:xfrm flipV="1">
            <a:off x="1363663" y="6554827"/>
            <a:ext cx="3175" cy="7394"/>
          </a:xfrm>
          <a:custGeom>
            <a:avLst/>
            <a:gdLst>
              <a:gd name="T0" fmla="*/ 0 w 18"/>
              <a:gd name="T1" fmla="*/ 0 h 95"/>
              <a:gd name="T2" fmla="*/ 0 w 18"/>
              <a:gd name="T3" fmla="*/ 47 h 95"/>
              <a:gd name="T4" fmla="*/ 9 w 18"/>
              <a:gd name="T5" fmla="*/ 47 h 95"/>
              <a:gd name="T6" fmla="*/ 18 w 18"/>
              <a:gd name="T7" fmla="*/ 95 h 95"/>
              <a:gd name="T8" fmla="*/ 18 w 18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95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18" y="95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8" name="Line 284"/>
          <p:cNvSpPr>
            <a:spLocks noChangeShapeType="1"/>
          </p:cNvSpPr>
          <p:nvPr/>
        </p:nvSpPr>
        <p:spPr bwMode="auto">
          <a:xfrm flipV="1">
            <a:off x="13700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9" name="Line 285"/>
          <p:cNvSpPr>
            <a:spLocks noChangeShapeType="1"/>
          </p:cNvSpPr>
          <p:nvPr/>
        </p:nvSpPr>
        <p:spPr bwMode="auto">
          <a:xfrm flipV="1">
            <a:off x="13827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0" name="Line 286"/>
          <p:cNvSpPr>
            <a:spLocks noChangeShapeType="1"/>
          </p:cNvSpPr>
          <p:nvPr/>
        </p:nvSpPr>
        <p:spPr bwMode="auto">
          <a:xfrm flipV="1">
            <a:off x="1389063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1" name="Line 287"/>
          <p:cNvSpPr>
            <a:spLocks noChangeShapeType="1"/>
          </p:cNvSpPr>
          <p:nvPr/>
        </p:nvSpPr>
        <p:spPr bwMode="auto">
          <a:xfrm flipV="1">
            <a:off x="13938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2" name="Freeform 288"/>
          <p:cNvSpPr>
            <a:spLocks/>
          </p:cNvSpPr>
          <p:nvPr/>
        </p:nvSpPr>
        <p:spPr bwMode="auto">
          <a:xfrm flipV="1">
            <a:off x="1401763" y="6375910"/>
            <a:ext cx="11113" cy="186310"/>
          </a:xfrm>
          <a:custGeom>
            <a:avLst/>
            <a:gdLst>
              <a:gd name="T0" fmla="*/ 0 w 64"/>
              <a:gd name="T1" fmla="*/ 0 h 2614"/>
              <a:gd name="T2" fmla="*/ 0 w 64"/>
              <a:gd name="T3" fmla="*/ 332 h 2614"/>
              <a:gd name="T4" fmla="*/ 9 w 64"/>
              <a:gd name="T5" fmla="*/ 855 h 2614"/>
              <a:gd name="T6" fmla="*/ 18 w 64"/>
              <a:gd name="T7" fmla="*/ 1473 h 2614"/>
              <a:gd name="T8" fmla="*/ 27 w 64"/>
              <a:gd name="T9" fmla="*/ 855 h 2614"/>
              <a:gd name="T10" fmla="*/ 37 w 64"/>
              <a:gd name="T11" fmla="*/ 2614 h 2614"/>
              <a:gd name="T12" fmla="*/ 46 w 64"/>
              <a:gd name="T13" fmla="*/ 1616 h 2614"/>
              <a:gd name="T14" fmla="*/ 55 w 64"/>
              <a:gd name="T15" fmla="*/ 1283 h 2614"/>
              <a:gd name="T16" fmla="*/ 64 w 64"/>
              <a:gd name="T17" fmla="*/ 237 h 2614"/>
              <a:gd name="T18" fmla="*/ 64 w 64"/>
              <a:gd name="T19" fmla="*/ 0 h 2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2614">
                <a:moveTo>
                  <a:pt x="0" y="0"/>
                </a:moveTo>
                <a:lnTo>
                  <a:pt x="0" y="332"/>
                </a:lnTo>
                <a:lnTo>
                  <a:pt x="9" y="855"/>
                </a:lnTo>
                <a:lnTo>
                  <a:pt x="18" y="1473"/>
                </a:lnTo>
                <a:lnTo>
                  <a:pt x="27" y="855"/>
                </a:lnTo>
                <a:lnTo>
                  <a:pt x="37" y="2614"/>
                </a:lnTo>
                <a:lnTo>
                  <a:pt x="46" y="1616"/>
                </a:lnTo>
                <a:lnTo>
                  <a:pt x="55" y="1283"/>
                </a:lnTo>
                <a:lnTo>
                  <a:pt x="64" y="237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3" name="Freeform 289"/>
          <p:cNvSpPr>
            <a:spLocks/>
          </p:cNvSpPr>
          <p:nvPr/>
        </p:nvSpPr>
        <p:spPr bwMode="auto">
          <a:xfrm flipV="1">
            <a:off x="1416050" y="6423226"/>
            <a:ext cx="11113" cy="138993"/>
          </a:xfrm>
          <a:custGeom>
            <a:avLst/>
            <a:gdLst>
              <a:gd name="T0" fmla="*/ 0 w 74"/>
              <a:gd name="T1" fmla="*/ 0 h 1949"/>
              <a:gd name="T2" fmla="*/ 0 w 74"/>
              <a:gd name="T3" fmla="*/ 237 h 1949"/>
              <a:gd name="T4" fmla="*/ 9 w 74"/>
              <a:gd name="T5" fmla="*/ 522 h 1949"/>
              <a:gd name="T6" fmla="*/ 19 w 74"/>
              <a:gd name="T7" fmla="*/ 1283 h 1949"/>
              <a:gd name="T8" fmla="*/ 28 w 74"/>
              <a:gd name="T9" fmla="*/ 1759 h 1949"/>
              <a:gd name="T10" fmla="*/ 37 w 74"/>
              <a:gd name="T11" fmla="*/ 1759 h 1949"/>
              <a:gd name="T12" fmla="*/ 46 w 74"/>
              <a:gd name="T13" fmla="*/ 1949 h 1949"/>
              <a:gd name="T14" fmla="*/ 56 w 74"/>
              <a:gd name="T15" fmla="*/ 1616 h 1949"/>
              <a:gd name="T16" fmla="*/ 65 w 74"/>
              <a:gd name="T17" fmla="*/ 1568 h 1949"/>
              <a:gd name="T18" fmla="*/ 74 w 74"/>
              <a:gd name="T19" fmla="*/ 95 h 1949"/>
              <a:gd name="T20" fmla="*/ 74 w 74"/>
              <a:gd name="T21" fmla="*/ 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949">
                <a:moveTo>
                  <a:pt x="0" y="0"/>
                </a:moveTo>
                <a:lnTo>
                  <a:pt x="0" y="237"/>
                </a:lnTo>
                <a:lnTo>
                  <a:pt x="9" y="522"/>
                </a:lnTo>
                <a:lnTo>
                  <a:pt x="19" y="1283"/>
                </a:lnTo>
                <a:lnTo>
                  <a:pt x="28" y="1759"/>
                </a:lnTo>
                <a:lnTo>
                  <a:pt x="37" y="1759"/>
                </a:lnTo>
                <a:lnTo>
                  <a:pt x="46" y="1949"/>
                </a:lnTo>
                <a:lnTo>
                  <a:pt x="56" y="1616"/>
                </a:lnTo>
                <a:lnTo>
                  <a:pt x="65" y="1568"/>
                </a:lnTo>
                <a:lnTo>
                  <a:pt x="74" y="95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4" name="Freeform 290"/>
          <p:cNvSpPr>
            <a:spLocks/>
          </p:cNvSpPr>
          <p:nvPr/>
        </p:nvSpPr>
        <p:spPr bwMode="auto">
          <a:xfrm flipV="1">
            <a:off x="1430338" y="6551869"/>
            <a:ext cx="7938" cy="10351"/>
          </a:xfrm>
          <a:custGeom>
            <a:avLst/>
            <a:gdLst>
              <a:gd name="T0" fmla="*/ 0 w 55"/>
              <a:gd name="T1" fmla="*/ 0 h 142"/>
              <a:gd name="T2" fmla="*/ 0 w 55"/>
              <a:gd name="T3" fmla="*/ 95 h 142"/>
              <a:gd name="T4" fmla="*/ 9 w 55"/>
              <a:gd name="T5" fmla="*/ 95 h 142"/>
              <a:gd name="T6" fmla="*/ 18 w 55"/>
              <a:gd name="T7" fmla="*/ 47 h 142"/>
              <a:gd name="T8" fmla="*/ 27 w 55"/>
              <a:gd name="T9" fmla="*/ 47 h 142"/>
              <a:gd name="T10" fmla="*/ 37 w 55"/>
              <a:gd name="T11" fmla="*/ 47 h 142"/>
              <a:gd name="T12" fmla="*/ 46 w 55"/>
              <a:gd name="T13" fmla="*/ 95 h 142"/>
              <a:gd name="T14" fmla="*/ 55 w 55"/>
              <a:gd name="T15" fmla="*/ 142 h 142"/>
              <a:gd name="T16" fmla="*/ 55 w 55"/>
              <a:gd name="T17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142">
                <a:moveTo>
                  <a:pt x="0" y="0"/>
                </a:moveTo>
                <a:lnTo>
                  <a:pt x="0" y="95"/>
                </a:lnTo>
                <a:lnTo>
                  <a:pt x="9" y="95"/>
                </a:lnTo>
                <a:lnTo>
                  <a:pt x="18" y="47"/>
                </a:lnTo>
                <a:lnTo>
                  <a:pt x="27" y="47"/>
                </a:lnTo>
                <a:lnTo>
                  <a:pt x="37" y="47"/>
                </a:lnTo>
                <a:lnTo>
                  <a:pt x="46" y="95"/>
                </a:lnTo>
                <a:lnTo>
                  <a:pt x="55" y="142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5" name="Line 291"/>
          <p:cNvSpPr>
            <a:spLocks noChangeShapeType="1"/>
          </p:cNvSpPr>
          <p:nvPr/>
        </p:nvSpPr>
        <p:spPr bwMode="auto">
          <a:xfrm flipV="1">
            <a:off x="14414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6" name="Freeform 292"/>
          <p:cNvSpPr>
            <a:spLocks/>
          </p:cNvSpPr>
          <p:nvPr/>
        </p:nvSpPr>
        <p:spPr bwMode="auto">
          <a:xfrm flipV="1">
            <a:off x="1446213" y="6423226"/>
            <a:ext cx="9525" cy="138993"/>
          </a:xfrm>
          <a:custGeom>
            <a:avLst/>
            <a:gdLst>
              <a:gd name="T0" fmla="*/ 0 w 65"/>
              <a:gd name="T1" fmla="*/ 0 h 1949"/>
              <a:gd name="T2" fmla="*/ 0 w 65"/>
              <a:gd name="T3" fmla="*/ 618 h 1949"/>
              <a:gd name="T4" fmla="*/ 10 w 65"/>
              <a:gd name="T5" fmla="*/ 903 h 1949"/>
              <a:gd name="T6" fmla="*/ 19 w 65"/>
              <a:gd name="T7" fmla="*/ 1616 h 1949"/>
              <a:gd name="T8" fmla="*/ 28 w 65"/>
              <a:gd name="T9" fmla="*/ 1949 h 1949"/>
              <a:gd name="T10" fmla="*/ 37 w 65"/>
              <a:gd name="T11" fmla="*/ 1378 h 1949"/>
              <a:gd name="T12" fmla="*/ 47 w 65"/>
              <a:gd name="T13" fmla="*/ 665 h 1949"/>
              <a:gd name="T14" fmla="*/ 56 w 65"/>
              <a:gd name="T15" fmla="*/ 713 h 1949"/>
              <a:gd name="T16" fmla="*/ 65 w 65"/>
              <a:gd name="T17" fmla="*/ 95 h 1949"/>
              <a:gd name="T18" fmla="*/ 65 w 65"/>
              <a:gd name="T19" fmla="*/ 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1949">
                <a:moveTo>
                  <a:pt x="0" y="0"/>
                </a:moveTo>
                <a:lnTo>
                  <a:pt x="0" y="618"/>
                </a:lnTo>
                <a:lnTo>
                  <a:pt x="10" y="903"/>
                </a:lnTo>
                <a:lnTo>
                  <a:pt x="19" y="1616"/>
                </a:lnTo>
                <a:lnTo>
                  <a:pt x="28" y="1949"/>
                </a:lnTo>
                <a:lnTo>
                  <a:pt x="37" y="1378"/>
                </a:lnTo>
                <a:lnTo>
                  <a:pt x="47" y="665"/>
                </a:lnTo>
                <a:lnTo>
                  <a:pt x="56" y="713"/>
                </a:lnTo>
                <a:lnTo>
                  <a:pt x="65" y="95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7" name="Freeform 293"/>
          <p:cNvSpPr>
            <a:spLocks/>
          </p:cNvSpPr>
          <p:nvPr/>
        </p:nvSpPr>
        <p:spPr bwMode="auto">
          <a:xfrm flipV="1">
            <a:off x="1462088" y="6554827"/>
            <a:ext cx="3175" cy="7394"/>
          </a:xfrm>
          <a:custGeom>
            <a:avLst/>
            <a:gdLst>
              <a:gd name="T0" fmla="*/ 0 w 19"/>
              <a:gd name="T1" fmla="*/ 0 h 95"/>
              <a:gd name="T2" fmla="*/ 0 w 19"/>
              <a:gd name="T3" fmla="*/ 95 h 95"/>
              <a:gd name="T4" fmla="*/ 10 w 19"/>
              <a:gd name="T5" fmla="*/ 95 h 95"/>
              <a:gd name="T6" fmla="*/ 19 w 19"/>
              <a:gd name="T7" fmla="*/ 95 h 95"/>
              <a:gd name="T8" fmla="*/ 19 w 19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95">
                <a:moveTo>
                  <a:pt x="0" y="0"/>
                </a:moveTo>
                <a:lnTo>
                  <a:pt x="0" y="95"/>
                </a:lnTo>
                <a:lnTo>
                  <a:pt x="10" y="95"/>
                </a:lnTo>
                <a:lnTo>
                  <a:pt x="19" y="95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8" name="Freeform 294"/>
          <p:cNvSpPr>
            <a:spLocks/>
          </p:cNvSpPr>
          <p:nvPr/>
        </p:nvSpPr>
        <p:spPr bwMode="auto">
          <a:xfrm flipV="1">
            <a:off x="1474788" y="6538561"/>
            <a:ext cx="1588" cy="23658"/>
          </a:xfrm>
          <a:custGeom>
            <a:avLst/>
            <a:gdLst>
              <a:gd name="T0" fmla="*/ 0 w 9"/>
              <a:gd name="T1" fmla="*/ 0 h 332"/>
              <a:gd name="T2" fmla="*/ 0 w 9"/>
              <a:gd name="T3" fmla="*/ 47 h 332"/>
              <a:gd name="T4" fmla="*/ 9 w 9"/>
              <a:gd name="T5" fmla="*/ 332 h 332"/>
              <a:gd name="T6" fmla="*/ 9 w 9"/>
              <a:gd name="T7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32">
                <a:moveTo>
                  <a:pt x="0" y="0"/>
                </a:moveTo>
                <a:lnTo>
                  <a:pt x="0" y="47"/>
                </a:lnTo>
                <a:lnTo>
                  <a:pt x="9" y="332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9" name="Line 295"/>
          <p:cNvSpPr>
            <a:spLocks noChangeShapeType="1"/>
          </p:cNvSpPr>
          <p:nvPr/>
        </p:nvSpPr>
        <p:spPr bwMode="auto">
          <a:xfrm flipV="1">
            <a:off x="14811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0" name="Line 296"/>
          <p:cNvSpPr>
            <a:spLocks noChangeShapeType="1"/>
          </p:cNvSpPr>
          <p:nvPr/>
        </p:nvSpPr>
        <p:spPr bwMode="auto">
          <a:xfrm flipV="1">
            <a:off x="14906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1" name="Freeform 297"/>
          <p:cNvSpPr>
            <a:spLocks/>
          </p:cNvSpPr>
          <p:nvPr/>
        </p:nvSpPr>
        <p:spPr bwMode="auto">
          <a:xfrm flipV="1">
            <a:off x="1503363" y="6545955"/>
            <a:ext cx="1588" cy="16266"/>
          </a:xfrm>
          <a:custGeom>
            <a:avLst/>
            <a:gdLst>
              <a:gd name="T0" fmla="*/ 0 w 9"/>
              <a:gd name="T1" fmla="*/ 0 h 237"/>
              <a:gd name="T2" fmla="*/ 0 w 9"/>
              <a:gd name="T3" fmla="*/ 95 h 237"/>
              <a:gd name="T4" fmla="*/ 9 w 9"/>
              <a:gd name="T5" fmla="*/ 237 h 237"/>
              <a:gd name="T6" fmla="*/ 9 w 9"/>
              <a:gd name="T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37">
                <a:moveTo>
                  <a:pt x="0" y="0"/>
                </a:moveTo>
                <a:lnTo>
                  <a:pt x="0" y="95"/>
                </a:lnTo>
                <a:lnTo>
                  <a:pt x="9" y="23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2" name="Freeform 298"/>
          <p:cNvSpPr>
            <a:spLocks/>
          </p:cNvSpPr>
          <p:nvPr/>
        </p:nvSpPr>
        <p:spPr bwMode="auto">
          <a:xfrm flipV="1">
            <a:off x="1508125" y="6551869"/>
            <a:ext cx="1588" cy="10351"/>
          </a:xfrm>
          <a:custGeom>
            <a:avLst/>
            <a:gdLst>
              <a:gd name="T0" fmla="*/ 0 w 10"/>
              <a:gd name="T1" fmla="*/ 0 h 142"/>
              <a:gd name="T2" fmla="*/ 0 w 10"/>
              <a:gd name="T3" fmla="*/ 47 h 142"/>
              <a:gd name="T4" fmla="*/ 10 w 10"/>
              <a:gd name="T5" fmla="*/ 142 h 142"/>
              <a:gd name="T6" fmla="*/ 10 w 10"/>
              <a:gd name="T7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42">
                <a:moveTo>
                  <a:pt x="0" y="0"/>
                </a:moveTo>
                <a:lnTo>
                  <a:pt x="0" y="47"/>
                </a:lnTo>
                <a:lnTo>
                  <a:pt x="10" y="142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3" name="Line 299"/>
          <p:cNvSpPr>
            <a:spLocks noChangeShapeType="1"/>
          </p:cNvSpPr>
          <p:nvPr/>
        </p:nvSpPr>
        <p:spPr bwMode="auto">
          <a:xfrm flipV="1">
            <a:off x="15176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4" name="Line 300"/>
          <p:cNvSpPr>
            <a:spLocks noChangeShapeType="1"/>
          </p:cNvSpPr>
          <p:nvPr/>
        </p:nvSpPr>
        <p:spPr bwMode="auto">
          <a:xfrm flipV="1">
            <a:off x="15240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5" name="Line 301"/>
          <p:cNvSpPr>
            <a:spLocks noChangeShapeType="1"/>
          </p:cNvSpPr>
          <p:nvPr/>
        </p:nvSpPr>
        <p:spPr bwMode="auto">
          <a:xfrm flipV="1">
            <a:off x="15287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6" name="Line 302"/>
          <p:cNvSpPr>
            <a:spLocks noChangeShapeType="1"/>
          </p:cNvSpPr>
          <p:nvPr/>
        </p:nvSpPr>
        <p:spPr bwMode="auto">
          <a:xfrm flipV="1">
            <a:off x="15319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7" name="Freeform 303"/>
          <p:cNvSpPr>
            <a:spLocks/>
          </p:cNvSpPr>
          <p:nvPr/>
        </p:nvSpPr>
        <p:spPr bwMode="auto">
          <a:xfrm flipV="1">
            <a:off x="1535113" y="6545955"/>
            <a:ext cx="1588" cy="16266"/>
          </a:xfrm>
          <a:custGeom>
            <a:avLst/>
            <a:gdLst>
              <a:gd name="T0" fmla="*/ 0 w 19"/>
              <a:gd name="T1" fmla="*/ 0 h 237"/>
              <a:gd name="T2" fmla="*/ 0 w 19"/>
              <a:gd name="T3" fmla="*/ 190 h 237"/>
              <a:gd name="T4" fmla="*/ 9 w 19"/>
              <a:gd name="T5" fmla="*/ 142 h 237"/>
              <a:gd name="T6" fmla="*/ 19 w 19"/>
              <a:gd name="T7" fmla="*/ 237 h 237"/>
              <a:gd name="T8" fmla="*/ 19 w 19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37">
                <a:moveTo>
                  <a:pt x="0" y="0"/>
                </a:moveTo>
                <a:lnTo>
                  <a:pt x="0" y="190"/>
                </a:lnTo>
                <a:lnTo>
                  <a:pt x="9" y="142"/>
                </a:lnTo>
                <a:lnTo>
                  <a:pt x="19" y="237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8" name="Line 304"/>
          <p:cNvSpPr>
            <a:spLocks noChangeShapeType="1"/>
          </p:cNvSpPr>
          <p:nvPr/>
        </p:nvSpPr>
        <p:spPr bwMode="auto">
          <a:xfrm flipV="1">
            <a:off x="15494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9" name="Line 305"/>
          <p:cNvSpPr>
            <a:spLocks noChangeShapeType="1"/>
          </p:cNvSpPr>
          <p:nvPr/>
        </p:nvSpPr>
        <p:spPr bwMode="auto">
          <a:xfrm flipV="1">
            <a:off x="15541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0" name="Line 306"/>
          <p:cNvSpPr>
            <a:spLocks noChangeShapeType="1"/>
          </p:cNvSpPr>
          <p:nvPr/>
        </p:nvSpPr>
        <p:spPr bwMode="auto">
          <a:xfrm flipV="1">
            <a:off x="15589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1" name="Freeform 307"/>
          <p:cNvSpPr>
            <a:spLocks/>
          </p:cNvSpPr>
          <p:nvPr/>
        </p:nvSpPr>
        <p:spPr bwMode="auto">
          <a:xfrm flipV="1">
            <a:off x="1560513" y="6548912"/>
            <a:ext cx="3175" cy="13308"/>
          </a:xfrm>
          <a:custGeom>
            <a:avLst/>
            <a:gdLst>
              <a:gd name="T0" fmla="*/ 0 w 18"/>
              <a:gd name="T1" fmla="*/ 0 h 190"/>
              <a:gd name="T2" fmla="*/ 0 w 18"/>
              <a:gd name="T3" fmla="*/ 190 h 190"/>
              <a:gd name="T4" fmla="*/ 9 w 18"/>
              <a:gd name="T5" fmla="*/ 47 h 190"/>
              <a:gd name="T6" fmla="*/ 18 w 18"/>
              <a:gd name="T7" fmla="*/ 190 h 190"/>
              <a:gd name="T8" fmla="*/ 18 w 18"/>
              <a:gd name="T9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0">
                <a:moveTo>
                  <a:pt x="0" y="0"/>
                </a:moveTo>
                <a:lnTo>
                  <a:pt x="0" y="190"/>
                </a:lnTo>
                <a:lnTo>
                  <a:pt x="9" y="47"/>
                </a:lnTo>
                <a:lnTo>
                  <a:pt x="18" y="190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2" name="Line 308"/>
          <p:cNvSpPr>
            <a:spLocks noChangeShapeType="1"/>
          </p:cNvSpPr>
          <p:nvPr/>
        </p:nvSpPr>
        <p:spPr bwMode="auto">
          <a:xfrm flipV="1">
            <a:off x="1566863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3" name="Freeform 309"/>
          <p:cNvSpPr>
            <a:spLocks/>
          </p:cNvSpPr>
          <p:nvPr/>
        </p:nvSpPr>
        <p:spPr bwMode="auto">
          <a:xfrm flipV="1">
            <a:off x="1573213" y="6548912"/>
            <a:ext cx="1588" cy="13308"/>
          </a:xfrm>
          <a:custGeom>
            <a:avLst/>
            <a:gdLst>
              <a:gd name="T0" fmla="*/ 0 w 9"/>
              <a:gd name="T1" fmla="*/ 0 h 190"/>
              <a:gd name="T2" fmla="*/ 0 w 9"/>
              <a:gd name="T3" fmla="*/ 190 h 190"/>
              <a:gd name="T4" fmla="*/ 9 w 9"/>
              <a:gd name="T5" fmla="*/ 47 h 190"/>
              <a:gd name="T6" fmla="*/ 9 w 9"/>
              <a:gd name="T7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90">
                <a:moveTo>
                  <a:pt x="0" y="0"/>
                </a:moveTo>
                <a:lnTo>
                  <a:pt x="0" y="190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4" name="Line 310"/>
          <p:cNvSpPr>
            <a:spLocks noChangeShapeType="1"/>
          </p:cNvSpPr>
          <p:nvPr/>
        </p:nvSpPr>
        <p:spPr bwMode="auto">
          <a:xfrm flipV="1">
            <a:off x="15795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5" name="Freeform 311"/>
          <p:cNvSpPr>
            <a:spLocks/>
          </p:cNvSpPr>
          <p:nvPr/>
        </p:nvSpPr>
        <p:spPr bwMode="auto">
          <a:xfrm flipV="1">
            <a:off x="1584325" y="5814022"/>
            <a:ext cx="25400" cy="748197"/>
          </a:xfrm>
          <a:custGeom>
            <a:avLst/>
            <a:gdLst>
              <a:gd name="T0" fmla="*/ 0 w 166"/>
              <a:gd name="T1" fmla="*/ 0 h 10459"/>
              <a:gd name="T2" fmla="*/ 0 w 166"/>
              <a:gd name="T3" fmla="*/ 760 h 10459"/>
              <a:gd name="T4" fmla="*/ 9 w 166"/>
              <a:gd name="T5" fmla="*/ 808 h 10459"/>
              <a:gd name="T6" fmla="*/ 18 w 166"/>
              <a:gd name="T7" fmla="*/ 3755 h 10459"/>
              <a:gd name="T8" fmla="*/ 28 w 166"/>
              <a:gd name="T9" fmla="*/ 7369 h 10459"/>
              <a:gd name="T10" fmla="*/ 37 w 166"/>
              <a:gd name="T11" fmla="*/ 9746 h 10459"/>
              <a:gd name="T12" fmla="*/ 46 w 166"/>
              <a:gd name="T13" fmla="*/ 10459 h 10459"/>
              <a:gd name="T14" fmla="*/ 55 w 166"/>
              <a:gd name="T15" fmla="*/ 9223 h 10459"/>
              <a:gd name="T16" fmla="*/ 65 w 166"/>
              <a:gd name="T17" fmla="*/ 8890 h 10459"/>
              <a:gd name="T18" fmla="*/ 74 w 166"/>
              <a:gd name="T19" fmla="*/ 4373 h 10459"/>
              <a:gd name="T20" fmla="*/ 83 w 166"/>
              <a:gd name="T21" fmla="*/ 903 h 10459"/>
              <a:gd name="T22" fmla="*/ 92 w 166"/>
              <a:gd name="T23" fmla="*/ 95 h 10459"/>
              <a:gd name="T24" fmla="*/ 102 w 166"/>
              <a:gd name="T25" fmla="*/ 142 h 10459"/>
              <a:gd name="T26" fmla="*/ 111 w 166"/>
              <a:gd name="T27" fmla="*/ 142 h 10459"/>
              <a:gd name="T28" fmla="*/ 120 w 166"/>
              <a:gd name="T29" fmla="*/ 95 h 10459"/>
              <a:gd name="T30" fmla="*/ 129 w 166"/>
              <a:gd name="T31" fmla="*/ 618 h 10459"/>
              <a:gd name="T32" fmla="*/ 139 w 166"/>
              <a:gd name="T33" fmla="*/ 665 h 10459"/>
              <a:gd name="T34" fmla="*/ 148 w 166"/>
              <a:gd name="T35" fmla="*/ 285 h 10459"/>
              <a:gd name="T36" fmla="*/ 157 w 166"/>
              <a:gd name="T37" fmla="*/ 142 h 10459"/>
              <a:gd name="T38" fmla="*/ 166 w 166"/>
              <a:gd name="T39" fmla="*/ 237 h 10459"/>
              <a:gd name="T40" fmla="*/ 166 w 166"/>
              <a:gd name="T41" fmla="*/ 0 h 10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6" h="10459">
                <a:moveTo>
                  <a:pt x="0" y="0"/>
                </a:moveTo>
                <a:lnTo>
                  <a:pt x="0" y="760"/>
                </a:lnTo>
                <a:lnTo>
                  <a:pt x="9" y="808"/>
                </a:lnTo>
                <a:lnTo>
                  <a:pt x="18" y="3755"/>
                </a:lnTo>
                <a:lnTo>
                  <a:pt x="28" y="7369"/>
                </a:lnTo>
                <a:lnTo>
                  <a:pt x="37" y="9746"/>
                </a:lnTo>
                <a:lnTo>
                  <a:pt x="46" y="10459"/>
                </a:lnTo>
                <a:lnTo>
                  <a:pt x="55" y="9223"/>
                </a:lnTo>
                <a:lnTo>
                  <a:pt x="65" y="8890"/>
                </a:lnTo>
                <a:lnTo>
                  <a:pt x="74" y="4373"/>
                </a:lnTo>
                <a:lnTo>
                  <a:pt x="83" y="903"/>
                </a:lnTo>
                <a:lnTo>
                  <a:pt x="92" y="95"/>
                </a:lnTo>
                <a:lnTo>
                  <a:pt x="102" y="142"/>
                </a:lnTo>
                <a:lnTo>
                  <a:pt x="111" y="142"/>
                </a:lnTo>
                <a:lnTo>
                  <a:pt x="120" y="95"/>
                </a:lnTo>
                <a:lnTo>
                  <a:pt x="129" y="618"/>
                </a:lnTo>
                <a:lnTo>
                  <a:pt x="139" y="665"/>
                </a:lnTo>
                <a:lnTo>
                  <a:pt x="148" y="285"/>
                </a:lnTo>
                <a:lnTo>
                  <a:pt x="157" y="142"/>
                </a:lnTo>
                <a:lnTo>
                  <a:pt x="166" y="237"/>
                </a:lnTo>
                <a:lnTo>
                  <a:pt x="16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6" name="Freeform 312"/>
          <p:cNvSpPr>
            <a:spLocks/>
          </p:cNvSpPr>
          <p:nvPr/>
        </p:nvSpPr>
        <p:spPr bwMode="auto">
          <a:xfrm flipV="1">
            <a:off x="1611313" y="5172288"/>
            <a:ext cx="12700" cy="1389931"/>
          </a:xfrm>
          <a:custGeom>
            <a:avLst/>
            <a:gdLst>
              <a:gd name="T0" fmla="*/ 0 w 83"/>
              <a:gd name="T1" fmla="*/ 0 h 19444"/>
              <a:gd name="T2" fmla="*/ 0 w 83"/>
              <a:gd name="T3" fmla="*/ 142 h 19444"/>
              <a:gd name="T4" fmla="*/ 9 w 83"/>
              <a:gd name="T5" fmla="*/ 1188 h 19444"/>
              <a:gd name="T6" fmla="*/ 18 w 83"/>
              <a:gd name="T7" fmla="*/ 6228 h 19444"/>
              <a:gd name="T8" fmla="*/ 28 w 83"/>
              <a:gd name="T9" fmla="*/ 12503 h 19444"/>
              <a:gd name="T10" fmla="*/ 37 w 83"/>
              <a:gd name="T11" fmla="*/ 18731 h 19444"/>
              <a:gd name="T12" fmla="*/ 46 w 83"/>
              <a:gd name="T13" fmla="*/ 19444 h 19444"/>
              <a:gd name="T14" fmla="*/ 55 w 83"/>
              <a:gd name="T15" fmla="*/ 18969 h 19444"/>
              <a:gd name="T16" fmla="*/ 65 w 83"/>
              <a:gd name="T17" fmla="*/ 16544 h 19444"/>
              <a:gd name="T18" fmla="*/ 74 w 83"/>
              <a:gd name="T19" fmla="*/ 9936 h 19444"/>
              <a:gd name="T20" fmla="*/ 83 w 83"/>
              <a:gd name="T21" fmla="*/ 1236 h 19444"/>
              <a:gd name="T22" fmla="*/ 83 w 83"/>
              <a:gd name="T23" fmla="*/ 0 h 19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" h="19444">
                <a:moveTo>
                  <a:pt x="0" y="0"/>
                </a:moveTo>
                <a:lnTo>
                  <a:pt x="0" y="142"/>
                </a:lnTo>
                <a:lnTo>
                  <a:pt x="9" y="1188"/>
                </a:lnTo>
                <a:lnTo>
                  <a:pt x="18" y="6228"/>
                </a:lnTo>
                <a:lnTo>
                  <a:pt x="28" y="12503"/>
                </a:lnTo>
                <a:lnTo>
                  <a:pt x="37" y="18731"/>
                </a:lnTo>
                <a:lnTo>
                  <a:pt x="46" y="19444"/>
                </a:lnTo>
                <a:lnTo>
                  <a:pt x="55" y="18969"/>
                </a:lnTo>
                <a:lnTo>
                  <a:pt x="65" y="16544"/>
                </a:lnTo>
                <a:lnTo>
                  <a:pt x="74" y="9936"/>
                </a:lnTo>
                <a:lnTo>
                  <a:pt x="83" y="1236"/>
                </a:lnTo>
                <a:lnTo>
                  <a:pt x="8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7" name="Freeform 313"/>
          <p:cNvSpPr>
            <a:spLocks/>
          </p:cNvSpPr>
          <p:nvPr/>
        </p:nvSpPr>
        <p:spPr bwMode="auto">
          <a:xfrm flipV="1">
            <a:off x="1627188" y="6327115"/>
            <a:ext cx="11113" cy="235106"/>
          </a:xfrm>
          <a:custGeom>
            <a:avLst/>
            <a:gdLst>
              <a:gd name="T0" fmla="*/ 0 w 74"/>
              <a:gd name="T1" fmla="*/ 0 h 3280"/>
              <a:gd name="T2" fmla="*/ 0 w 74"/>
              <a:gd name="T3" fmla="*/ 142 h 3280"/>
              <a:gd name="T4" fmla="*/ 9 w 74"/>
              <a:gd name="T5" fmla="*/ 713 h 3280"/>
              <a:gd name="T6" fmla="*/ 18 w 74"/>
              <a:gd name="T7" fmla="*/ 1616 h 3280"/>
              <a:gd name="T8" fmla="*/ 27 w 74"/>
              <a:gd name="T9" fmla="*/ 2709 h 3280"/>
              <a:gd name="T10" fmla="*/ 37 w 74"/>
              <a:gd name="T11" fmla="*/ 2662 h 3280"/>
              <a:gd name="T12" fmla="*/ 46 w 74"/>
              <a:gd name="T13" fmla="*/ 3280 h 3280"/>
              <a:gd name="T14" fmla="*/ 55 w 74"/>
              <a:gd name="T15" fmla="*/ 1901 h 3280"/>
              <a:gd name="T16" fmla="*/ 64 w 74"/>
              <a:gd name="T17" fmla="*/ 1378 h 3280"/>
              <a:gd name="T18" fmla="*/ 74 w 74"/>
              <a:gd name="T19" fmla="*/ 332 h 3280"/>
              <a:gd name="T20" fmla="*/ 74 w 74"/>
              <a:gd name="T21" fmla="*/ 0 h 3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3280">
                <a:moveTo>
                  <a:pt x="0" y="0"/>
                </a:moveTo>
                <a:lnTo>
                  <a:pt x="0" y="142"/>
                </a:lnTo>
                <a:lnTo>
                  <a:pt x="9" y="713"/>
                </a:lnTo>
                <a:lnTo>
                  <a:pt x="18" y="1616"/>
                </a:lnTo>
                <a:lnTo>
                  <a:pt x="27" y="2709"/>
                </a:lnTo>
                <a:lnTo>
                  <a:pt x="37" y="2662"/>
                </a:lnTo>
                <a:lnTo>
                  <a:pt x="46" y="3280"/>
                </a:lnTo>
                <a:lnTo>
                  <a:pt x="55" y="1901"/>
                </a:lnTo>
                <a:lnTo>
                  <a:pt x="64" y="1378"/>
                </a:lnTo>
                <a:lnTo>
                  <a:pt x="74" y="332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8" name="Freeform 314"/>
          <p:cNvSpPr>
            <a:spLocks/>
          </p:cNvSpPr>
          <p:nvPr/>
        </p:nvSpPr>
        <p:spPr bwMode="auto">
          <a:xfrm flipV="1">
            <a:off x="1643063" y="6517860"/>
            <a:ext cx="9525" cy="44360"/>
          </a:xfrm>
          <a:custGeom>
            <a:avLst/>
            <a:gdLst>
              <a:gd name="T0" fmla="*/ 0 w 65"/>
              <a:gd name="T1" fmla="*/ 0 h 618"/>
              <a:gd name="T2" fmla="*/ 0 w 65"/>
              <a:gd name="T3" fmla="*/ 95 h 618"/>
              <a:gd name="T4" fmla="*/ 10 w 65"/>
              <a:gd name="T5" fmla="*/ 237 h 618"/>
              <a:gd name="T6" fmla="*/ 19 w 65"/>
              <a:gd name="T7" fmla="*/ 332 h 618"/>
              <a:gd name="T8" fmla="*/ 28 w 65"/>
              <a:gd name="T9" fmla="*/ 618 h 618"/>
              <a:gd name="T10" fmla="*/ 37 w 65"/>
              <a:gd name="T11" fmla="*/ 285 h 618"/>
              <a:gd name="T12" fmla="*/ 47 w 65"/>
              <a:gd name="T13" fmla="*/ 142 h 618"/>
              <a:gd name="T14" fmla="*/ 56 w 65"/>
              <a:gd name="T15" fmla="*/ 95 h 618"/>
              <a:gd name="T16" fmla="*/ 65 w 65"/>
              <a:gd name="T17" fmla="*/ 47 h 618"/>
              <a:gd name="T18" fmla="*/ 65 w 65"/>
              <a:gd name="T19" fmla="*/ 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618">
                <a:moveTo>
                  <a:pt x="0" y="0"/>
                </a:moveTo>
                <a:lnTo>
                  <a:pt x="0" y="95"/>
                </a:lnTo>
                <a:lnTo>
                  <a:pt x="10" y="237"/>
                </a:lnTo>
                <a:lnTo>
                  <a:pt x="19" y="332"/>
                </a:lnTo>
                <a:lnTo>
                  <a:pt x="28" y="618"/>
                </a:lnTo>
                <a:lnTo>
                  <a:pt x="37" y="285"/>
                </a:lnTo>
                <a:lnTo>
                  <a:pt x="47" y="142"/>
                </a:lnTo>
                <a:lnTo>
                  <a:pt x="56" y="95"/>
                </a:lnTo>
                <a:lnTo>
                  <a:pt x="65" y="47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9" name="Freeform 315"/>
          <p:cNvSpPr>
            <a:spLocks/>
          </p:cNvSpPr>
          <p:nvPr/>
        </p:nvSpPr>
        <p:spPr bwMode="auto">
          <a:xfrm flipV="1">
            <a:off x="1658938" y="6554827"/>
            <a:ext cx="0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47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0" name="Line 316"/>
          <p:cNvSpPr>
            <a:spLocks noChangeShapeType="1"/>
          </p:cNvSpPr>
          <p:nvPr/>
        </p:nvSpPr>
        <p:spPr bwMode="auto">
          <a:xfrm flipV="1">
            <a:off x="166528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1" name="Line 317"/>
          <p:cNvSpPr>
            <a:spLocks noChangeShapeType="1"/>
          </p:cNvSpPr>
          <p:nvPr/>
        </p:nvSpPr>
        <p:spPr bwMode="auto">
          <a:xfrm flipV="1">
            <a:off x="16700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2" name="Freeform 318"/>
          <p:cNvSpPr>
            <a:spLocks/>
          </p:cNvSpPr>
          <p:nvPr/>
        </p:nvSpPr>
        <p:spPr bwMode="auto">
          <a:xfrm flipV="1">
            <a:off x="1676400" y="6554827"/>
            <a:ext cx="1588" cy="7394"/>
          </a:xfrm>
          <a:custGeom>
            <a:avLst/>
            <a:gdLst>
              <a:gd name="T0" fmla="*/ 0 w 10"/>
              <a:gd name="T1" fmla="*/ 0 h 95"/>
              <a:gd name="T2" fmla="*/ 0 w 10"/>
              <a:gd name="T3" fmla="*/ 95 h 95"/>
              <a:gd name="T4" fmla="*/ 10 w 10"/>
              <a:gd name="T5" fmla="*/ 95 h 95"/>
              <a:gd name="T6" fmla="*/ 10 w 10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95">
                <a:moveTo>
                  <a:pt x="0" y="0"/>
                </a:moveTo>
                <a:lnTo>
                  <a:pt x="0" y="95"/>
                </a:lnTo>
                <a:lnTo>
                  <a:pt x="10" y="95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3" name="Line 319"/>
          <p:cNvSpPr>
            <a:spLocks noChangeShapeType="1"/>
          </p:cNvSpPr>
          <p:nvPr/>
        </p:nvSpPr>
        <p:spPr bwMode="auto">
          <a:xfrm flipV="1">
            <a:off x="1703388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4" name="Line 320"/>
          <p:cNvSpPr>
            <a:spLocks noChangeShapeType="1"/>
          </p:cNvSpPr>
          <p:nvPr/>
        </p:nvSpPr>
        <p:spPr bwMode="auto">
          <a:xfrm flipV="1">
            <a:off x="1706563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5" name="Line 321"/>
          <p:cNvSpPr>
            <a:spLocks noChangeShapeType="1"/>
          </p:cNvSpPr>
          <p:nvPr/>
        </p:nvSpPr>
        <p:spPr bwMode="auto">
          <a:xfrm flipV="1">
            <a:off x="172085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6" name="Line 322"/>
          <p:cNvSpPr>
            <a:spLocks noChangeShapeType="1"/>
          </p:cNvSpPr>
          <p:nvPr/>
        </p:nvSpPr>
        <p:spPr bwMode="auto">
          <a:xfrm flipV="1">
            <a:off x="17335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7" name="Line 323"/>
          <p:cNvSpPr>
            <a:spLocks noChangeShapeType="1"/>
          </p:cNvSpPr>
          <p:nvPr/>
        </p:nvSpPr>
        <p:spPr bwMode="auto">
          <a:xfrm flipV="1">
            <a:off x="1741488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8" name="Line 324"/>
          <p:cNvSpPr>
            <a:spLocks noChangeShapeType="1"/>
          </p:cNvSpPr>
          <p:nvPr/>
        </p:nvSpPr>
        <p:spPr bwMode="auto">
          <a:xfrm flipV="1">
            <a:off x="17526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9" name="Freeform 325"/>
          <p:cNvSpPr>
            <a:spLocks/>
          </p:cNvSpPr>
          <p:nvPr/>
        </p:nvSpPr>
        <p:spPr bwMode="auto">
          <a:xfrm flipV="1">
            <a:off x="1768475" y="6392175"/>
            <a:ext cx="12700" cy="170045"/>
          </a:xfrm>
          <a:custGeom>
            <a:avLst/>
            <a:gdLst>
              <a:gd name="T0" fmla="*/ 0 w 84"/>
              <a:gd name="T1" fmla="*/ 0 h 2377"/>
              <a:gd name="T2" fmla="*/ 0 w 84"/>
              <a:gd name="T3" fmla="*/ 95 h 2377"/>
              <a:gd name="T4" fmla="*/ 10 w 84"/>
              <a:gd name="T5" fmla="*/ 1236 h 2377"/>
              <a:gd name="T6" fmla="*/ 19 w 84"/>
              <a:gd name="T7" fmla="*/ 808 h 2377"/>
              <a:gd name="T8" fmla="*/ 28 w 84"/>
              <a:gd name="T9" fmla="*/ 1236 h 2377"/>
              <a:gd name="T10" fmla="*/ 37 w 84"/>
              <a:gd name="T11" fmla="*/ 1949 h 2377"/>
              <a:gd name="T12" fmla="*/ 47 w 84"/>
              <a:gd name="T13" fmla="*/ 2377 h 2377"/>
              <a:gd name="T14" fmla="*/ 56 w 84"/>
              <a:gd name="T15" fmla="*/ 1331 h 2377"/>
              <a:gd name="T16" fmla="*/ 65 w 84"/>
              <a:gd name="T17" fmla="*/ 618 h 2377"/>
              <a:gd name="T18" fmla="*/ 74 w 84"/>
              <a:gd name="T19" fmla="*/ 95 h 2377"/>
              <a:gd name="T20" fmla="*/ 84 w 84"/>
              <a:gd name="T21" fmla="*/ 95 h 2377"/>
              <a:gd name="T22" fmla="*/ 84 w 84"/>
              <a:gd name="T23" fmla="*/ 0 h 2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2377">
                <a:moveTo>
                  <a:pt x="0" y="0"/>
                </a:moveTo>
                <a:lnTo>
                  <a:pt x="0" y="95"/>
                </a:lnTo>
                <a:lnTo>
                  <a:pt x="10" y="1236"/>
                </a:lnTo>
                <a:lnTo>
                  <a:pt x="19" y="808"/>
                </a:lnTo>
                <a:lnTo>
                  <a:pt x="28" y="1236"/>
                </a:lnTo>
                <a:lnTo>
                  <a:pt x="37" y="1949"/>
                </a:lnTo>
                <a:lnTo>
                  <a:pt x="47" y="2377"/>
                </a:lnTo>
                <a:lnTo>
                  <a:pt x="56" y="1331"/>
                </a:lnTo>
                <a:lnTo>
                  <a:pt x="65" y="618"/>
                </a:lnTo>
                <a:lnTo>
                  <a:pt x="74" y="95"/>
                </a:lnTo>
                <a:lnTo>
                  <a:pt x="84" y="95"/>
                </a:lnTo>
                <a:lnTo>
                  <a:pt x="8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0" name="Freeform 326"/>
          <p:cNvSpPr>
            <a:spLocks/>
          </p:cNvSpPr>
          <p:nvPr/>
        </p:nvSpPr>
        <p:spPr bwMode="auto">
          <a:xfrm flipV="1">
            <a:off x="1782763" y="6409919"/>
            <a:ext cx="11113" cy="152301"/>
          </a:xfrm>
          <a:custGeom>
            <a:avLst/>
            <a:gdLst>
              <a:gd name="T0" fmla="*/ 0 w 65"/>
              <a:gd name="T1" fmla="*/ 0 h 2139"/>
              <a:gd name="T2" fmla="*/ 0 w 65"/>
              <a:gd name="T3" fmla="*/ 618 h 2139"/>
              <a:gd name="T4" fmla="*/ 9 w 65"/>
              <a:gd name="T5" fmla="*/ 808 h 2139"/>
              <a:gd name="T6" fmla="*/ 19 w 65"/>
              <a:gd name="T7" fmla="*/ 1378 h 2139"/>
              <a:gd name="T8" fmla="*/ 28 w 65"/>
              <a:gd name="T9" fmla="*/ 2139 h 2139"/>
              <a:gd name="T10" fmla="*/ 37 w 65"/>
              <a:gd name="T11" fmla="*/ 1141 h 2139"/>
              <a:gd name="T12" fmla="*/ 46 w 65"/>
              <a:gd name="T13" fmla="*/ 1663 h 2139"/>
              <a:gd name="T14" fmla="*/ 56 w 65"/>
              <a:gd name="T15" fmla="*/ 855 h 2139"/>
              <a:gd name="T16" fmla="*/ 65 w 65"/>
              <a:gd name="T17" fmla="*/ 142 h 2139"/>
              <a:gd name="T18" fmla="*/ 65 w 65"/>
              <a:gd name="T19" fmla="*/ 0 h 2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2139">
                <a:moveTo>
                  <a:pt x="0" y="0"/>
                </a:moveTo>
                <a:lnTo>
                  <a:pt x="0" y="618"/>
                </a:lnTo>
                <a:lnTo>
                  <a:pt x="9" y="808"/>
                </a:lnTo>
                <a:lnTo>
                  <a:pt x="19" y="1378"/>
                </a:lnTo>
                <a:lnTo>
                  <a:pt x="28" y="2139"/>
                </a:lnTo>
                <a:lnTo>
                  <a:pt x="37" y="1141"/>
                </a:lnTo>
                <a:lnTo>
                  <a:pt x="46" y="1663"/>
                </a:lnTo>
                <a:lnTo>
                  <a:pt x="56" y="855"/>
                </a:lnTo>
                <a:lnTo>
                  <a:pt x="65" y="142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1" name="Freeform 327"/>
          <p:cNvSpPr>
            <a:spLocks/>
          </p:cNvSpPr>
          <p:nvPr/>
        </p:nvSpPr>
        <p:spPr bwMode="auto">
          <a:xfrm flipV="1">
            <a:off x="1795463" y="5886477"/>
            <a:ext cx="26988" cy="675744"/>
          </a:xfrm>
          <a:custGeom>
            <a:avLst/>
            <a:gdLst>
              <a:gd name="T0" fmla="*/ 0 w 176"/>
              <a:gd name="T1" fmla="*/ 0 h 9460"/>
              <a:gd name="T2" fmla="*/ 0 w 176"/>
              <a:gd name="T3" fmla="*/ 47 h 9460"/>
              <a:gd name="T4" fmla="*/ 10 w 176"/>
              <a:gd name="T5" fmla="*/ 190 h 9460"/>
              <a:gd name="T6" fmla="*/ 19 w 176"/>
              <a:gd name="T7" fmla="*/ 570 h 9460"/>
              <a:gd name="T8" fmla="*/ 28 w 176"/>
              <a:gd name="T9" fmla="*/ 950 h 9460"/>
              <a:gd name="T10" fmla="*/ 37 w 176"/>
              <a:gd name="T11" fmla="*/ 760 h 9460"/>
              <a:gd name="T12" fmla="*/ 47 w 176"/>
              <a:gd name="T13" fmla="*/ 1045 h 9460"/>
              <a:gd name="T14" fmla="*/ 56 w 176"/>
              <a:gd name="T15" fmla="*/ 570 h 9460"/>
              <a:gd name="T16" fmla="*/ 65 w 176"/>
              <a:gd name="T17" fmla="*/ 522 h 9460"/>
              <a:gd name="T18" fmla="*/ 74 w 176"/>
              <a:gd name="T19" fmla="*/ 142 h 9460"/>
              <a:gd name="T20" fmla="*/ 84 w 176"/>
              <a:gd name="T21" fmla="*/ 142 h 9460"/>
              <a:gd name="T22" fmla="*/ 93 w 176"/>
              <a:gd name="T23" fmla="*/ 713 h 9460"/>
              <a:gd name="T24" fmla="*/ 102 w 176"/>
              <a:gd name="T25" fmla="*/ 2139 h 9460"/>
              <a:gd name="T26" fmla="*/ 111 w 176"/>
              <a:gd name="T27" fmla="*/ 5039 h 9460"/>
              <a:gd name="T28" fmla="*/ 121 w 176"/>
              <a:gd name="T29" fmla="*/ 8462 h 9460"/>
              <a:gd name="T30" fmla="*/ 130 w 176"/>
              <a:gd name="T31" fmla="*/ 9460 h 9460"/>
              <a:gd name="T32" fmla="*/ 139 w 176"/>
              <a:gd name="T33" fmla="*/ 8177 h 9460"/>
              <a:gd name="T34" fmla="*/ 148 w 176"/>
              <a:gd name="T35" fmla="*/ 9033 h 9460"/>
              <a:gd name="T36" fmla="*/ 158 w 176"/>
              <a:gd name="T37" fmla="*/ 5134 h 9460"/>
              <a:gd name="T38" fmla="*/ 167 w 176"/>
              <a:gd name="T39" fmla="*/ 1045 h 9460"/>
              <a:gd name="T40" fmla="*/ 176 w 176"/>
              <a:gd name="T41" fmla="*/ 95 h 9460"/>
              <a:gd name="T42" fmla="*/ 176 w 176"/>
              <a:gd name="T43" fmla="*/ 0 h 9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9460">
                <a:moveTo>
                  <a:pt x="0" y="0"/>
                </a:moveTo>
                <a:lnTo>
                  <a:pt x="0" y="47"/>
                </a:lnTo>
                <a:lnTo>
                  <a:pt x="10" y="190"/>
                </a:lnTo>
                <a:lnTo>
                  <a:pt x="19" y="570"/>
                </a:lnTo>
                <a:lnTo>
                  <a:pt x="28" y="950"/>
                </a:lnTo>
                <a:lnTo>
                  <a:pt x="37" y="760"/>
                </a:lnTo>
                <a:lnTo>
                  <a:pt x="47" y="1045"/>
                </a:lnTo>
                <a:lnTo>
                  <a:pt x="56" y="570"/>
                </a:lnTo>
                <a:lnTo>
                  <a:pt x="65" y="522"/>
                </a:lnTo>
                <a:lnTo>
                  <a:pt x="74" y="142"/>
                </a:lnTo>
                <a:lnTo>
                  <a:pt x="84" y="142"/>
                </a:lnTo>
                <a:lnTo>
                  <a:pt x="93" y="713"/>
                </a:lnTo>
                <a:lnTo>
                  <a:pt x="102" y="2139"/>
                </a:lnTo>
                <a:lnTo>
                  <a:pt x="111" y="5039"/>
                </a:lnTo>
                <a:lnTo>
                  <a:pt x="121" y="8462"/>
                </a:lnTo>
                <a:lnTo>
                  <a:pt x="130" y="9460"/>
                </a:lnTo>
                <a:lnTo>
                  <a:pt x="139" y="8177"/>
                </a:lnTo>
                <a:lnTo>
                  <a:pt x="148" y="9033"/>
                </a:lnTo>
                <a:lnTo>
                  <a:pt x="158" y="5134"/>
                </a:lnTo>
                <a:lnTo>
                  <a:pt x="167" y="1045"/>
                </a:lnTo>
                <a:lnTo>
                  <a:pt x="176" y="95"/>
                </a:lnTo>
                <a:lnTo>
                  <a:pt x="17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2" name="Line 328"/>
          <p:cNvSpPr>
            <a:spLocks noChangeShapeType="1"/>
          </p:cNvSpPr>
          <p:nvPr/>
        </p:nvSpPr>
        <p:spPr bwMode="auto">
          <a:xfrm flipV="1">
            <a:off x="182880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3" name="Line 329"/>
          <p:cNvSpPr>
            <a:spLocks noChangeShapeType="1"/>
          </p:cNvSpPr>
          <p:nvPr/>
        </p:nvSpPr>
        <p:spPr bwMode="auto">
          <a:xfrm flipV="1">
            <a:off x="1831975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4" name="Freeform 330"/>
          <p:cNvSpPr>
            <a:spLocks/>
          </p:cNvSpPr>
          <p:nvPr/>
        </p:nvSpPr>
        <p:spPr bwMode="auto">
          <a:xfrm flipV="1">
            <a:off x="1843088" y="6548912"/>
            <a:ext cx="3175" cy="13308"/>
          </a:xfrm>
          <a:custGeom>
            <a:avLst/>
            <a:gdLst>
              <a:gd name="T0" fmla="*/ 0 w 27"/>
              <a:gd name="T1" fmla="*/ 0 h 190"/>
              <a:gd name="T2" fmla="*/ 0 w 27"/>
              <a:gd name="T3" fmla="*/ 47 h 190"/>
              <a:gd name="T4" fmla="*/ 9 w 27"/>
              <a:gd name="T5" fmla="*/ 95 h 190"/>
              <a:gd name="T6" fmla="*/ 18 w 27"/>
              <a:gd name="T7" fmla="*/ 190 h 190"/>
              <a:gd name="T8" fmla="*/ 27 w 27"/>
              <a:gd name="T9" fmla="*/ 47 h 190"/>
              <a:gd name="T10" fmla="*/ 27 w 27"/>
              <a:gd name="T1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90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18" y="190"/>
                </a:lnTo>
                <a:lnTo>
                  <a:pt x="27" y="47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5" name="Line 331"/>
          <p:cNvSpPr>
            <a:spLocks noChangeShapeType="1"/>
          </p:cNvSpPr>
          <p:nvPr/>
        </p:nvSpPr>
        <p:spPr bwMode="auto">
          <a:xfrm flipV="1">
            <a:off x="18526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" name="Line 332"/>
          <p:cNvSpPr>
            <a:spLocks noChangeShapeType="1"/>
          </p:cNvSpPr>
          <p:nvPr/>
        </p:nvSpPr>
        <p:spPr bwMode="auto">
          <a:xfrm flipV="1">
            <a:off x="18573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" name="Line 333"/>
          <p:cNvSpPr>
            <a:spLocks noChangeShapeType="1"/>
          </p:cNvSpPr>
          <p:nvPr/>
        </p:nvSpPr>
        <p:spPr bwMode="auto">
          <a:xfrm flipV="1">
            <a:off x="1868488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8" name="Line 334"/>
          <p:cNvSpPr>
            <a:spLocks noChangeShapeType="1"/>
          </p:cNvSpPr>
          <p:nvPr/>
        </p:nvSpPr>
        <p:spPr bwMode="auto">
          <a:xfrm flipV="1">
            <a:off x="18764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" name="Line 335"/>
          <p:cNvSpPr>
            <a:spLocks noChangeShapeType="1"/>
          </p:cNvSpPr>
          <p:nvPr/>
        </p:nvSpPr>
        <p:spPr bwMode="auto">
          <a:xfrm flipV="1">
            <a:off x="18875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0" name="Line 336"/>
          <p:cNvSpPr>
            <a:spLocks noChangeShapeType="1"/>
          </p:cNvSpPr>
          <p:nvPr/>
        </p:nvSpPr>
        <p:spPr bwMode="auto">
          <a:xfrm flipV="1">
            <a:off x="18986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1" name="Line 337"/>
          <p:cNvSpPr>
            <a:spLocks noChangeShapeType="1"/>
          </p:cNvSpPr>
          <p:nvPr/>
        </p:nvSpPr>
        <p:spPr bwMode="auto">
          <a:xfrm flipV="1">
            <a:off x="19034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2" name="Line 338"/>
          <p:cNvSpPr>
            <a:spLocks noChangeShapeType="1"/>
          </p:cNvSpPr>
          <p:nvPr/>
        </p:nvSpPr>
        <p:spPr bwMode="auto">
          <a:xfrm flipV="1">
            <a:off x="1908175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3" name="Line 339"/>
          <p:cNvSpPr>
            <a:spLocks noChangeShapeType="1"/>
          </p:cNvSpPr>
          <p:nvPr/>
        </p:nvSpPr>
        <p:spPr bwMode="auto">
          <a:xfrm flipV="1">
            <a:off x="19256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4" name="Line 340"/>
          <p:cNvSpPr>
            <a:spLocks noChangeShapeType="1"/>
          </p:cNvSpPr>
          <p:nvPr/>
        </p:nvSpPr>
        <p:spPr bwMode="auto">
          <a:xfrm flipV="1">
            <a:off x="1930400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5" name="Freeform 341"/>
          <p:cNvSpPr>
            <a:spLocks/>
          </p:cNvSpPr>
          <p:nvPr/>
        </p:nvSpPr>
        <p:spPr bwMode="auto">
          <a:xfrm flipV="1">
            <a:off x="1939925" y="6559262"/>
            <a:ext cx="1588" cy="2957"/>
          </a:xfrm>
          <a:custGeom>
            <a:avLst/>
            <a:gdLst>
              <a:gd name="T0" fmla="*/ 0 w 9"/>
              <a:gd name="T1" fmla="*/ 0 h 47"/>
              <a:gd name="T2" fmla="*/ 0 w 9"/>
              <a:gd name="T3" fmla="*/ 47 h 47"/>
              <a:gd name="T4" fmla="*/ 9 w 9"/>
              <a:gd name="T5" fmla="*/ 47 h 47"/>
              <a:gd name="T6" fmla="*/ 9 w 9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6" name="Line 342"/>
          <p:cNvSpPr>
            <a:spLocks noChangeShapeType="1"/>
          </p:cNvSpPr>
          <p:nvPr/>
        </p:nvSpPr>
        <p:spPr bwMode="auto">
          <a:xfrm flipV="1">
            <a:off x="1943100" y="6548912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7" name="Freeform 343"/>
          <p:cNvSpPr>
            <a:spLocks/>
          </p:cNvSpPr>
          <p:nvPr/>
        </p:nvSpPr>
        <p:spPr bwMode="auto">
          <a:xfrm flipV="1">
            <a:off x="1951038" y="6245788"/>
            <a:ext cx="11113" cy="316431"/>
          </a:xfrm>
          <a:custGeom>
            <a:avLst/>
            <a:gdLst>
              <a:gd name="T0" fmla="*/ 0 w 74"/>
              <a:gd name="T1" fmla="*/ 0 h 4421"/>
              <a:gd name="T2" fmla="*/ 0 w 74"/>
              <a:gd name="T3" fmla="*/ 332 h 4421"/>
              <a:gd name="T4" fmla="*/ 9 w 74"/>
              <a:gd name="T5" fmla="*/ 903 h 4421"/>
              <a:gd name="T6" fmla="*/ 18 w 74"/>
              <a:gd name="T7" fmla="*/ 1759 h 4421"/>
              <a:gd name="T8" fmla="*/ 28 w 74"/>
              <a:gd name="T9" fmla="*/ 3470 h 4421"/>
              <a:gd name="T10" fmla="*/ 37 w 74"/>
              <a:gd name="T11" fmla="*/ 3946 h 4421"/>
              <a:gd name="T12" fmla="*/ 46 w 74"/>
              <a:gd name="T13" fmla="*/ 4421 h 4421"/>
              <a:gd name="T14" fmla="*/ 55 w 74"/>
              <a:gd name="T15" fmla="*/ 2900 h 4421"/>
              <a:gd name="T16" fmla="*/ 65 w 74"/>
              <a:gd name="T17" fmla="*/ 1283 h 4421"/>
              <a:gd name="T18" fmla="*/ 74 w 74"/>
              <a:gd name="T19" fmla="*/ 237 h 4421"/>
              <a:gd name="T20" fmla="*/ 74 w 74"/>
              <a:gd name="T21" fmla="*/ 0 h 4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4421">
                <a:moveTo>
                  <a:pt x="0" y="0"/>
                </a:moveTo>
                <a:lnTo>
                  <a:pt x="0" y="332"/>
                </a:lnTo>
                <a:lnTo>
                  <a:pt x="9" y="903"/>
                </a:lnTo>
                <a:lnTo>
                  <a:pt x="18" y="1759"/>
                </a:lnTo>
                <a:lnTo>
                  <a:pt x="28" y="3470"/>
                </a:lnTo>
                <a:lnTo>
                  <a:pt x="37" y="3946"/>
                </a:lnTo>
                <a:lnTo>
                  <a:pt x="46" y="4421"/>
                </a:lnTo>
                <a:lnTo>
                  <a:pt x="55" y="2900"/>
                </a:lnTo>
                <a:lnTo>
                  <a:pt x="65" y="1283"/>
                </a:lnTo>
                <a:lnTo>
                  <a:pt x="74" y="23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8" name="Freeform 344"/>
          <p:cNvSpPr>
            <a:spLocks/>
          </p:cNvSpPr>
          <p:nvPr/>
        </p:nvSpPr>
        <p:spPr bwMode="auto">
          <a:xfrm flipV="1">
            <a:off x="1965325" y="4805583"/>
            <a:ext cx="38100" cy="1756637"/>
          </a:xfrm>
          <a:custGeom>
            <a:avLst/>
            <a:gdLst>
              <a:gd name="T0" fmla="*/ 0 w 250"/>
              <a:gd name="T1" fmla="*/ 0 h 24579"/>
              <a:gd name="T2" fmla="*/ 0 w 250"/>
              <a:gd name="T3" fmla="*/ 47 h 24579"/>
              <a:gd name="T4" fmla="*/ 10 w 250"/>
              <a:gd name="T5" fmla="*/ 522 h 24579"/>
              <a:gd name="T6" fmla="*/ 19 w 250"/>
              <a:gd name="T7" fmla="*/ 760 h 24579"/>
              <a:gd name="T8" fmla="*/ 28 w 250"/>
              <a:gd name="T9" fmla="*/ 570 h 24579"/>
              <a:gd name="T10" fmla="*/ 37 w 250"/>
              <a:gd name="T11" fmla="*/ 713 h 24579"/>
              <a:gd name="T12" fmla="*/ 47 w 250"/>
              <a:gd name="T13" fmla="*/ 713 h 24579"/>
              <a:gd name="T14" fmla="*/ 56 w 250"/>
              <a:gd name="T15" fmla="*/ 427 h 24579"/>
              <a:gd name="T16" fmla="*/ 65 w 250"/>
              <a:gd name="T17" fmla="*/ 285 h 24579"/>
              <a:gd name="T18" fmla="*/ 74 w 250"/>
              <a:gd name="T19" fmla="*/ 95 h 24579"/>
              <a:gd name="T20" fmla="*/ 84 w 250"/>
              <a:gd name="T21" fmla="*/ 142 h 24579"/>
              <a:gd name="T22" fmla="*/ 93 w 250"/>
              <a:gd name="T23" fmla="*/ 1378 h 24579"/>
              <a:gd name="T24" fmla="*/ 102 w 250"/>
              <a:gd name="T25" fmla="*/ 5800 h 24579"/>
              <a:gd name="T26" fmla="*/ 111 w 250"/>
              <a:gd name="T27" fmla="*/ 14120 h 24579"/>
              <a:gd name="T28" fmla="*/ 121 w 250"/>
              <a:gd name="T29" fmla="*/ 18398 h 24579"/>
              <a:gd name="T30" fmla="*/ 130 w 250"/>
              <a:gd name="T31" fmla="*/ 24056 h 24579"/>
              <a:gd name="T32" fmla="*/ 139 w 250"/>
              <a:gd name="T33" fmla="*/ 24579 h 24579"/>
              <a:gd name="T34" fmla="*/ 148 w 250"/>
              <a:gd name="T35" fmla="*/ 24341 h 24579"/>
              <a:gd name="T36" fmla="*/ 158 w 250"/>
              <a:gd name="T37" fmla="*/ 13359 h 24579"/>
              <a:gd name="T38" fmla="*/ 167 w 250"/>
              <a:gd name="T39" fmla="*/ 1949 h 24579"/>
              <a:gd name="T40" fmla="*/ 176 w 250"/>
              <a:gd name="T41" fmla="*/ 190 h 24579"/>
              <a:gd name="T42" fmla="*/ 185 w 250"/>
              <a:gd name="T43" fmla="*/ 95 h 24579"/>
              <a:gd name="T44" fmla="*/ 195 w 250"/>
              <a:gd name="T45" fmla="*/ 47 h 24579"/>
              <a:gd name="T46" fmla="*/ 204 w 250"/>
              <a:gd name="T47" fmla="*/ 380 h 24579"/>
              <a:gd name="T48" fmla="*/ 213 w 250"/>
              <a:gd name="T49" fmla="*/ 285 h 24579"/>
              <a:gd name="T50" fmla="*/ 222 w 250"/>
              <a:gd name="T51" fmla="*/ 142 h 24579"/>
              <a:gd name="T52" fmla="*/ 232 w 250"/>
              <a:gd name="T53" fmla="*/ 475 h 24579"/>
              <a:gd name="T54" fmla="*/ 241 w 250"/>
              <a:gd name="T55" fmla="*/ 618 h 24579"/>
              <a:gd name="T56" fmla="*/ 250 w 250"/>
              <a:gd name="T57" fmla="*/ 95 h 24579"/>
              <a:gd name="T58" fmla="*/ 250 w 250"/>
              <a:gd name="T59" fmla="*/ 0 h 24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0" h="24579">
                <a:moveTo>
                  <a:pt x="0" y="0"/>
                </a:moveTo>
                <a:lnTo>
                  <a:pt x="0" y="47"/>
                </a:lnTo>
                <a:lnTo>
                  <a:pt x="10" y="522"/>
                </a:lnTo>
                <a:lnTo>
                  <a:pt x="19" y="760"/>
                </a:lnTo>
                <a:lnTo>
                  <a:pt x="28" y="570"/>
                </a:lnTo>
                <a:lnTo>
                  <a:pt x="37" y="713"/>
                </a:lnTo>
                <a:lnTo>
                  <a:pt x="47" y="713"/>
                </a:lnTo>
                <a:lnTo>
                  <a:pt x="56" y="427"/>
                </a:lnTo>
                <a:lnTo>
                  <a:pt x="65" y="285"/>
                </a:lnTo>
                <a:lnTo>
                  <a:pt x="74" y="95"/>
                </a:lnTo>
                <a:lnTo>
                  <a:pt x="84" y="142"/>
                </a:lnTo>
                <a:lnTo>
                  <a:pt x="93" y="1378"/>
                </a:lnTo>
                <a:lnTo>
                  <a:pt x="102" y="5800"/>
                </a:lnTo>
                <a:lnTo>
                  <a:pt x="111" y="14120"/>
                </a:lnTo>
                <a:lnTo>
                  <a:pt x="121" y="18398"/>
                </a:lnTo>
                <a:lnTo>
                  <a:pt x="130" y="24056"/>
                </a:lnTo>
                <a:lnTo>
                  <a:pt x="139" y="24579"/>
                </a:lnTo>
                <a:lnTo>
                  <a:pt x="148" y="24341"/>
                </a:lnTo>
                <a:lnTo>
                  <a:pt x="158" y="13359"/>
                </a:lnTo>
                <a:lnTo>
                  <a:pt x="167" y="1949"/>
                </a:lnTo>
                <a:lnTo>
                  <a:pt x="176" y="190"/>
                </a:lnTo>
                <a:lnTo>
                  <a:pt x="185" y="95"/>
                </a:lnTo>
                <a:lnTo>
                  <a:pt x="195" y="47"/>
                </a:lnTo>
                <a:lnTo>
                  <a:pt x="204" y="380"/>
                </a:lnTo>
                <a:lnTo>
                  <a:pt x="213" y="285"/>
                </a:lnTo>
                <a:lnTo>
                  <a:pt x="222" y="142"/>
                </a:lnTo>
                <a:lnTo>
                  <a:pt x="232" y="475"/>
                </a:lnTo>
                <a:lnTo>
                  <a:pt x="241" y="618"/>
                </a:lnTo>
                <a:lnTo>
                  <a:pt x="250" y="95"/>
                </a:lnTo>
                <a:lnTo>
                  <a:pt x="25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9" name="Freeform 345"/>
          <p:cNvSpPr>
            <a:spLocks/>
          </p:cNvSpPr>
          <p:nvPr/>
        </p:nvSpPr>
        <p:spPr bwMode="auto">
          <a:xfrm flipV="1">
            <a:off x="2008188" y="6528211"/>
            <a:ext cx="9525" cy="34009"/>
          </a:xfrm>
          <a:custGeom>
            <a:avLst/>
            <a:gdLst>
              <a:gd name="T0" fmla="*/ 0 w 56"/>
              <a:gd name="T1" fmla="*/ 0 h 475"/>
              <a:gd name="T2" fmla="*/ 0 w 56"/>
              <a:gd name="T3" fmla="*/ 47 h 475"/>
              <a:gd name="T4" fmla="*/ 9 w 56"/>
              <a:gd name="T5" fmla="*/ 190 h 475"/>
              <a:gd name="T6" fmla="*/ 19 w 56"/>
              <a:gd name="T7" fmla="*/ 190 h 475"/>
              <a:gd name="T8" fmla="*/ 28 w 56"/>
              <a:gd name="T9" fmla="*/ 237 h 475"/>
              <a:gd name="T10" fmla="*/ 37 w 56"/>
              <a:gd name="T11" fmla="*/ 475 h 475"/>
              <a:gd name="T12" fmla="*/ 46 w 56"/>
              <a:gd name="T13" fmla="*/ 95 h 475"/>
              <a:gd name="T14" fmla="*/ 56 w 56"/>
              <a:gd name="T15" fmla="*/ 95 h 475"/>
              <a:gd name="T16" fmla="*/ 56 w 56"/>
              <a:gd name="T17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75">
                <a:moveTo>
                  <a:pt x="0" y="0"/>
                </a:moveTo>
                <a:lnTo>
                  <a:pt x="0" y="47"/>
                </a:lnTo>
                <a:lnTo>
                  <a:pt x="9" y="190"/>
                </a:lnTo>
                <a:lnTo>
                  <a:pt x="19" y="190"/>
                </a:lnTo>
                <a:lnTo>
                  <a:pt x="28" y="237"/>
                </a:lnTo>
                <a:lnTo>
                  <a:pt x="37" y="475"/>
                </a:lnTo>
                <a:lnTo>
                  <a:pt x="46" y="95"/>
                </a:lnTo>
                <a:lnTo>
                  <a:pt x="56" y="95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0" name="Line 346"/>
          <p:cNvSpPr>
            <a:spLocks noChangeShapeType="1"/>
          </p:cNvSpPr>
          <p:nvPr/>
        </p:nvSpPr>
        <p:spPr bwMode="auto">
          <a:xfrm flipV="1">
            <a:off x="20288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1" name="Freeform 347"/>
          <p:cNvSpPr>
            <a:spLocks/>
          </p:cNvSpPr>
          <p:nvPr/>
        </p:nvSpPr>
        <p:spPr bwMode="auto">
          <a:xfrm flipV="1">
            <a:off x="2038350" y="6559262"/>
            <a:ext cx="1588" cy="2957"/>
          </a:xfrm>
          <a:custGeom>
            <a:avLst/>
            <a:gdLst>
              <a:gd name="T0" fmla="*/ 0 w 10"/>
              <a:gd name="T1" fmla="*/ 0 h 47"/>
              <a:gd name="T2" fmla="*/ 0 w 10"/>
              <a:gd name="T3" fmla="*/ 47 h 47"/>
              <a:gd name="T4" fmla="*/ 10 w 10"/>
              <a:gd name="T5" fmla="*/ 47 h 47"/>
              <a:gd name="T6" fmla="*/ 10 w 10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7">
                <a:moveTo>
                  <a:pt x="0" y="0"/>
                </a:moveTo>
                <a:lnTo>
                  <a:pt x="0" y="47"/>
                </a:lnTo>
                <a:lnTo>
                  <a:pt x="10" y="47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2" name="Line 348"/>
          <p:cNvSpPr>
            <a:spLocks noChangeShapeType="1"/>
          </p:cNvSpPr>
          <p:nvPr/>
        </p:nvSpPr>
        <p:spPr bwMode="auto">
          <a:xfrm flipV="1">
            <a:off x="20431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3" name="Line 349"/>
          <p:cNvSpPr>
            <a:spLocks noChangeShapeType="1"/>
          </p:cNvSpPr>
          <p:nvPr/>
        </p:nvSpPr>
        <p:spPr bwMode="auto">
          <a:xfrm flipV="1">
            <a:off x="20653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4" name="Line 350"/>
          <p:cNvSpPr>
            <a:spLocks noChangeShapeType="1"/>
          </p:cNvSpPr>
          <p:nvPr/>
        </p:nvSpPr>
        <p:spPr bwMode="auto">
          <a:xfrm flipV="1">
            <a:off x="20780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5" name="Line 351"/>
          <p:cNvSpPr>
            <a:spLocks noChangeShapeType="1"/>
          </p:cNvSpPr>
          <p:nvPr/>
        </p:nvSpPr>
        <p:spPr bwMode="auto">
          <a:xfrm flipV="1">
            <a:off x="20907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6" name="Line 352"/>
          <p:cNvSpPr>
            <a:spLocks noChangeShapeType="1"/>
          </p:cNvSpPr>
          <p:nvPr/>
        </p:nvSpPr>
        <p:spPr bwMode="auto">
          <a:xfrm flipV="1">
            <a:off x="20939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7" name="Line 353"/>
          <p:cNvSpPr>
            <a:spLocks noChangeShapeType="1"/>
          </p:cNvSpPr>
          <p:nvPr/>
        </p:nvSpPr>
        <p:spPr bwMode="auto">
          <a:xfrm flipV="1">
            <a:off x="21018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8" name="Line 354"/>
          <p:cNvSpPr>
            <a:spLocks noChangeShapeType="1"/>
          </p:cNvSpPr>
          <p:nvPr/>
        </p:nvSpPr>
        <p:spPr bwMode="auto">
          <a:xfrm flipV="1">
            <a:off x="210343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9" name="Freeform 355"/>
          <p:cNvSpPr>
            <a:spLocks/>
          </p:cNvSpPr>
          <p:nvPr/>
        </p:nvSpPr>
        <p:spPr bwMode="auto">
          <a:xfrm flipV="1">
            <a:off x="2106613" y="6548912"/>
            <a:ext cx="7938" cy="13308"/>
          </a:xfrm>
          <a:custGeom>
            <a:avLst/>
            <a:gdLst>
              <a:gd name="T0" fmla="*/ 0 w 47"/>
              <a:gd name="T1" fmla="*/ 0 h 190"/>
              <a:gd name="T2" fmla="*/ 0 w 47"/>
              <a:gd name="T3" fmla="*/ 190 h 190"/>
              <a:gd name="T4" fmla="*/ 10 w 47"/>
              <a:gd name="T5" fmla="*/ 47 h 190"/>
              <a:gd name="T6" fmla="*/ 19 w 47"/>
              <a:gd name="T7" fmla="*/ 142 h 190"/>
              <a:gd name="T8" fmla="*/ 28 w 47"/>
              <a:gd name="T9" fmla="*/ 47 h 190"/>
              <a:gd name="T10" fmla="*/ 37 w 47"/>
              <a:gd name="T11" fmla="*/ 47 h 190"/>
              <a:gd name="T12" fmla="*/ 47 w 47"/>
              <a:gd name="T13" fmla="*/ 47 h 190"/>
              <a:gd name="T14" fmla="*/ 47 w 47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190">
                <a:moveTo>
                  <a:pt x="0" y="0"/>
                </a:moveTo>
                <a:lnTo>
                  <a:pt x="0" y="190"/>
                </a:lnTo>
                <a:lnTo>
                  <a:pt x="10" y="47"/>
                </a:lnTo>
                <a:lnTo>
                  <a:pt x="19" y="142"/>
                </a:lnTo>
                <a:lnTo>
                  <a:pt x="28" y="47"/>
                </a:lnTo>
                <a:lnTo>
                  <a:pt x="37" y="47"/>
                </a:lnTo>
                <a:lnTo>
                  <a:pt x="47" y="47"/>
                </a:lnTo>
                <a:lnTo>
                  <a:pt x="4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0" name="Freeform 356"/>
          <p:cNvSpPr>
            <a:spLocks/>
          </p:cNvSpPr>
          <p:nvPr/>
        </p:nvSpPr>
        <p:spPr bwMode="auto">
          <a:xfrm flipV="1">
            <a:off x="2119313" y="6486809"/>
            <a:ext cx="9525" cy="75412"/>
          </a:xfrm>
          <a:custGeom>
            <a:avLst/>
            <a:gdLst>
              <a:gd name="T0" fmla="*/ 0 w 64"/>
              <a:gd name="T1" fmla="*/ 0 h 1045"/>
              <a:gd name="T2" fmla="*/ 0 w 64"/>
              <a:gd name="T3" fmla="*/ 285 h 1045"/>
              <a:gd name="T4" fmla="*/ 9 w 64"/>
              <a:gd name="T5" fmla="*/ 142 h 1045"/>
              <a:gd name="T6" fmla="*/ 18 w 64"/>
              <a:gd name="T7" fmla="*/ 142 h 1045"/>
              <a:gd name="T8" fmla="*/ 27 w 64"/>
              <a:gd name="T9" fmla="*/ 332 h 1045"/>
              <a:gd name="T10" fmla="*/ 37 w 64"/>
              <a:gd name="T11" fmla="*/ 427 h 1045"/>
              <a:gd name="T12" fmla="*/ 46 w 64"/>
              <a:gd name="T13" fmla="*/ 1045 h 1045"/>
              <a:gd name="T14" fmla="*/ 55 w 64"/>
              <a:gd name="T15" fmla="*/ 332 h 1045"/>
              <a:gd name="T16" fmla="*/ 64 w 64"/>
              <a:gd name="T17" fmla="*/ 142 h 1045"/>
              <a:gd name="T18" fmla="*/ 64 w 64"/>
              <a:gd name="T19" fmla="*/ 0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1045">
                <a:moveTo>
                  <a:pt x="0" y="0"/>
                </a:moveTo>
                <a:lnTo>
                  <a:pt x="0" y="285"/>
                </a:lnTo>
                <a:lnTo>
                  <a:pt x="9" y="142"/>
                </a:lnTo>
                <a:lnTo>
                  <a:pt x="18" y="142"/>
                </a:lnTo>
                <a:lnTo>
                  <a:pt x="27" y="332"/>
                </a:lnTo>
                <a:lnTo>
                  <a:pt x="37" y="427"/>
                </a:lnTo>
                <a:lnTo>
                  <a:pt x="46" y="1045"/>
                </a:lnTo>
                <a:lnTo>
                  <a:pt x="55" y="332"/>
                </a:lnTo>
                <a:lnTo>
                  <a:pt x="64" y="142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1" name="Freeform 357"/>
          <p:cNvSpPr>
            <a:spLocks/>
          </p:cNvSpPr>
          <p:nvPr/>
        </p:nvSpPr>
        <p:spPr bwMode="auto">
          <a:xfrm flipV="1">
            <a:off x="2133600" y="5973717"/>
            <a:ext cx="25400" cy="588503"/>
          </a:xfrm>
          <a:custGeom>
            <a:avLst/>
            <a:gdLst>
              <a:gd name="T0" fmla="*/ 0 w 167"/>
              <a:gd name="T1" fmla="*/ 0 h 8224"/>
              <a:gd name="T2" fmla="*/ 0 w 167"/>
              <a:gd name="T3" fmla="*/ 237 h 8224"/>
              <a:gd name="T4" fmla="*/ 9 w 167"/>
              <a:gd name="T5" fmla="*/ 332 h 8224"/>
              <a:gd name="T6" fmla="*/ 19 w 167"/>
              <a:gd name="T7" fmla="*/ 380 h 8224"/>
              <a:gd name="T8" fmla="*/ 28 w 167"/>
              <a:gd name="T9" fmla="*/ 1045 h 8224"/>
              <a:gd name="T10" fmla="*/ 37 w 167"/>
              <a:gd name="T11" fmla="*/ 855 h 8224"/>
              <a:gd name="T12" fmla="*/ 46 w 167"/>
              <a:gd name="T13" fmla="*/ 1378 h 8224"/>
              <a:gd name="T14" fmla="*/ 56 w 167"/>
              <a:gd name="T15" fmla="*/ 522 h 8224"/>
              <a:gd name="T16" fmla="*/ 65 w 167"/>
              <a:gd name="T17" fmla="*/ 332 h 8224"/>
              <a:gd name="T18" fmla="*/ 74 w 167"/>
              <a:gd name="T19" fmla="*/ 47 h 8224"/>
              <a:gd name="T20" fmla="*/ 83 w 167"/>
              <a:gd name="T21" fmla="*/ 427 h 8224"/>
              <a:gd name="T22" fmla="*/ 93 w 167"/>
              <a:gd name="T23" fmla="*/ 1568 h 8224"/>
              <a:gd name="T24" fmla="*/ 102 w 167"/>
              <a:gd name="T25" fmla="*/ 3898 h 8224"/>
              <a:gd name="T26" fmla="*/ 111 w 167"/>
              <a:gd name="T27" fmla="*/ 4896 h 8224"/>
              <a:gd name="T28" fmla="*/ 120 w 167"/>
              <a:gd name="T29" fmla="*/ 6988 h 8224"/>
              <a:gd name="T30" fmla="*/ 130 w 167"/>
              <a:gd name="T31" fmla="*/ 7892 h 8224"/>
              <a:gd name="T32" fmla="*/ 139 w 167"/>
              <a:gd name="T33" fmla="*/ 8224 h 8224"/>
              <a:gd name="T34" fmla="*/ 148 w 167"/>
              <a:gd name="T35" fmla="*/ 6798 h 8224"/>
              <a:gd name="T36" fmla="*/ 157 w 167"/>
              <a:gd name="T37" fmla="*/ 3232 h 8224"/>
              <a:gd name="T38" fmla="*/ 167 w 167"/>
              <a:gd name="T39" fmla="*/ 475 h 8224"/>
              <a:gd name="T40" fmla="*/ 167 w 167"/>
              <a:gd name="T41" fmla="*/ 0 h 8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7" h="8224">
                <a:moveTo>
                  <a:pt x="0" y="0"/>
                </a:moveTo>
                <a:lnTo>
                  <a:pt x="0" y="237"/>
                </a:lnTo>
                <a:lnTo>
                  <a:pt x="9" y="332"/>
                </a:lnTo>
                <a:lnTo>
                  <a:pt x="19" y="380"/>
                </a:lnTo>
                <a:lnTo>
                  <a:pt x="28" y="1045"/>
                </a:lnTo>
                <a:lnTo>
                  <a:pt x="37" y="855"/>
                </a:lnTo>
                <a:lnTo>
                  <a:pt x="46" y="1378"/>
                </a:lnTo>
                <a:lnTo>
                  <a:pt x="56" y="522"/>
                </a:lnTo>
                <a:lnTo>
                  <a:pt x="65" y="332"/>
                </a:lnTo>
                <a:lnTo>
                  <a:pt x="74" y="47"/>
                </a:lnTo>
                <a:lnTo>
                  <a:pt x="83" y="427"/>
                </a:lnTo>
                <a:lnTo>
                  <a:pt x="93" y="1568"/>
                </a:lnTo>
                <a:lnTo>
                  <a:pt x="102" y="3898"/>
                </a:lnTo>
                <a:lnTo>
                  <a:pt x="111" y="4896"/>
                </a:lnTo>
                <a:lnTo>
                  <a:pt x="120" y="6988"/>
                </a:lnTo>
                <a:lnTo>
                  <a:pt x="130" y="7892"/>
                </a:lnTo>
                <a:lnTo>
                  <a:pt x="139" y="8224"/>
                </a:lnTo>
                <a:lnTo>
                  <a:pt x="148" y="6798"/>
                </a:lnTo>
                <a:lnTo>
                  <a:pt x="157" y="3232"/>
                </a:lnTo>
                <a:lnTo>
                  <a:pt x="167" y="475"/>
                </a:lnTo>
                <a:lnTo>
                  <a:pt x="16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2" name="Freeform 358"/>
          <p:cNvSpPr>
            <a:spLocks/>
          </p:cNvSpPr>
          <p:nvPr/>
        </p:nvSpPr>
        <p:spPr bwMode="auto">
          <a:xfrm flipV="1">
            <a:off x="2163763" y="6501595"/>
            <a:ext cx="9525" cy="60625"/>
          </a:xfrm>
          <a:custGeom>
            <a:avLst/>
            <a:gdLst>
              <a:gd name="T0" fmla="*/ 0 w 65"/>
              <a:gd name="T1" fmla="*/ 0 h 855"/>
              <a:gd name="T2" fmla="*/ 0 w 65"/>
              <a:gd name="T3" fmla="*/ 380 h 855"/>
              <a:gd name="T4" fmla="*/ 10 w 65"/>
              <a:gd name="T5" fmla="*/ 380 h 855"/>
              <a:gd name="T6" fmla="*/ 19 w 65"/>
              <a:gd name="T7" fmla="*/ 332 h 855"/>
              <a:gd name="T8" fmla="*/ 28 w 65"/>
              <a:gd name="T9" fmla="*/ 855 h 855"/>
              <a:gd name="T10" fmla="*/ 37 w 65"/>
              <a:gd name="T11" fmla="*/ 855 h 855"/>
              <a:gd name="T12" fmla="*/ 47 w 65"/>
              <a:gd name="T13" fmla="*/ 570 h 855"/>
              <a:gd name="T14" fmla="*/ 56 w 65"/>
              <a:gd name="T15" fmla="*/ 237 h 855"/>
              <a:gd name="T16" fmla="*/ 65 w 65"/>
              <a:gd name="T17" fmla="*/ 142 h 855"/>
              <a:gd name="T18" fmla="*/ 65 w 65"/>
              <a:gd name="T19" fmla="*/ 0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855">
                <a:moveTo>
                  <a:pt x="0" y="0"/>
                </a:moveTo>
                <a:lnTo>
                  <a:pt x="0" y="380"/>
                </a:lnTo>
                <a:lnTo>
                  <a:pt x="10" y="380"/>
                </a:lnTo>
                <a:lnTo>
                  <a:pt x="19" y="332"/>
                </a:lnTo>
                <a:lnTo>
                  <a:pt x="28" y="855"/>
                </a:lnTo>
                <a:lnTo>
                  <a:pt x="37" y="855"/>
                </a:lnTo>
                <a:lnTo>
                  <a:pt x="47" y="570"/>
                </a:lnTo>
                <a:lnTo>
                  <a:pt x="56" y="237"/>
                </a:lnTo>
                <a:lnTo>
                  <a:pt x="65" y="142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3" name="Freeform 359"/>
          <p:cNvSpPr>
            <a:spLocks/>
          </p:cNvSpPr>
          <p:nvPr/>
        </p:nvSpPr>
        <p:spPr bwMode="auto">
          <a:xfrm flipV="1">
            <a:off x="2176463" y="6395133"/>
            <a:ext cx="11113" cy="167088"/>
          </a:xfrm>
          <a:custGeom>
            <a:avLst/>
            <a:gdLst>
              <a:gd name="T0" fmla="*/ 0 w 74"/>
              <a:gd name="T1" fmla="*/ 0 h 2329"/>
              <a:gd name="T2" fmla="*/ 0 w 74"/>
              <a:gd name="T3" fmla="*/ 190 h 2329"/>
              <a:gd name="T4" fmla="*/ 9 w 74"/>
              <a:gd name="T5" fmla="*/ 808 h 2329"/>
              <a:gd name="T6" fmla="*/ 18 w 74"/>
              <a:gd name="T7" fmla="*/ 1663 h 2329"/>
              <a:gd name="T8" fmla="*/ 27 w 74"/>
              <a:gd name="T9" fmla="*/ 1949 h 2329"/>
              <a:gd name="T10" fmla="*/ 37 w 74"/>
              <a:gd name="T11" fmla="*/ 2329 h 2329"/>
              <a:gd name="T12" fmla="*/ 46 w 74"/>
              <a:gd name="T13" fmla="*/ 2186 h 2329"/>
              <a:gd name="T14" fmla="*/ 55 w 74"/>
              <a:gd name="T15" fmla="*/ 1854 h 2329"/>
              <a:gd name="T16" fmla="*/ 64 w 74"/>
              <a:gd name="T17" fmla="*/ 1045 h 2329"/>
              <a:gd name="T18" fmla="*/ 74 w 74"/>
              <a:gd name="T19" fmla="*/ 190 h 2329"/>
              <a:gd name="T20" fmla="*/ 74 w 74"/>
              <a:gd name="T21" fmla="*/ 0 h 2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2329">
                <a:moveTo>
                  <a:pt x="0" y="0"/>
                </a:moveTo>
                <a:lnTo>
                  <a:pt x="0" y="190"/>
                </a:lnTo>
                <a:lnTo>
                  <a:pt x="9" y="808"/>
                </a:lnTo>
                <a:lnTo>
                  <a:pt x="18" y="1663"/>
                </a:lnTo>
                <a:lnTo>
                  <a:pt x="27" y="1949"/>
                </a:lnTo>
                <a:lnTo>
                  <a:pt x="37" y="2329"/>
                </a:lnTo>
                <a:lnTo>
                  <a:pt x="46" y="2186"/>
                </a:lnTo>
                <a:lnTo>
                  <a:pt x="55" y="1854"/>
                </a:lnTo>
                <a:lnTo>
                  <a:pt x="64" y="1045"/>
                </a:lnTo>
                <a:lnTo>
                  <a:pt x="74" y="190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4" name="Freeform 360"/>
          <p:cNvSpPr>
            <a:spLocks/>
          </p:cNvSpPr>
          <p:nvPr/>
        </p:nvSpPr>
        <p:spPr bwMode="auto">
          <a:xfrm flipV="1">
            <a:off x="2190750" y="6554827"/>
            <a:ext cx="1588" cy="7394"/>
          </a:xfrm>
          <a:custGeom>
            <a:avLst/>
            <a:gdLst>
              <a:gd name="T0" fmla="*/ 0 w 10"/>
              <a:gd name="T1" fmla="*/ 0 h 95"/>
              <a:gd name="T2" fmla="*/ 0 w 10"/>
              <a:gd name="T3" fmla="*/ 95 h 95"/>
              <a:gd name="T4" fmla="*/ 10 w 10"/>
              <a:gd name="T5" fmla="*/ 47 h 95"/>
              <a:gd name="T6" fmla="*/ 10 w 10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95">
                <a:moveTo>
                  <a:pt x="0" y="0"/>
                </a:moveTo>
                <a:lnTo>
                  <a:pt x="0" y="95"/>
                </a:lnTo>
                <a:lnTo>
                  <a:pt x="10" y="47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5" name="Freeform 361"/>
          <p:cNvSpPr>
            <a:spLocks/>
          </p:cNvSpPr>
          <p:nvPr/>
        </p:nvSpPr>
        <p:spPr bwMode="auto">
          <a:xfrm flipV="1">
            <a:off x="2195513" y="6551869"/>
            <a:ext cx="1588" cy="10351"/>
          </a:xfrm>
          <a:custGeom>
            <a:avLst/>
            <a:gdLst>
              <a:gd name="T0" fmla="*/ 0 w 9"/>
              <a:gd name="T1" fmla="*/ 0 h 142"/>
              <a:gd name="T2" fmla="*/ 0 w 9"/>
              <a:gd name="T3" fmla="*/ 142 h 142"/>
              <a:gd name="T4" fmla="*/ 9 w 9"/>
              <a:gd name="T5" fmla="*/ 47 h 142"/>
              <a:gd name="T6" fmla="*/ 9 w 9"/>
              <a:gd name="T7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42">
                <a:moveTo>
                  <a:pt x="0" y="0"/>
                </a:moveTo>
                <a:lnTo>
                  <a:pt x="0" y="142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6" name="Freeform 362"/>
          <p:cNvSpPr>
            <a:spLocks/>
          </p:cNvSpPr>
          <p:nvPr/>
        </p:nvSpPr>
        <p:spPr bwMode="auto">
          <a:xfrm flipV="1">
            <a:off x="2205038" y="6504553"/>
            <a:ext cx="9525" cy="57668"/>
          </a:xfrm>
          <a:custGeom>
            <a:avLst/>
            <a:gdLst>
              <a:gd name="T0" fmla="*/ 0 w 65"/>
              <a:gd name="T1" fmla="*/ 0 h 808"/>
              <a:gd name="T2" fmla="*/ 0 w 65"/>
              <a:gd name="T3" fmla="*/ 95 h 808"/>
              <a:gd name="T4" fmla="*/ 9 w 65"/>
              <a:gd name="T5" fmla="*/ 237 h 808"/>
              <a:gd name="T6" fmla="*/ 18 w 65"/>
              <a:gd name="T7" fmla="*/ 618 h 808"/>
              <a:gd name="T8" fmla="*/ 28 w 65"/>
              <a:gd name="T9" fmla="*/ 522 h 808"/>
              <a:gd name="T10" fmla="*/ 37 w 65"/>
              <a:gd name="T11" fmla="*/ 475 h 808"/>
              <a:gd name="T12" fmla="*/ 46 w 65"/>
              <a:gd name="T13" fmla="*/ 808 h 808"/>
              <a:gd name="T14" fmla="*/ 55 w 65"/>
              <a:gd name="T15" fmla="*/ 142 h 808"/>
              <a:gd name="T16" fmla="*/ 65 w 65"/>
              <a:gd name="T17" fmla="*/ 47 h 808"/>
              <a:gd name="T18" fmla="*/ 65 w 65"/>
              <a:gd name="T19" fmla="*/ 0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808">
                <a:moveTo>
                  <a:pt x="0" y="0"/>
                </a:moveTo>
                <a:lnTo>
                  <a:pt x="0" y="95"/>
                </a:lnTo>
                <a:lnTo>
                  <a:pt x="9" y="237"/>
                </a:lnTo>
                <a:lnTo>
                  <a:pt x="18" y="618"/>
                </a:lnTo>
                <a:lnTo>
                  <a:pt x="28" y="522"/>
                </a:lnTo>
                <a:lnTo>
                  <a:pt x="37" y="475"/>
                </a:lnTo>
                <a:lnTo>
                  <a:pt x="46" y="808"/>
                </a:lnTo>
                <a:lnTo>
                  <a:pt x="55" y="142"/>
                </a:lnTo>
                <a:lnTo>
                  <a:pt x="65" y="47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7" name="Freeform 363"/>
          <p:cNvSpPr>
            <a:spLocks/>
          </p:cNvSpPr>
          <p:nvPr/>
        </p:nvSpPr>
        <p:spPr bwMode="auto">
          <a:xfrm flipV="1">
            <a:off x="2220913" y="6559262"/>
            <a:ext cx="1588" cy="2957"/>
          </a:xfrm>
          <a:custGeom>
            <a:avLst/>
            <a:gdLst>
              <a:gd name="T0" fmla="*/ 0 w 9"/>
              <a:gd name="T1" fmla="*/ 0 h 47"/>
              <a:gd name="T2" fmla="*/ 0 w 9"/>
              <a:gd name="T3" fmla="*/ 47 h 47"/>
              <a:gd name="T4" fmla="*/ 9 w 9"/>
              <a:gd name="T5" fmla="*/ 47 h 47"/>
              <a:gd name="T6" fmla="*/ 9 w 9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8" name="Line 364"/>
          <p:cNvSpPr>
            <a:spLocks noChangeShapeType="1"/>
          </p:cNvSpPr>
          <p:nvPr/>
        </p:nvSpPr>
        <p:spPr bwMode="auto">
          <a:xfrm flipV="1">
            <a:off x="2228850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9" name="Line 365"/>
          <p:cNvSpPr>
            <a:spLocks noChangeShapeType="1"/>
          </p:cNvSpPr>
          <p:nvPr/>
        </p:nvSpPr>
        <p:spPr bwMode="auto">
          <a:xfrm flipV="1">
            <a:off x="223361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0" name="Line 366"/>
          <p:cNvSpPr>
            <a:spLocks noChangeShapeType="1"/>
          </p:cNvSpPr>
          <p:nvPr/>
        </p:nvSpPr>
        <p:spPr bwMode="auto">
          <a:xfrm flipV="1">
            <a:off x="22383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1" name="Line 367"/>
          <p:cNvSpPr>
            <a:spLocks noChangeShapeType="1"/>
          </p:cNvSpPr>
          <p:nvPr/>
        </p:nvSpPr>
        <p:spPr bwMode="auto">
          <a:xfrm flipV="1">
            <a:off x="2249488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2" name="Line 368"/>
          <p:cNvSpPr>
            <a:spLocks noChangeShapeType="1"/>
          </p:cNvSpPr>
          <p:nvPr/>
        </p:nvSpPr>
        <p:spPr bwMode="auto">
          <a:xfrm flipV="1">
            <a:off x="22542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3" name="Line 369"/>
          <p:cNvSpPr>
            <a:spLocks noChangeShapeType="1"/>
          </p:cNvSpPr>
          <p:nvPr/>
        </p:nvSpPr>
        <p:spPr bwMode="auto">
          <a:xfrm flipV="1">
            <a:off x="22574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4" name="Line 370"/>
          <p:cNvSpPr>
            <a:spLocks noChangeShapeType="1"/>
          </p:cNvSpPr>
          <p:nvPr/>
        </p:nvSpPr>
        <p:spPr bwMode="auto">
          <a:xfrm flipV="1">
            <a:off x="22764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5" name="Line 371"/>
          <p:cNvSpPr>
            <a:spLocks noChangeShapeType="1"/>
          </p:cNvSpPr>
          <p:nvPr/>
        </p:nvSpPr>
        <p:spPr bwMode="auto">
          <a:xfrm flipV="1">
            <a:off x="22923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6" name="Freeform 372"/>
          <p:cNvSpPr>
            <a:spLocks/>
          </p:cNvSpPr>
          <p:nvPr/>
        </p:nvSpPr>
        <p:spPr bwMode="auto">
          <a:xfrm flipV="1">
            <a:off x="2295525" y="6559262"/>
            <a:ext cx="1588" cy="2957"/>
          </a:xfrm>
          <a:custGeom>
            <a:avLst/>
            <a:gdLst>
              <a:gd name="T0" fmla="*/ 0 w 9"/>
              <a:gd name="T1" fmla="*/ 0 h 47"/>
              <a:gd name="T2" fmla="*/ 0 w 9"/>
              <a:gd name="T3" fmla="*/ 47 h 47"/>
              <a:gd name="T4" fmla="*/ 9 w 9"/>
              <a:gd name="T5" fmla="*/ 47 h 47"/>
              <a:gd name="T6" fmla="*/ 9 w 9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7" name="Line 373"/>
          <p:cNvSpPr>
            <a:spLocks noChangeShapeType="1"/>
          </p:cNvSpPr>
          <p:nvPr/>
        </p:nvSpPr>
        <p:spPr bwMode="auto">
          <a:xfrm flipV="1">
            <a:off x="2300288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8" name="Line 374"/>
          <p:cNvSpPr>
            <a:spLocks noChangeShapeType="1"/>
          </p:cNvSpPr>
          <p:nvPr/>
        </p:nvSpPr>
        <p:spPr bwMode="auto">
          <a:xfrm flipV="1">
            <a:off x="2306638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9" name="Freeform 375"/>
          <p:cNvSpPr>
            <a:spLocks/>
          </p:cNvSpPr>
          <p:nvPr/>
        </p:nvSpPr>
        <p:spPr bwMode="auto">
          <a:xfrm flipV="1">
            <a:off x="2309813" y="6559262"/>
            <a:ext cx="1588" cy="2957"/>
          </a:xfrm>
          <a:custGeom>
            <a:avLst/>
            <a:gdLst>
              <a:gd name="T0" fmla="*/ 0 w 10"/>
              <a:gd name="T1" fmla="*/ 0 h 47"/>
              <a:gd name="T2" fmla="*/ 0 w 10"/>
              <a:gd name="T3" fmla="*/ 47 h 47"/>
              <a:gd name="T4" fmla="*/ 10 w 10"/>
              <a:gd name="T5" fmla="*/ 47 h 47"/>
              <a:gd name="T6" fmla="*/ 10 w 10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7">
                <a:moveTo>
                  <a:pt x="0" y="0"/>
                </a:moveTo>
                <a:lnTo>
                  <a:pt x="0" y="47"/>
                </a:lnTo>
                <a:lnTo>
                  <a:pt x="10" y="47"/>
                </a:lnTo>
                <a:lnTo>
                  <a:pt x="1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0" name="Freeform 376"/>
          <p:cNvSpPr>
            <a:spLocks/>
          </p:cNvSpPr>
          <p:nvPr/>
        </p:nvSpPr>
        <p:spPr bwMode="auto">
          <a:xfrm flipV="1">
            <a:off x="2316163" y="6467586"/>
            <a:ext cx="9525" cy="94634"/>
          </a:xfrm>
          <a:custGeom>
            <a:avLst/>
            <a:gdLst>
              <a:gd name="T0" fmla="*/ 0 w 64"/>
              <a:gd name="T1" fmla="*/ 0 h 1331"/>
              <a:gd name="T2" fmla="*/ 0 w 64"/>
              <a:gd name="T3" fmla="*/ 95 h 1331"/>
              <a:gd name="T4" fmla="*/ 9 w 64"/>
              <a:gd name="T5" fmla="*/ 332 h 1331"/>
              <a:gd name="T6" fmla="*/ 18 w 64"/>
              <a:gd name="T7" fmla="*/ 808 h 1331"/>
              <a:gd name="T8" fmla="*/ 27 w 64"/>
              <a:gd name="T9" fmla="*/ 618 h 1331"/>
              <a:gd name="T10" fmla="*/ 37 w 64"/>
              <a:gd name="T11" fmla="*/ 570 h 1331"/>
              <a:gd name="T12" fmla="*/ 46 w 64"/>
              <a:gd name="T13" fmla="*/ 1331 h 1331"/>
              <a:gd name="T14" fmla="*/ 55 w 64"/>
              <a:gd name="T15" fmla="*/ 855 h 1331"/>
              <a:gd name="T16" fmla="*/ 64 w 64"/>
              <a:gd name="T17" fmla="*/ 190 h 1331"/>
              <a:gd name="T18" fmla="*/ 64 w 64"/>
              <a:gd name="T19" fmla="*/ 0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1331">
                <a:moveTo>
                  <a:pt x="0" y="0"/>
                </a:moveTo>
                <a:lnTo>
                  <a:pt x="0" y="95"/>
                </a:lnTo>
                <a:lnTo>
                  <a:pt x="9" y="332"/>
                </a:lnTo>
                <a:lnTo>
                  <a:pt x="18" y="808"/>
                </a:lnTo>
                <a:lnTo>
                  <a:pt x="27" y="618"/>
                </a:lnTo>
                <a:lnTo>
                  <a:pt x="37" y="570"/>
                </a:lnTo>
                <a:lnTo>
                  <a:pt x="46" y="1331"/>
                </a:lnTo>
                <a:lnTo>
                  <a:pt x="55" y="855"/>
                </a:lnTo>
                <a:lnTo>
                  <a:pt x="64" y="190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1" name="Freeform 377"/>
          <p:cNvSpPr>
            <a:spLocks/>
          </p:cNvSpPr>
          <p:nvPr/>
        </p:nvSpPr>
        <p:spPr bwMode="auto">
          <a:xfrm flipV="1">
            <a:off x="2330450" y="6545955"/>
            <a:ext cx="7938" cy="16266"/>
          </a:xfrm>
          <a:custGeom>
            <a:avLst/>
            <a:gdLst>
              <a:gd name="T0" fmla="*/ 0 w 56"/>
              <a:gd name="T1" fmla="*/ 0 h 237"/>
              <a:gd name="T2" fmla="*/ 0 w 56"/>
              <a:gd name="T3" fmla="*/ 47 h 237"/>
              <a:gd name="T4" fmla="*/ 9 w 56"/>
              <a:gd name="T5" fmla="*/ 95 h 237"/>
              <a:gd name="T6" fmla="*/ 19 w 56"/>
              <a:gd name="T7" fmla="*/ 47 h 237"/>
              <a:gd name="T8" fmla="*/ 28 w 56"/>
              <a:gd name="T9" fmla="*/ 237 h 237"/>
              <a:gd name="T10" fmla="*/ 37 w 56"/>
              <a:gd name="T11" fmla="*/ 47 h 237"/>
              <a:gd name="T12" fmla="*/ 46 w 56"/>
              <a:gd name="T13" fmla="*/ 190 h 237"/>
              <a:gd name="T14" fmla="*/ 56 w 56"/>
              <a:gd name="T15" fmla="*/ 190 h 237"/>
              <a:gd name="T16" fmla="*/ 56 w 56"/>
              <a:gd name="T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237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19" y="47"/>
                </a:lnTo>
                <a:lnTo>
                  <a:pt x="28" y="237"/>
                </a:lnTo>
                <a:lnTo>
                  <a:pt x="37" y="47"/>
                </a:lnTo>
                <a:lnTo>
                  <a:pt x="46" y="190"/>
                </a:lnTo>
                <a:lnTo>
                  <a:pt x="56" y="190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2" name="Freeform 378"/>
          <p:cNvSpPr>
            <a:spLocks/>
          </p:cNvSpPr>
          <p:nvPr/>
        </p:nvSpPr>
        <p:spPr bwMode="auto">
          <a:xfrm flipV="1">
            <a:off x="2344738" y="6457236"/>
            <a:ext cx="11113" cy="104985"/>
          </a:xfrm>
          <a:custGeom>
            <a:avLst/>
            <a:gdLst>
              <a:gd name="T0" fmla="*/ 0 w 74"/>
              <a:gd name="T1" fmla="*/ 0 h 1473"/>
              <a:gd name="T2" fmla="*/ 0 w 74"/>
              <a:gd name="T3" fmla="*/ 95 h 1473"/>
              <a:gd name="T4" fmla="*/ 9 w 74"/>
              <a:gd name="T5" fmla="*/ 427 h 1473"/>
              <a:gd name="T6" fmla="*/ 18 w 74"/>
              <a:gd name="T7" fmla="*/ 380 h 1473"/>
              <a:gd name="T8" fmla="*/ 27 w 74"/>
              <a:gd name="T9" fmla="*/ 855 h 1473"/>
              <a:gd name="T10" fmla="*/ 37 w 74"/>
              <a:gd name="T11" fmla="*/ 1236 h 1473"/>
              <a:gd name="T12" fmla="*/ 46 w 74"/>
              <a:gd name="T13" fmla="*/ 1236 h 1473"/>
              <a:gd name="T14" fmla="*/ 55 w 74"/>
              <a:gd name="T15" fmla="*/ 1473 h 1473"/>
              <a:gd name="T16" fmla="*/ 64 w 74"/>
              <a:gd name="T17" fmla="*/ 285 h 1473"/>
              <a:gd name="T18" fmla="*/ 74 w 74"/>
              <a:gd name="T19" fmla="*/ 47 h 1473"/>
              <a:gd name="T20" fmla="*/ 74 w 74"/>
              <a:gd name="T21" fmla="*/ 0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473">
                <a:moveTo>
                  <a:pt x="0" y="0"/>
                </a:moveTo>
                <a:lnTo>
                  <a:pt x="0" y="95"/>
                </a:lnTo>
                <a:lnTo>
                  <a:pt x="9" y="427"/>
                </a:lnTo>
                <a:lnTo>
                  <a:pt x="18" y="380"/>
                </a:lnTo>
                <a:lnTo>
                  <a:pt x="27" y="855"/>
                </a:lnTo>
                <a:lnTo>
                  <a:pt x="37" y="1236"/>
                </a:lnTo>
                <a:lnTo>
                  <a:pt x="46" y="1236"/>
                </a:lnTo>
                <a:lnTo>
                  <a:pt x="55" y="1473"/>
                </a:lnTo>
                <a:lnTo>
                  <a:pt x="64" y="285"/>
                </a:lnTo>
                <a:lnTo>
                  <a:pt x="74" y="4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3" name="Freeform 379"/>
          <p:cNvSpPr>
            <a:spLocks/>
          </p:cNvSpPr>
          <p:nvPr/>
        </p:nvSpPr>
        <p:spPr bwMode="auto">
          <a:xfrm flipV="1">
            <a:off x="2362200" y="6531168"/>
            <a:ext cx="4763" cy="31052"/>
          </a:xfrm>
          <a:custGeom>
            <a:avLst/>
            <a:gdLst>
              <a:gd name="T0" fmla="*/ 0 w 37"/>
              <a:gd name="T1" fmla="*/ 0 h 427"/>
              <a:gd name="T2" fmla="*/ 0 w 37"/>
              <a:gd name="T3" fmla="*/ 190 h 427"/>
              <a:gd name="T4" fmla="*/ 9 w 37"/>
              <a:gd name="T5" fmla="*/ 427 h 427"/>
              <a:gd name="T6" fmla="*/ 18 w 37"/>
              <a:gd name="T7" fmla="*/ 190 h 427"/>
              <a:gd name="T8" fmla="*/ 27 w 37"/>
              <a:gd name="T9" fmla="*/ 380 h 427"/>
              <a:gd name="T10" fmla="*/ 37 w 37"/>
              <a:gd name="T11" fmla="*/ 285 h 427"/>
              <a:gd name="T12" fmla="*/ 37 w 37"/>
              <a:gd name="T13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427">
                <a:moveTo>
                  <a:pt x="0" y="0"/>
                </a:moveTo>
                <a:lnTo>
                  <a:pt x="0" y="190"/>
                </a:lnTo>
                <a:lnTo>
                  <a:pt x="9" y="427"/>
                </a:lnTo>
                <a:lnTo>
                  <a:pt x="18" y="190"/>
                </a:lnTo>
                <a:lnTo>
                  <a:pt x="27" y="380"/>
                </a:lnTo>
                <a:lnTo>
                  <a:pt x="37" y="285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4" name="Freeform 380"/>
          <p:cNvSpPr>
            <a:spLocks/>
          </p:cNvSpPr>
          <p:nvPr/>
        </p:nvSpPr>
        <p:spPr bwMode="auto">
          <a:xfrm flipV="1">
            <a:off x="2374900" y="6514903"/>
            <a:ext cx="11113" cy="47317"/>
          </a:xfrm>
          <a:custGeom>
            <a:avLst/>
            <a:gdLst>
              <a:gd name="T0" fmla="*/ 0 w 65"/>
              <a:gd name="T1" fmla="*/ 0 h 665"/>
              <a:gd name="T2" fmla="*/ 0 w 65"/>
              <a:gd name="T3" fmla="*/ 380 h 665"/>
              <a:gd name="T4" fmla="*/ 9 w 65"/>
              <a:gd name="T5" fmla="*/ 332 h 665"/>
              <a:gd name="T6" fmla="*/ 19 w 65"/>
              <a:gd name="T7" fmla="*/ 142 h 665"/>
              <a:gd name="T8" fmla="*/ 28 w 65"/>
              <a:gd name="T9" fmla="*/ 665 h 665"/>
              <a:gd name="T10" fmla="*/ 37 w 65"/>
              <a:gd name="T11" fmla="*/ 332 h 665"/>
              <a:gd name="T12" fmla="*/ 46 w 65"/>
              <a:gd name="T13" fmla="*/ 237 h 665"/>
              <a:gd name="T14" fmla="*/ 56 w 65"/>
              <a:gd name="T15" fmla="*/ 95 h 665"/>
              <a:gd name="T16" fmla="*/ 65 w 65"/>
              <a:gd name="T17" fmla="*/ 95 h 665"/>
              <a:gd name="T18" fmla="*/ 65 w 65"/>
              <a:gd name="T19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665">
                <a:moveTo>
                  <a:pt x="0" y="0"/>
                </a:moveTo>
                <a:lnTo>
                  <a:pt x="0" y="380"/>
                </a:lnTo>
                <a:lnTo>
                  <a:pt x="9" y="332"/>
                </a:lnTo>
                <a:lnTo>
                  <a:pt x="19" y="142"/>
                </a:lnTo>
                <a:lnTo>
                  <a:pt x="28" y="665"/>
                </a:lnTo>
                <a:lnTo>
                  <a:pt x="37" y="332"/>
                </a:lnTo>
                <a:lnTo>
                  <a:pt x="46" y="237"/>
                </a:lnTo>
                <a:lnTo>
                  <a:pt x="56" y="95"/>
                </a:lnTo>
                <a:lnTo>
                  <a:pt x="65" y="95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5" name="Line 381"/>
          <p:cNvSpPr>
            <a:spLocks noChangeShapeType="1"/>
          </p:cNvSpPr>
          <p:nvPr/>
        </p:nvSpPr>
        <p:spPr bwMode="auto">
          <a:xfrm flipV="1">
            <a:off x="23907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6" name="Line 382"/>
          <p:cNvSpPr>
            <a:spLocks noChangeShapeType="1"/>
          </p:cNvSpPr>
          <p:nvPr/>
        </p:nvSpPr>
        <p:spPr bwMode="auto">
          <a:xfrm flipV="1">
            <a:off x="24003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7" name="Freeform 383"/>
          <p:cNvSpPr>
            <a:spLocks/>
          </p:cNvSpPr>
          <p:nvPr/>
        </p:nvSpPr>
        <p:spPr bwMode="auto">
          <a:xfrm flipV="1">
            <a:off x="2405063" y="6554827"/>
            <a:ext cx="4763" cy="7394"/>
          </a:xfrm>
          <a:custGeom>
            <a:avLst/>
            <a:gdLst>
              <a:gd name="T0" fmla="*/ 0 w 28"/>
              <a:gd name="T1" fmla="*/ 0 h 95"/>
              <a:gd name="T2" fmla="*/ 0 w 28"/>
              <a:gd name="T3" fmla="*/ 47 h 95"/>
              <a:gd name="T4" fmla="*/ 9 w 28"/>
              <a:gd name="T5" fmla="*/ 95 h 95"/>
              <a:gd name="T6" fmla="*/ 19 w 28"/>
              <a:gd name="T7" fmla="*/ 95 h 95"/>
              <a:gd name="T8" fmla="*/ 28 w 28"/>
              <a:gd name="T9" fmla="*/ 95 h 95"/>
              <a:gd name="T10" fmla="*/ 28 w 28"/>
              <a:gd name="T1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95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19" y="95"/>
                </a:lnTo>
                <a:lnTo>
                  <a:pt x="28" y="95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8" name="Line 384"/>
          <p:cNvSpPr>
            <a:spLocks noChangeShapeType="1"/>
          </p:cNvSpPr>
          <p:nvPr/>
        </p:nvSpPr>
        <p:spPr bwMode="auto">
          <a:xfrm flipV="1">
            <a:off x="2430463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9" name="Freeform 385"/>
          <p:cNvSpPr>
            <a:spLocks/>
          </p:cNvSpPr>
          <p:nvPr/>
        </p:nvSpPr>
        <p:spPr bwMode="auto">
          <a:xfrm flipV="1">
            <a:off x="2433638" y="6525254"/>
            <a:ext cx="4763" cy="36967"/>
          </a:xfrm>
          <a:custGeom>
            <a:avLst/>
            <a:gdLst>
              <a:gd name="T0" fmla="*/ 0 w 37"/>
              <a:gd name="T1" fmla="*/ 0 h 522"/>
              <a:gd name="T2" fmla="*/ 0 w 37"/>
              <a:gd name="T3" fmla="*/ 47 h 522"/>
              <a:gd name="T4" fmla="*/ 9 w 37"/>
              <a:gd name="T5" fmla="*/ 380 h 522"/>
              <a:gd name="T6" fmla="*/ 19 w 37"/>
              <a:gd name="T7" fmla="*/ 522 h 522"/>
              <a:gd name="T8" fmla="*/ 28 w 37"/>
              <a:gd name="T9" fmla="*/ 95 h 522"/>
              <a:gd name="T10" fmla="*/ 37 w 37"/>
              <a:gd name="T11" fmla="*/ 95 h 522"/>
              <a:gd name="T12" fmla="*/ 37 w 37"/>
              <a:gd name="T1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522">
                <a:moveTo>
                  <a:pt x="0" y="0"/>
                </a:moveTo>
                <a:lnTo>
                  <a:pt x="0" y="47"/>
                </a:lnTo>
                <a:lnTo>
                  <a:pt x="9" y="380"/>
                </a:lnTo>
                <a:lnTo>
                  <a:pt x="19" y="522"/>
                </a:lnTo>
                <a:lnTo>
                  <a:pt x="28" y="95"/>
                </a:lnTo>
                <a:lnTo>
                  <a:pt x="37" y="95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0" name="Freeform 386"/>
          <p:cNvSpPr>
            <a:spLocks/>
          </p:cNvSpPr>
          <p:nvPr/>
        </p:nvSpPr>
        <p:spPr bwMode="auto">
          <a:xfrm flipV="1">
            <a:off x="2459038" y="6538561"/>
            <a:ext cx="1588" cy="23658"/>
          </a:xfrm>
          <a:custGeom>
            <a:avLst/>
            <a:gdLst>
              <a:gd name="T0" fmla="*/ 0 w 18"/>
              <a:gd name="T1" fmla="*/ 0 h 332"/>
              <a:gd name="T2" fmla="*/ 0 w 18"/>
              <a:gd name="T3" fmla="*/ 47 h 332"/>
              <a:gd name="T4" fmla="*/ 9 w 18"/>
              <a:gd name="T5" fmla="*/ 190 h 332"/>
              <a:gd name="T6" fmla="*/ 18 w 18"/>
              <a:gd name="T7" fmla="*/ 332 h 332"/>
              <a:gd name="T8" fmla="*/ 18 w 18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332">
                <a:moveTo>
                  <a:pt x="0" y="0"/>
                </a:moveTo>
                <a:lnTo>
                  <a:pt x="0" y="47"/>
                </a:lnTo>
                <a:lnTo>
                  <a:pt x="9" y="190"/>
                </a:lnTo>
                <a:lnTo>
                  <a:pt x="18" y="332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1" name="Freeform 387"/>
          <p:cNvSpPr>
            <a:spLocks/>
          </p:cNvSpPr>
          <p:nvPr/>
        </p:nvSpPr>
        <p:spPr bwMode="auto">
          <a:xfrm flipV="1">
            <a:off x="2463800" y="6541518"/>
            <a:ext cx="3175" cy="20701"/>
          </a:xfrm>
          <a:custGeom>
            <a:avLst/>
            <a:gdLst>
              <a:gd name="T0" fmla="*/ 0 w 18"/>
              <a:gd name="T1" fmla="*/ 0 h 285"/>
              <a:gd name="T2" fmla="*/ 0 w 18"/>
              <a:gd name="T3" fmla="*/ 285 h 285"/>
              <a:gd name="T4" fmla="*/ 9 w 18"/>
              <a:gd name="T5" fmla="*/ 190 h 285"/>
              <a:gd name="T6" fmla="*/ 18 w 18"/>
              <a:gd name="T7" fmla="*/ 237 h 285"/>
              <a:gd name="T8" fmla="*/ 18 w 18"/>
              <a:gd name="T9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85">
                <a:moveTo>
                  <a:pt x="0" y="0"/>
                </a:moveTo>
                <a:lnTo>
                  <a:pt x="0" y="285"/>
                </a:lnTo>
                <a:lnTo>
                  <a:pt x="9" y="190"/>
                </a:lnTo>
                <a:lnTo>
                  <a:pt x="18" y="237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2" name="Freeform 388"/>
          <p:cNvSpPr>
            <a:spLocks/>
          </p:cNvSpPr>
          <p:nvPr/>
        </p:nvSpPr>
        <p:spPr bwMode="auto">
          <a:xfrm flipV="1">
            <a:off x="2476500" y="6541518"/>
            <a:ext cx="1588" cy="20701"/>
          </a:xfrm>
          <a:custGeom>
            <a:avLst/>
            <a:gdLst>
              <a:gd name="T0" fmla="*/ 0 w 9"/>
              <a:gd name="T1" fmla="*/ 0 h 285"/>
              <a:gd name="T2" fmla="*/ 0 w 9"/>
              <a:gd name="T3" fmla="*/ 95 h 285"/>
              <a:gd name="T4" fmla="*/ 9 w 9"/>
              <a:gd name="T5" fmla="*/ 285 h 285"/>
              <a:gd name="T6" fmla="*/ 9 w 9"/>
              <a:gd name="T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85">
                <a:moveTo>
                  <a:pt x="0" y="0"/>
                </a:moveTo>
                <a:lnTo>
                  <a:pt x="0" y="95"/>
                </a:lnTo>
                <a:lnTo>
                  <a:pt x="9" y="28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3" name="Line 389"/>
          <p:cNvSpPr>
            <a:spLocks noChangeShapeType="1"/>
          </p:cNvSpPr>
          <p:nvPr/>
        </p:nvSpPr>
        <p:spPr bwMode="auto">
          <a:xfrm flipV="1">
            <a:off x="2481263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4" name="Freeform 390"/>
          <p:cNvSpPr>
            <a:spLocks/>
          </p:cNvSpPr>
          <p:nvPr/>
        </p:nvSpPr>
        <p:spPr bwMode="auto">
          <a:xfrm flipV="1">
            <a:off x="2486025" y="6551869"/>
            <a:ext cx="7938" cy="10351"/>
          </a:xfrm>
          <a:custGeom>
            <a:avLst/>
            <a:gdLst>
              <a:gd name="T0" fmla="*/ 0 w 46"/>
              <a:gd name="T1" fmla="*/ 0 h 142"/>
              <a:gd name="T2" fmla="*/ 0 w 46"/>
              <a:gd name="T3" fmla="*/ 47 h 142"/>
              <a:gd name="T4" fmla="*/ 9 w 46"/>
              <a:gd name="T5" fmla="*/ 47 h 142"/>
              <a:gd name="T6" fmla="*/ 18 w 46"/>
              <a:gd name="T7" fmla="*/ 47 h 142"/>
              <a:gd name="T8" fmla="*/ 27 w 46"/>
              <a:gd name="T9" fmla="*/ 142 h 142"/>
              <a:gd name="T10" fmla="*/ 37 w 46"/>
              <a:gd name="T11" fmla="*/ 47 h 142"/>
              <a:gd name="T12" fmla="*/ 46 w 46"/>
              <a:gd name="T13" fmla="*/ 95 h 142"/>
              <a:gd name="T14" fmla="*/ 46 w 46"/>
              <a:gd name="T15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142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18" y="47"/>
                </a:lnTo>
                <a:lnTo>
                  <a:pt x="27" y="142"/>
                </a:lnTo>
                <a:lnTo>
                  <a:pt x="37" y="47"/>
                </a:lnTo>
                <a:lnTo>
                  <a:pt x="46" y="95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5" name="Freeform 391"/>
          <p:cNvSpPr>
            <a:spLocks/>
          </p:cNvSpPr>
          <p:nvPr/>
        </p:nvSpPr>
        <p:spPr bwMode="auto">
          <a:xfrm flipV="1">
            <a:off x="2500313" y="6554827"/>
            <a:ext cx="1588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95 h 95"/>
              <a:gd name="T4" fmla="*/ 9 w 9"/>
              <a:gd name="T5" fmla="*/ 95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95"/>
                </a:lnTo>
                <a:lnTo>
                  <a:pt x="9" y="95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6" name="Line 392"/>
          <p:cNvSpPr>
            <a:spLocks noChangeShapeType="1"/>
          </p:cNvSpPr>
          <p:nvPr/>
        </p:nvSpPr>
        <p:spPr bwMode="auto">
          <a:xfrm flipV="1">
            <a:off x="25066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7" name="Freeform 393"/>
          <p:cNvSpPr>
            <a:spLocks/>
          </p:cNvSpPr>
          <p:nvPr/>
        </p:nvSpPr>
        <p:spPr bwMode="auto">
          <a:xfrm flipV="1">
            <a:off x="2513013" y="6528211"/>
            <a:ext cx="11113" cy="34009"/>
          </a:xfrm>
          <a:custGeom>
            <a:avLst/>
            <a:gdLst>
              <a:gd name="T0" fmla="*/ 0 w 74"/>
              <a:gd name="T1" fmla="*/ 0 h 475"/>
              <a:gd name="T2" fmla="*/ 0 w 74"/>
              <a:gd name="T3" fmla="*/ 47 h 475"/>
              <a:gd name="T4" fmla="*/ 10 w 74"/>
              <a:gd name="T5" fmla="*/ 190 h 475"/>
              <a:gd name="T6" fmla="*/ 19 w 74"/>
              <a:gd name="T7" fmla="*/ 427 h 475"/>
              <a:gd name="T8" fmla="*/ 28 w 74"/>
              <a:gd name="T9" fmla="*/ 285 h 475"/>
              <a:gd name="T10" fmla="*/ 37 w 74"/>
              <a:gd name="T11" fmla="*/ 142 h 475"/>
              <a:gd name="T12" fmla="*/ 47 w 74"/>
              <a:gd name="T13" fmla="*/ 475 h 475"/>
              <a:gd name="T14" fmla="*/ 56 w 74"/>
              <a:gd name="T15" fmla="*/ 427 h 475"/>
              <a:gd name="T16" fmla="*/ 65 w 74"/>
              <a:gd name="T17" fmla="*/ 190 h 475"/>
              <a:gd name="T18" fmla="*/ 74 w 74"/>
              <a:gd name="T19" fmla="*/ 47 h 475"/>
              <a:gd name="T20" fmla="*/ 74 w 74"/>
              <a:gd name="T21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475">
                <a:moveTo>
                  <a:pt x="0" y="0"/>
                </a:moveTo>
                <a:lnTo>
                  <a:pt x="0" y="47"/>
                </a:lnTo>
                <a:lnTo>
                  <a:pt x="10" y="190"/>
                </a:lnTo>
                <a:lnTo>
                  <a:pt x="19" y="427"/>
                </a:lnTo>
                <a:lnTo>
                  <a:pt x="28" y="285"/>
                </a:lnTo>
                <a:lnTo>
                  <a:pt x="37" y="142"/>
                </a:lnTo>
                <a:lnTo>
                  <a:pt x="47" y="475"/>
                </a:lnTo>
                <a:lnTo>
                  <a:pt x="56" y="427"/>
                </a:lnTo>
                <a:lnTo>
                  <a:pt x="65" y="190"/>
                </a:lnTo>
                <a:lnTo>
                  <a:pt x="74" y="4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8" name="Freeform 394"/>
          <p:cNvSpPr>
            <a:spLocks/>
          </p:cNvSpPr>
          <p:nvPr/>
        </p:nvSpPr>
        <p:spPr bwMode="auto">
          <a:xfrm flipV="1">
            <a:off x="2528888" y="6554827"/>
            <a:ext cx="6350" cy="7394"/>
          </a:xfrm>
          <a:custGeom>
            <a:avLst/>
            <a:gdLst>
              <a:gd name="T0" fmla="*/ 0 w 46"/>
              <a:gd name="T1" fmla="*/ 0 h 95"/>
              <a:gd name="T2" fmla="*/ 0 w 46"/>
              <a:gd name="T3" fmla="*/ 47 h 95"/>
              <a:gd name="T4" fmla="*/ 9 w 46"/>
              <a:gd name="T5" fmla="*/ 95 h 95"/>
              <a:gd name="T6" fmla="*/ 19 w 46"/>
              <a:gd name="T7" fmla="*/ 95 h 95"/>
              <a:gd name="T8" fmla="*/ 28 w 46"/>
              <a:gd name="T9" fmla="*/ 47 h 95"/>
              <a:gd name="T10" fmla="*/ 37 w 46"/>
              <a:gd name="T11" fmla="*/ 95 h 95"/>
              <a:gd name="T12" fmla="*/ 46 w 46"/>
              <a:gd name="T13" fmla="*/ 47 h 95"/>
              <a:gd name="T14" fmla="*/ 46 w 46"/>
              <a:gd name="T1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95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19" y="95"/>
                </a:lnTo>
                <a:lnTo>
                  <a:pt x="28" y="47"/>
                </a:lnTo>
                <a:lnTo>
                  <a:pt x="37" y="95"/>
                </a:lnTo>
                <a:lnTo>
                  <a:pt x="46" y="47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9" name="Freeform 395"/>
          <p:cNvSpPr>
            <a:spLocks/>
          </p:cNvSpPr>
          <p:nvPr/>
        </p:nvSpPr>
        <p:spPr bwMode="auto">
          <a:xfrm flipV="1">
            <a:off x="2538413" y="6222130"/>
            <a:ext cx="15875" cy="340090"/>
          </a:xfrm>
          <a:custGeom>
            <a:avLst/>
            <a:gdLst>
              <a:gd name="T0" fmla="*/ 0 w 102"/>
              <a:gd name="T1" fmla="*/ 0 h 4754"/>
              <a:gd name="T2" fmla="*/ 0 w 102"/>
              <a:gd name="T3" fmla="*/ 47 h 4754"/>
              <a:gd name="T4" fmla="*/ 9 w 102"/>
              <a:gd name="T5" fmla="*/ 190 h 4754"/>
              <a:gd name="T6" fmla="*/ 18 w 102"/>
              <a:gd name="T7" fmla="*/ 427 h 4754"/>
              <a:gd name="T8" fmla="*/ 28 w 102"/>
              <a:gd name="T9" fmla="*/ 998 h 4754"/>
              <a:gd name="T10" fmla="*/ 37 w 102"/>
              <a:gd name="T11" fmla="*/ 3280 h 4754"/>
              <a:gd name="T12" fmla="*/ 46 w 102"/>
              <a:gd name="T13" fmla="*/ 3565 h 4754"/>
              <a:gd name="T14" fmla="*/ 55 w 102"/>
              <a:gd name="T15" fmla="*/ 4754 h 4754"/>
              <a:gd name="T16" fmla="*/ 65 w 102"/>
              <a:gd name="T17" fmla="*/ 4136 h 4754"/>
              <a:gd name="T18" fmla="*/ 74 w 102"/>
              <a:gd name="T19" fmla="*/ 3470 h 4754"/>
              <a:gd name="T20" fmla="*/ 83 w 102"/>
              <a:gd name="T21" fmla="*/ 1426 h 4754"/>
              <a:gd name="T22" fmla="*/ 92 w 102"/>
              <a:gd name="T23" fmla="*/ 427 h 4754"/>
              <a:gd name="T24" fmla="*/ 102 w 102"/>
              <a:gd name="T25" fmla="*/ 47 h 4754"/>
              <a:gd name="T26" fmla="*/ 102 w 102"/>
              <a:gd name="T27" fmla="*/ 0 h 4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4754">
                <a:moveTo>
                  <a:pt x="0" y="0"/>
                </a:moveTo>
                <a:lnTo>
                  <a:pt x="0" y="47"/>
                </a:lnTo>
                <a:lnTo>
                  <a:pt x="9" y="190"/>
                </a:lnTo>
                <a:lnTo>
                  <a:pt x="18" y="427"/>
                </a:lnTo>
                <a:lnTo>
                  <a:pt x="28" y="998"/>
                </a:lnTo>
                <a:lnTo>
                  <a:pt x="37" y="3280"/>
                </a:lnTo>
                <a:lnTo>
                  <a:pt x="46" y="3565"/>
                </a:lnTo>
                <a:lnTo>
                  <a:pt x="55" y="4754"/>
                </a:lnTo>
                <a:lnTo>
                  <a:pt x="65" y="4136"/>
                </a:lnTo>
                <a:lnTo>
                  <a:pt x="74" y="3470"/>
                </a:lnTo>
                <a:lnTo>
                  <a:pt x="83" y="1426"/>
                </a:lnTo>
                <a:lnTo>
                  <a:pt x="92" y="427"/>
                </a:lnTo>
                <a:lnTo>
                  <a:pt x="102" y="47"/>
                </a:lnTo>
                <a:lnTo>
                  <a:pt x="10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0" name="Freeform 396"/>
          <p:cNvSpPr>
            <a:spLocks/>
          </p:cNvSpPr>
          <p:nvPr/>
        </p:nvSpPr>
        <p:spPr bwMode="auto">
          <a:xfrm flipV="1">
            <a:off x="2557463" y="6477937"/>
            <a:ext cx="23813" cy="84284"/>
          </a:xfrm>
          <a:custGeom>
            <a:avLst/>
            <a:gdLst>
              <a:gd name="T0" fmla="*/ 0 w 157"/>
              <a:gd name="T1" fmla="*/ 0 h 1188"/>
              <a:gd name="T2" fmla="*/ 0 w 157"/>
              <a:gd name="T3" fmla="*/ 237 h 1188"/>
              <a:gd name="T4" fmla="*/ 9 w 157"/>
              <a:gd name="T5" fmla="*/ 713 h 1188"/>
              <a:gd name="T6" fmla="*/ 19 w 157"/>
              <a:gd name="T7" fmla="*/ 855 h 1188"/>
              <a:gd name="T8" fmla="*/ 28 w 157"/>
              <a:gd name="T9" fmla="*/ 903 h 1188"/>
              <a:gd name="T10" fmla="*/ 37 w 157"/>
              <a:gd name="T11" fmla="*/ 855 h 1188"/>
              <a:gd name="T12" fmla="*/ 46 w 157"/>
              <a:gd name="T13" fmla="*/ 808 h 1188"/>
              <a:gd name="T14" fmla="*/ 56 w 157"/>
              <a:gd name="T15" fmla="*/ 570 h 1188"/>
              <a:gd name="T16" fmla="*/ 65 w 157"/>
              <a:gd name="T17" fmla="*/ 95 h 1188"/>
              <a:gd name="T18" fmla="*/ 74 w 157"/>
              <a:gd name="T19" fmla="*/ 47 h 1188"/>
              <a:gd name="T20" fmla="*/ 83 w 157"/>
              <a:gd name="T21" fmla="*/ 47 h 1188"/>
              <a:gd name="T22" fmla="*/ 93 w 157"/>
              <a:gd name="T23" fmla="*/ 332 h 1188"/>
              <a:gd name="T24" fmla="*/ 102 w 157"/>
              <a:gd name="T25" fmla="*/ 713 h 1188"/>
              <a:gd name="T26" fmla="*/ 111 w 157"/>
              <a:gd name="T27" fmla="*/ 808 h 1188"/>
              <a:gd name="T28" fmla="*/ 120 w 157"/>
              <a:gd name="T29" fmla="*/ 1188 h 1188"/>
              <a:gd name="T30" fmla="*/ 130 w 157"/>
              <a:gd name="T31" fmla="*/ 1045 h 1188"/>
              <a:gd name="T32" fmla="*/ 139 w 157"/>
              <a:gd name="T33" fmla="*/ 1045 h 1188"/>
              <a:gd name="T34" fmla="*/ 148 w 157"/>
              <a:gd name="T35" fmla="*/ 522 h 1188"/>
              <a:gd name="T36" fmla="*/ 157 w 157"/>
              <a:gd name="T37" fmla="*/ 237 h 1188"/>
              <a:gd name="T38" fmla="*/ 157 w 157"/>
              <a:gd name="T39" fmla="*/ 0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188">
                <a:moveTo>
                  <a:pt x="0" y="0"/>
                </a:moveTo>
                <a:lnTo>
                  <a:pt x="0" y="237"/>
                </a:lnTo>
                <a:lnTo>
                  <a:pt x="9" y="713"/>
                </a:lnTo>
                <a:lnTo>
                  <a:pt x="19" y="855"/>
                </a:lnTo>
                <a:lnTo>
                  <a:pt x="28" y="903"/>
                </a:lnTo>
                <a:lnTo>
                  <a:pt x="37" y="855"/>
                </a:lnTo>
                <a:lnTo>
                  <a:pt x="46" y="808"/>
                </a:lnTo>
                <a:lnTo>
                  <a:pt x="56" y="570"/>
                </a:lnTo>
                <a:lnTo>
                  <a:pt x="65" y="95"/>
                </a:lnTo>
                <a:lnTo>
                  <a:pt x="74" y="47"/>
                </a:lnTo>
                <a:lnTo>
                  <a:pt x="83" y="47"/>
                </a:lnTo>
                <a:lnTo>
                  <a:pt x="93" y="332"/>
                </a:lnTo>
                <a:lnTo>
                  <a:pt x="102" y="713"/>
                </a:lnTo>
                <a:lnTo>
                  <a:pt x="111" y="808"/>
                </a:lnTo>
                <a:lnTo>
                  <a:pt x="120" y="1188"/>
                </a:lnTo>
                <a:lnTo>
                  <a:pt x="130" y="1045"/>
                </a:lnTo>
                <a:lnTo>
                  <a:pt x="139" y="1045"/>
                </a:lnTo>
                <a:lnTo>
                  <a:pt x="148" y="522"/>
                </a:lnTo>
                <a:lnTo>
                  <a:pt x="157" y="237"/>
                </a:lnTo>
                <a:lnTo>
                  <a:pt x="15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1" name="Line 397"/>
          <p:cNvSpPr>
            <a:spLocks noChangeShapeType="1"/>
          </p:cNvSpPr>
          <p:nvPr/>
        </p:nvSpPr>
        <p:spPr bwMode="auto">
          <a:xfrm flipV="1">
            <a:off x="2590800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2" name="Line 398"/>
          <p:cNvSpPr>
            <a:spLocks noChangeShapeType="1"/>
          </p:cNvSpPr>
          <p:nvPr/>
        </p:nvSpPr>
        <p:spPr bwMode="auto">
          <a:xfrm flipV="1">
            <a:off x="2598738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3" name="Freeform 399"/>
          <p:cNvSpPr>
            <a:spLocks/>
          </p:cNvSpPr>
          <p:nvPr/>
        </p:nvSpPr>
        <p:spPr bwMode="auto">
          <a:xfrm flipV="1">
            <a:off x="2601913" y="6535604"/>
            <a:ext cx="4763" cy="26616"/>
          </a:xfrm>
          <a:custGeom>
            <a:avLst/>
            <a:gdLst>
              <a:gd name="T0" fmla="*/ 0 w 37"/>
              <a:gd name="T1" fmla="*/ 0 h 380"/>
              <a:gd name="T2" fmla="*/ 0 w 37"/>
              <a:gd name="T3" fmla="*/ 142 h 380"/>
              <a:gd name="T4" fmla="*/ 9 w 37"/>
              <a:gd name="T5" fmla="*/ 190 h 380"/>
              <a:gd name="T6" fmla="*/ 19 w 37"/>
              <a:gd name="T7" fmla="*/ 190 h 380"/>
              <a:gd name="T8" fmla="*/ 28 w 37"/>
              <a:gd name="T9" fmla="*/ 380 h 380"/>
              <a:gd name="T10" fmla="*/ 37 w 37"/>
              <a:gd name="T11" fmla="*/ 95 h 380"/>
              <a:gd name="T12" fmla="*/ 37 w 37"/>
              <a:gd name="T13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80">
                <a:moveTo>
                  <a:pt x="0" y="0"/>
                </a:moveTo>
                <a:lnTo>
                  <a:pt x="0" y="142"/>
                </a:lnTo>
                <a:lnTo>
                  <a:pt x="9" y="190"/>
                </a:lnTo>
                <a:lnTo>
                  <a:pt x="19" y="190"/>
                </a:lnTo>
                <a:lnTo>
                  <a:pt x="28" y="380"/>
                </a:lnTo>
                <a:lnTo>
                  <a:pt x="37" y="95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4" name="Line 400"/>
          <p:cNvSpPr>
            <a:spLocks noChangeShapeType="1"/>
          </p:cNvSpPr>
          <p:nvPr/>
        </p:nvSpPr>
        <p:spPr bwMode="auto">
          <a:xfrm flipV="1">
            <a:off x="260985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5" name="Line 401"/>
          <p:cNvSpPr>
            <a:spLocks noChangeShapeType="1"/>
          </p:cNvSpPr>
          <p:nvPr/>
        </p:nvSpPr>
        <p:spPr bwMode="auto">
          <a:xfrm flipV="1">
            <a:off x="2635250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6" name="Line 402"/>
          <p:cNvSpPr>
            <a:spLocks noChangeShapeType="1"/>
          </p:cNvSpPr>
          <p:nvPr/>
        </p:nvSpPr>
        <p:spPr bwMode="auto">
          <a:xfrm flipV="1">
            <a:off x="2646363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7" name="Line 403"/>
          <p:cNvSpPr>
            <a:spLocks noChangeShapeType="1"/>
          </p:cNvSpPr>
          <p:nvPr/>
        </p:nvSpPr>
        <p:spPr bwMode="auto">
          <a:xfrm flipV="1">
            <a:off x="2652713" y="6554827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8" name="Freeform 404"/>
          <p:cNvSpPr>
            <a:spLocks/>
          </p:cNvSpPr>
          <p:nvPr/>
        </p:nvSpPr>
        <p:spPr bwMode="auto">
          <a:xfrm flipV="1">
            <a:off x="2657475" y="6559262"/>
            <a:ext cx="1588" cy="2957"/>
          </a:xfrm>
          <a:custGeom>
            <a:avLst/>
            <a:gdLst>
              <a:gd name="T0" fmla="*/ 0 w 9"/>
              <a:gd name="T1" fmla="*/ 0 h 47"/>
              <a:gd name="T2" fmla="*/ 0 w 9"/>
              <a:gd name="T3" fmla="*/ 47 h 47"/>
              <a:gd name="T4" fmla="*/ 9 w 9"/>
              <a:gd name="T5" fmla="*/ 47 h 47"/>
              <a:gd name="T6" fmla="*/ 9 w 9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9" name="Freeform 405"/>
          <p:cNvSpPr>
            <a:spLocks/>
          </p:cNvSpPr>
          <p:nvPr/>
        </p:nvSpPr>
        <p:spPr bwMode="auto">
          <a:xfrm flipV="1">
            <a:off x="2662238" y="6545955"/>
            <a:ext cx="1588" cy="16266"/>
          </a:xfrm>
          <a:custGeom>
            <a:avLst/>
            <a:gdLst>
              <a:gd name="T0" fmla="*/ 0 w 9"/>
              <a:gd name="T1" fmla="*/ 0 h 237"/>
              <a:gd name="T2" fmla="*/ 0 w 9"/>
              <a:gd name="T3" fmla="*/ 237 h 237"/>
              <a:gd name="T4" fmla="*/ 9 w 9"/>
              <a:gd name="T5" fmla="*/ 47 h 237"/>
              <a:gd name="T6" fmla="*/ 9 w 9"/>
              <a:gd name="T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37">
                <a:moveTo>
                  <a:pt x="0" y="0"/>
                </a:moveTo>
                <a:lnTo>
                  <a:pt x="0" y="237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0" name="Line 407"/>
          <p:cNvSpPr>
            <a:spLocks noChangeShapeType="1"/>
          </p:cNvSpPr>
          <p:nvPr/>
        </p:nvSpPr>
        <p:spPr bwMode="auto">
          <a:xfrm flipV="1">
            <a:off x="2674937" y="6554826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1" name="Freeform 408"/>
          <p:cNvSpPr>
            <a:spLocks/>
          </p:cNvSpPr>
          <p:nvPr/>
        </p:nvSpPr>
        <p:spPr bwMode="auto">
          <a:xfrm flipV="1">
            <a:off x="2682875" y="6511945"/>
            <a:ext cx="9525" cy="50274"/>
          </a:xfrm>
          <a:custGeom>
            <a:avLst/>
            <a:gdLst>
              <a:gd name="T0" fmla="*/ 0 w 64"/>
              <a:gd name="T1" fmla="*/ 0 h 713"/>
              <a:gd name="T2" fmla="*/ 0 w 64"/>
              <a:gd name="T3" fmla="*/ 95 h 713"/>
              <a:gd name="T4" fmla="*/ 9 w 64"/>
              <a:gd name="T5" fmla="*/ 190 h 713"/>
              <a:gd name="T6" fmla="*/ 18 w 64"/>
              <a:gd name="T7" fmla="*/ 380 h 713"/>
              <a:gd name="T8" fmla="*/ 27 w 64"/>
              <a:gd name="T9" fmla="*/ 618 h 713"/>
              <a:gd name="T10" fmla="*/ 37 w 64"/>
              <a:gd name="T11" fmla="*/ 713 h 713"/>
              <a:gd name="T12" fmla="*/ 46 w 64"/>
              <a:gd name="T13" fmla="*/ 47 h 713"/>
              <a:gd name="T14" fmla="*/ 55 w 64"/>
              <a:gd name="T15" fmla="*/ 95 h 713"/>
              <a:gd name="T16" fmla="*/ 64 w 64"/>
              <a:gd name="T17" fmla="*/ 95 h 713"/>
              <a:gd name="T18" fmla="*/ 64 w 64"/>
              <a:gd name="T19" fmla="*/ 0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713">
                <a:moveTo>
                  <a:pt x="0" y="0"/>
                </a:moveTo>
                <a:lnTo>
                  <a:pt x="0" y="95"/>
                </a:lnTo>
                <a:lnTo>
                  <a:pt x="9" y="190"/>
                </a:lnTo>
                <a:lnTo>
                  <a:pt x="18" y="380"/>
                </a:lnTo>
                <a:lnTo>
                  <a:pt x="27" y="618"/>
                </a:lnTo>
                <a:lnTo>
                  <a:pt x="37" y="713"/>
                </a:lnTo>
                <a:lnTo>
                  <a:pt x="46" y="47"/>
                </a:lnTo>
                <a:lnTo>
                  <a:pt x="55" y="95"/>
                </a:lnTo>
                <a:lnTo>
                  <a:pt x="64" y="95"/>
                </a:lnTo>
                <a:lnTo>
                  <a:pt x="6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2" name="Freeform 409"/>
          <p:cNvSpPr>
            <a:spLocks/>
          </p:cNvSpPr>
          <p:nvPr/>
        </p:nvSpPr>
        <p:spPr bwMode="auto">
          <a:xfrm flipV="1">
            <a:off x="2700337" y="6548911"/>
            <a:ext cx="4763" cy="13308"/>
          </a:xfrm>
          <a:custGeom>
            <a:avLst/>
            <a:gdLst>
              <a:gd name="T0" fmla="*/ 0 w 27"/>
              <a:gd name="T1" fmla="*/ 0 h 190"/>
              <a:gd name="T2" fmla="*/ 0 w 27"/>
              <a:gd name="T3" fmla="*/ 142 h 190"/>
              <a:gd name="T4" fmla="*/ 9 w 27"/>
              <a:gd name="T5" fmla="*/ 47 h 190"/>
              <a:gd name="T6" fmla="*/ 18 w 27"/>
              <a:gd name="T7" fmla="*/ 142 h 190"/>
              <a:gd name="T8" fmla="*/ 27 w 27"/>
              <a:gd name="T9" fmla="*/ 190 h 190"/>
              <a:gd name="T10" fmla="*/ 27 w 27"/>
              <a:gd name="T1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90">
                <a:moveTo>
                  <a:pt x="0" y="0"/>
                </a:moveTo>
                <a:lnTo>
                  <a:pt x="0" y="142"/>
                </a:lnTo>
                <a:lnTo>
                  <a:pt x="9" y="47"/>
                </a:lnTo>
                <a:lnTo>
                  <a:pt x="18" y="142"/>
                </a:lnTo>
                <a:lnTo>
                  <a:pt x="27" y="190"/>
                </a:lnTo>
                <a:lnTo>
                  <a:pt x="2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3" name="Freeform 410"/>
          <p:cNvSpPr>
            <a:spLocks/>
          </p:cNvSpPr>
          <p:nvPr/>
        </p:nvSpPr>
        <p:spPr bwMode="auto">
          <a:xfrm flipV="1">
            <a:off x="2711450" y="6531167"/>
            <a:ext cx="6350" cy="31052"/>
          </a:xfrm>
          <a:custGeom>
            <a:avLst/>
            <a:gdLst>
              <a:gd name="T0" fmla="*/ 0 w 46"/>
              <a:gd name="T1" fmla="*/ 0 h 427"/>
              <a:gd name="T2" fmla="*/ 0 w 46"/>
              <a:gd name="T3" fmla="*/ 47 h 427"/>
              <a:gd name="T4" fmla="*/ 9 w 46"/>
              <a:gd name="T5" fmla="*/ 285 h 427"/>
              <a:gd name="T6" fmla="*/ 18 w 46"/>
              <a:gd name="T7" fmla="*/ 190 h 427"/>
              <a:gd name="T8" fmla="*/ 27 w 46"/>
              <a:gd name="T9" fmla="*/ 47 h 427"/>
              <a:gd name="T10" fmla="*/ 37 w 46"/>
              <a:gd name="T11" fmla="*/ 190 h 427"/>
              <a:gd name="T12" fmla="*/ 46 w 46"/>
              <a:gd name="T13" fmla="*/ 427 h 427"/>
              <a:gd name="T14" fmla="*/ 46 w 46"/>
              <a:gd name="T15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27">
                <a:moveTo>
                  <a:pt x="0" y="0"/>
                </a:moveTo>
                <a:lnTo>
                  <a:pt x="0" y="47"/>
                </a:lnTo>
                <a:lnTo>
                  <a:pt x="9" y="285"/>
                </a:lnTo>
                <a:lnTo>
                  <a:pt x="18" y="190"/>
                </a:lnTo>
                <a:lnTo>
                  <a:pt x="27" y="47"/>
                </a:lnTo>
                <a:lnTo>
                  <a:pt x="37" y="190"/>
                </a:lnTo>
                <a:lnTo>
                  <a:pt x="46" y="427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4" name="Line 411"/>
          <p:cNvSpPr>
            <a:spLocks noChangeShapeType="1"/>
          </p:cNvSpPr>
          <p:nvPr/>
        </p:nvSpPr>
        <p:spPr bwMode="auto">
          <a:xfrm flipV="1">
            <a:off x="27209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5" name="Freeform 412"/>
          <p:cNvSpPr>
            <a:spLocks/>
          </p:cNvSpPr>
          <p:nvPr/>
        </p:nvSpPr>
        <p:spPr bwMode="auto">
          <a:xfrm flipV="1">
            <a:off x="2724150" y="6545954"/>
            <a:ext cx="9525" cy="16266"/>
          </a:xfrm>
          <a:custGeom>
            <a:avLst/>
            <a:gdLst>
              <a:gd name="T0" fmla="*/ 0 w 65"/>
              <a:gd name="T1" fmla="*/ 0 h 237"/>
              <a:gd name="T2" fmla="*/ 0 w 65"/>
              <a:gd name="T3" fmla="*/ 95 h 237"/>
              <a:gd name="T4" fmla="*/ 9 w 65"/>
              <a:gd name="T5" fmla="*/ 47 h 237"/>
              <a:gd name="T6" fmla="*/ 18 w 65"/>
              <a:gd name="T7" fmla="*/ 95 h 237"/>
              <a:gd name="T8" fmla="*/ 28 w 65"/>
              <a:gd name="T9" fmla="*/ 237 h 237"/>
              <a:gd name="T10" fmla="*/ 37 w 65"/>
              <a:gd name="T11" fmla="*/ 95 h 237"/>
              <a:gd name="T12" fmla="*/ 46 w 65"/>
              <a:gd name="T13" fmla="*/ 237 h 237"/>
              <a:gd name="T14" fmla="*/ 55 w 65"/>
              <a:gd name="T15" fmla="*/ 47 h 237"/>
              <a:gd name="T16" fmla="*/ 65 w 65"/>
              <a:gd name="T17" fmla="*/ 95 h 237"/>
              <a:gd name="T18" fmla="*/ 65 w 65"/>
              <a:gd name="T1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237">
                <a:moveTo>
                  <a:pt x="0" y="0"/>
                </a:moveTo>
                <a:lnTo>
                  <a:pt x="0" y="95"/>
                </a:lnTo>
                <a:lnTo>
                  <a:pt x="9" y="47"/>
                </a:lnTo>
                <a:lnTo>
                  <a:pt x="18" y="95"/>
                </a:lnTo>
                <a:lnTo>
                  <a:pt x="28" y="237"/>
                </a:lnTo>
                <a:lnTo>
                  <a:pt x="37" y="95"/>
                </a:lnTo>
                <a:lnTo>
                  <a:pt x="46" y="237"/>
                </a:lnTo>
                <a:lnTo>
                  <a:pt x="55" y="47"/>
                </a:lnTo>
                <a:lnTo>
                  <a:pt x="65" y="95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6" name="Freeform 413"/>
          <p:cNvSpPr>
            <a:spLocks/>
          </p:cNvSpPr>
          <p:nvPr/>
        </p:nvSpPr>
        <p:spPr bwMode="auto">
          <a:xfrm flipV="1">
            <a:off x="2738437" y="6473501"/>
            <a:ext cx="11113" cy="88719"/>
          </a:xfrm>
          <a:custGeom>
            <a:avLst/>
            <a:gdLst>
              <a:gd name="T0" fmla="*/ 0 w 74"/>
              <a:gd name="T1" fmla="*/ 0 h 1236"/>
              <a:gd name="T2" fmla="*/ 0 w 74"/>
              <a:gd name="T3" fmla="*/ 95 h 1236"/>
              <a:gd name="T4" fmla="*/ 10 w 74"/>
              <a:gd name="T5" fmla="*/ 285 h 1236"/>
              <a:gd name="T6" fmla="*/ 19 w 74"/>
              <a:gd name="T7" fmla="*/ 380 h 1236"/>
              <a:gd name="T8" fmla="*/ 28 w 74"/>
              <a:gd name="T9" fmla="*/ 760 h 1236"/>
              <a:gd name="T10" fmla="*/ 37 w 74"/>
              <a:gd name="T11" fmla="*/ 618 h 1236"/>
              <a:gd name="T12" fmla="*/ 46 w 74"/>
              <a:gd name="T13" fmla="*/ 950 h 1236"/>
              <a:gd name="T14" fmla="*/ 56 w 74"/>
              <a:gd name="T15" fmla="*/ 1236 h 1236"/>
              <a:gd name="T16" fmla="*/ 65 w 74"/>
              <a:gd name="T17" fmla="*/ 665 h 1236"/>
              <a:gd name="T18" fmla="*/ 74 w 74"/>
              <a:gd name="T19" fmla="*/ 47 h 1236"/>
              <a:gd name="T20" fmla="*/ 74 w 74"/>
              <a:gd name="T21" fmla="*/ 0 h 1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236">
                <a:moveTo>
                  <a:pt x="0" y="0"/>
                </a:moveTo>
                <a:lnTo>
                  <a:pt x="0" y="95"/>
                </a:lnTo>
                <a:lnTo>
                  <a:pt x="10" y="285"/>
                </a:lnTo>
                <a:lnTo>
                  <a:pt x="19" y="380"/>
                </a:lnTo>
                <a:lnTo>
                  <a:pt x="28" y="760"/>
                </a:lnTo>
                <a:lnTo>
                  <a:pt x="37" y="618"/>
                </a:lnTo>
                <a:lnTo>
                  <a:pt x="46" y="950"/>
                </a:lnTo>
                <a:lnTo>
                  <a:pt x="56" y="1236"/>
                </a:lnTo>
                <a:lnTo>
                  <a:pt x="65" y="665"/>
                </a:lnTo>
                <a:lnTo>
                  <a:pt x="74" y="4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7" name="Line 414"/>
          <p:cNvSpPr>
            <a:spLocks noChangeShapeType="1"/>
          </p:cNvSpPr>
          <p:nvPr/>
        </p:nvSpPr>
        <p:spPr bwMode="auto">
          <a:xfrm flipV="1">
            <a:off x="275431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8" name="Freeform 415"/>
          <p:cNvSpPr>
            <a:spLocks/>
          </p:cNvSpPr>
          <p:nvPr/>
        </p:nvSpPr>
        <p:spPr bwMode="auto">
          <a:xfrm flipV="1">
            <a:off x="2767012" y="6514903"/>
            <a:ext cx="9525" cy="47317"/>
          </a:xfrm>
          <a:custGeom>
            <a:avLst/>
            <a:gdLst>
              <a:gd name="T0" fmla="*/ 0 w 56"/>
              <a:gd name="T1" fmla="*/ 0 h 665"/>
              <a:gd name="T2" fmla="*/ 0 w 56"/>
              <a:gd name="T3" fmla="*/ 47 h 665"/>
              <a:gd name="T4" fmla="*/ 10 w 56"/>
              <a:gd name="T5" fmla="*/ 237 h 665"/>
              <a:gd name="T6" fmla="*/ 19 w 56"/>
              <a:gd name="T7" fmla="*/ 142 h 665"/>
              <a:gd name="T8" fmla="*/ 28 w 56"/>
              <a:gd name="T9" fmla="*/ 665 h 665"/>
              <a:gd name="T10" fmla="*/ 37 w 56"/>
              <a:gd name="T11" fmla="*/ 380 h 665"/>
              <a:gd name="T12" fmla="*/ 47 w 56"/>
              <a:gd name="T13" fmla="*/ 380 h 665"/>
              <a:gd name="T14" fmla="*/ 56 w 56"/>
              <a:gd name="T15" fmla="*/ 142 h 665"/>
              <a:gd name="T16" fmla="*/ 56 w 56"/>
              <a:gd name="T17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665">
                <a:moveTo>
                  <a:pt x="0" y="0"/>
                </a:moveTo>
                <a:lnTo>
                  <a:pt x="0" y="47"/>
                </a:lnTo>
                <a:lnTo>
                  <a:pt x="10" y="237"/>
                </a:lnTo>
                <a:lnTo>
                  <a:pt x="19" y="142"/>
                </a:lnTo>
                <a:lnTo>
                  <a:pt x="28" y="665"/>
                </a:lnTo>
                <a:lnTo>
                  <a:pt x="37" y="380"/>
                </a:lnTo>
                <a:lnTo>
                  <a:pt x="47" y="380"/>
                </a:lnTo>
                <a:lnTo>
                  <a:pt x="56" y="142"/>
                </a:lnTo>
                <a:lnTo>
                  <a:pt x="5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9" name="Line 416"/>
          <p:cNvSpPr>
            <a:spLocks noChangeShapeType="1"/>
          </p:cNvSpPr>
          <p:nvPr/>
        </p:nvSpPr>
        <p:spPr bwMode="auto">
          <a:xfrm flipV="1">
            <a:off x="27781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0" name="Freeform 417"/>
          <p:cNvSpPr>
            <a:spLocks/>
          </p:cNvSpPr>
          <p:nvPr/>
        </p:nvSpPr>
        <p:spPr bwMode="auto">
          <a:xfrm flipV="1">
            <a:off x="2786062" y="6554826"/>
            <a:ext cx="1588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95 h 95"/>
              <a:gd name="T4" fmla="*/ 9 w 9"/>
              <a:gd name="T5" fmla="*/ 47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95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1" name="Freeform 418"/>
          <p:cNvSpPr>
            <a:spLocks/>
          </p:cNvSpPr>
          <p:nvPr/>
        </p:nvSpPr>
        <p:spPr bwMode="auto">
          <a:xfrm flipV="1">
            <a:off x="2798762" y="6559262"/>
            <a:ext cx="3175" cy="2957"/>
          </a:xfrm>
          <a:custGeom>
            <a:avLst/>
            <a:gdLst>
              <a:gd name="T0" fmla="*/ 0 w 18"/>
              <a:gd name="T1" fmla="*/ 0 h 47"/>
              <a:gd name="T2" fmla="*/ 0 w 18"/>
              <a:gd name="T3" fmla="*/ 47 h 47"/>
              <a:gd name="T4" fmla="*/ 9 w 18"/>
              <a:gd name="T5" fmla="*/ 47 h 47"/>
              <a:gd name="T6" fmla="*/ 18 w 18"/>
              <a:gd name="T7" fmla="*/ 47 h 47"/>
              <a:gd name="T8" fmla="*/ 18 w 18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18" y="47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2" name="Line 419"/>
          <p:cNvSpPr>
            <a:spLocks noChangeShapeType="1"/>
          </p:cNvSpPr>
          <p:nvPr/>
        </p:nvSpPr>
        <p:spPr bwMode="auto">
          <a:xfrm flipV="1">
            <a:off x="28067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3" name="Line 420"/>
          <p:cNvSpPr>
            <a:spLocks noChangeShapeType="1"/>
          </p:cNvSpPr>
          <p:nvPr/>
        </p:nvSpPr>
        <p:spPr bwMode="auto">
          <a:xfrm flipV="1">
            <a:off x="28162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4" name="Line 421"/>
          <p:cNvSpPr>
            <a:spLocks noChangeShapeType="1"/>
          </p:cNvSpPr>
          <p:nvPr/>
        </p:nvSpPr>
        <p:spPr bwMode="auto">
          <a:xfrm flipV="1">
            <a:off x="28257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5" name="Freeform 422"/>
          <p:cNvSpPr>
            <a:spLocks/>
          </p:cNvSpPr>
          <p:nvPr/>
        </p:nvSpPr>
        <p:spPr bwMode="auto">
          <a:xfrm flipV="1">
            <a:off x="2854325" y="6548911"/>
            <a:ext cx="4763" cy="13308"/>
          </a:xfrm>
          <a:custGeom>
            <a:avLst/>
            <a:gdLst>
              <a:gd name="T0" fmla="*/ 0 w 28"/>
              <a:gd name="T1" fmla="*/ 0 h 190"/>
              <a:gd name="T2" fmla="*/ 0 w 28"/>
              <a:gd name="T3" fmla="*/ 142 h 190"/>
              <a:gd name="T4" fmla="*/ 9 w 28"/>
              <a:gd name="T5" fmla="*/ 95 h 190"/>
              <a:gd name="T6" fmla="*/ 18 w 28"/>
              <a:gd name="T7" fmla="*/ 95 h 190"/>
              <a:gd name="T8" fmla="*/ 28 w 28"/>
              <a:gd name="T9" fmla="*/ 190 h 190"/>
              <a:gd name="T10" fmla="*/ 28 w 28"/>
              <a:gd name="T1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90">
                <a:moveTo>
                  <a:pt x="0" y="0"/>
                </a:moveTo>
                <a:lnTo>
                  <a:pt x="0" y="142"/>
                </a:lnTo>
                <a:lnTo>
                  <a:pt x="9" y="95"/>
                </a:lnTo>
                <a:lnTo>
                  <a:pt x="18" y="95"/>
                </a:lnTo>
                <a:lnTo>
                  <a:pt x="28" y="190"/>
                </a:lnTo>
                <a:lnTo>
                  <a:pt x="2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6" name="Line 423"/>
          <p:cNvSpPr>
            <a:spLocks noChangeShapeType="1"/>
          </p:cNvSpPr>
          <p:nvPr/>
        </p:nvSpPr>
        <p:spPr bwMode="auto">
          <a:xfrm flipV="1">
            <a:off x="2870200" y="6554826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7" name="Freeform 424"/>
          <p:cNvSpPr>
            <a:spLocks/>
          </p:cNvSpPr>
          <p:nvPr/>
        </p:nvSpPr>
        <p:spPr bwMode="auto">
          <a:xfrm flipV="1">
            <a:off x="2873375" y="6559262"/>
            <a:ext cx="1588" cy="2957"/>
          </a:xfrm>
          <a:custGeom>
            <a:avLst/>
            <a:gdLst>
              <a:gd name="T0" fmla="*/ 0 w 9"/>
              <a:gd name="T1" fmla="*/ 0 h 47"/>
              <a:gd name="T2" fmla="*/ 0 w 9"/>
              <a:gd name="T3" fmla="*/ 47 h 47"/>
              <a:gd name="T4" fmla="*/ 9 w 9"/>
              <a:gd name="T5" fmla="*/ 47 h 47"/>
              <a:gd name="T6" fmla="*/ 9 w 9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8" name="Freeform 425"/>
          <p:cNvSpPr>
            <a:spLocks/>
          </p:cNvSpPr>
          <p:nvPr/>
        </p:nvSpPr>
        <p:spPr bwMode="auto">
          <a:xfrm flipV="1">
            <a:off x="2879725" y="6511945"/>
            <a:ext cx="7938" cy="50274"/>
          </a:xfrm>
          <a:custGeom>
            <a:avLst/>
            <a:gdLst>
              <a:gd name="T0" fmla="*/ 0 w 47"/>
              <a:gd name="T1" fmla="*/ 0 h 713"/>
              <a:gd name="T2" fmla="*/ 0 w 47"/>
              <a:gd name="T3" fmla="*/ 427 h 713"/>
              <a:gd name="T4" fmla="*/ 10 w 47"/>
              <a:gd name="T5" fmla="*/ 237 h 713"/>
              <a:gd name="T6" fmla="*/ 19 w 47"/>
              <a:gd name="T7" fmla="*/ 522 h 713"/>
              <a:gd name="T8" fmla="*/ 28 w 47"/>
              <a:gd name="T9" fmla="*/ 713 h 713"/>
              <a:gd name="T10" fmla="*/ 37 w 47"/>
              <a:gd name="T11" fmla="*/ 190 h 713"/>
              <a:gd name="T12" fmla="*/ 47 w 47"/>
              <a:gd name="T13" fmla="*/ 285 h 713"/>
              <a:gd name="T14" fmla="*/ 47 w 47"/>
              <a:gd name="T15" fmla="*/ 0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713">
                <a:moveTo>
                  <a:pt x="0" y="0"/>
                </a:moveTo>
                <a:lnTo>
                  <a:pt x="0" y="427"/>
                </a:lnTo>
                <a:lnTo>
                  <a:pt x="10" y="237"/>
                </a:lnTo>
                <a:lnTo>
                  <a:pt x="19" y="522"/>
                </a:lnTo>
                <a:lnTo>
                  <a:pt x="28" y="713"/>
                </a:lnTo>
                <a:lnTo>
                  <a:pt x="37" y="190"/>
                </a:lnTo>
                <a:lnTo>
                  <a:pt x="47" y="285"/>
                </a:lnTo>
                <a:lnTo>
                  <a:pt x="4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9" name="Line 426"/>
          <p:cNvSpPr>
            <a:spLocks noChangeShapeType="1"/>
          </p:cNvSpPr>
          <p:nvPr/>
        </p:nvSpPr>
        <p:spPr bwMode="auto">
          <a:xfrm flipV="1">
            <a:off x="2900362" y="6554826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0" name="Line 427"/>
          <p:cNvSpPr>
            <a:spLocks noChangeShapeType="1"/>
          </p:cNvSpPr>
          <p:nvPr/>
        </p:nvSpPr>
        <p:spPr bwMode="auto">
          <a:xfrm flipV="1">
            <a:off x="29019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1" name="Freeform 428"/>
          <p:cNvSpPr>
            <a:spLocks/>
          </p:cNvSpPr>
          <p:nvPr/>
        </p:nvSpPr>
        <p:spPr bwMode="auto">
          <a:xfrm flipV="1">
            <a:off x="2905125" y="6491244"/>
            <a:ext cx="14288" cy="70975"/>
          </a:xfrm>
          <a:custGeom>
            <a:avLst/>
            <a:gdLst>
              <a:gd name="T0" fmla="*/ 0 w 92"/>
              <a:gd name="T1" fmla="*/ 0 h 998"/>
              <a:gd name="T2" fmla="*/ 0 w 92"/>
              <a:gd name="T3" fmla="*/ 47 h 998"/>
              <a:gd name="T4" fmla="*/ 9 w 92"/>
              <a:gd name="T5" fmla="*/ 95 h 998"/>
              <a:gd name="T6" fmla="*/ 18 w 92"/>
              <a:gd name="T7" fmla="*/ 237 h 998"/>
              <a:gd name="T8" fmla="*/ 28 w 92"/>
              <a:gd name="T9" fmla="*/ 522 h 998"/>
              <a:gd name="T10" fmla="*/ 37 w 92"/>
              <a:gd name="T11" fmla="*/ 427 h 998"/>
              <a:gd name="T12" fmla="*/ 46 w 92"/>
              <a:gd name="T13" fmla="*/ 332 h 998"/>
              <a:gd name="T14" fmla="*/ 55 w 92"/>
              <a:gd name="T15" fmla="*/ 855 h 998"/>
              <a:gd name="T16" fmla="*/ 65 w 92"/>
              <a:gd name="T17" fmla="*/ 998 h 998"/>
              <a:gd name="T18" fmla="*/ 74 w 92"/>
              <a:gd name="T19" fmla="*/ 142 h 998"/>
              <a:gd name="T20" fmla="*/ 83 w 92"/>
              <a:gd name="T21" fmla="*/ 47 h 998"/>
              <a:gd name="T22" fmla="*/ 92 w 92"/>
              <a:gd name="T23" fmla="*/ 47 h 998"/>
              <a:gd name="T24" fmla="*/ 92 w 92"/>
              <a:gd name="T25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998">
                <a:moveTo>
                  <a:pt x="0" y="0"/>
                </a:moveTo>
                <a:lnTo>
                  <a:pt x="0" y="47"/>
                </a:lnTo>
                <a:lnTo>
                  <a:pt x="9" y="95"/>
                </a:lnTo>
                <a:lnTo>
                  <a:pt x="18" y="237"/>
                </a:lnTo>
                <a:lnTo>
                  <a:pt x="28" y="522"/>
                </a:lnTo>
                <a:lnTo>
                  <a:pt x="37" y="427"/>
                </a:lnTo>
                <a:lnTo>
                  <a:pt x="46" y="332"/>
                </a:lnTo>
                <a:lnTo>
                  <a:pt x="55" y="855"/>
                </a:lnTo>
                <a:lnTo>
                  <a:pt x="65" y="998"/>
                </a:lnTo>
                <a:lnTo>
                  <a:pt x="74" y="142"/>
                </a:lnTo>
                <a:lnTo>
                  <a:pt x="83" y="47"/>
                </a:lnTo>
                <a:lnTo>
                  <a:pt x="92" y="47"/>
                </a:lnTo>
                <a:lnTo>
                  <a:pt x="9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2" name="Freeform 429"/>
          <p:cNvSpPr>
            <a:spLocks/>
          </p:cNvSpPr>
          <p:nvPr/>
        </p:nvSpPr>
        <p:spPr bwMode="auto">
          <a:xfrm flipV="1">
            <a:off x="2922587" y="6551869"/>
            <a:ext cx="4763" cy="10351"/>
          </a:xfrm>
          <a:custGeom>
            <a:avLst/>
            <a:gdLst>
              <a:gd name="T0" fmla="*/ 0 w 37"/>
              <a:gd name="T1" fmla="*/ 0 h 142"/>
              <a:gd name="T2" fmla="*/ 0 w 37"/>
              <a:gd name="T3" fmla="*/ 95 h 142"/>
              <a:gd name="T4" fmla="*/ 9 w 37"/>
              <a:gd name="T5" fmla="*/ 95 h 142"/>
              <a:gd name="T6" fmla="*/ 18 w 37"/>
              <a:gd name="T7" fmla="*/ 47 h 142"/>
              <a:gd name="T8" fmla="*/ 28 w 37"/>
              <a:gd name="T9" fmla="*/ 47 h 142"/>
              <a:gd name="T10" fmla="*/ 37 w 37"/>
              <a:gd name="T11" fmla="*/ 142 h 142"/>
              <a:gd name="T12" fmla="*/ 37 w 37"/>
              <a:gd name="T13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42">
                <a:moveTo>
                  <a:pt x="0" y="0"/>
                </a:moveTo>
                <a:lnTo>
                  <a:pt x="0" y="95"/>
                </a:lnTo>
                <a:lnTo>
                  <a:pt x="9" y="95"/>
                </a:lnTo>
                <a:lnTo>
                  <a:pt x="18" y="47"/>
                </a:lnTo>
                <a:lnTo>
                  <a:pt x="28" y="47"/>
                </a:lnTo>
                <a:lnTo>
                  <a:pt x="37" y="142"/>
                </a:lnTo>
                <a:lnTo>
                  <a:pt x="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3" name="Freeform 430"/>
          <p:cNvSpPr>
            <a:spLocks/>
          </p:cNvSpPr>
          <p:nvPr/>
        </p:nvSpPr>
        <p:spPr bwMode="auto">
          <a:xfrm flipV="1">
            <a:off x="2935287" y="6520817"/>
            <a:ext cx="11113" cy="41402"/>
          </a:xfrm>
          <a:custGeom>
            <a:avLst/>
            <a:gdLst>
              <a:gd name="T0" fmla="*/ 0 w 74"/>
              <a:gd name="T1" fmla="*/ 0 h 570"/>
              <a:gd name="T2" fmla="*/ 0 w 74"/>
              <a:gd name="T3" fmla="*/ 95 h 570"/>
              <a:gd name="T4" fmla="*/ 9 w 74"/>
              <a:gd name="T5" fmla="*/ 190 h 570"/>
              <a:gd name="T6" fmla="*/ 19 w 74"/>
              <a:gd name="T7" fmla="*/ 237 h 570"/>
              <a:gd name="T8" fmla="*/ 28 w 74"/>
              <a:gd name="T9" fmla="*/ 570 h 570"/>
              <a:gd name="T10" fmla="*/ 37 w 74"/>
              <a:gd name="T11" fmla="*/ 285 h 570"/>
              <a:gd name="T12" fmla="*/ 46 w 74"/>
              <a:gd name="T13" fmla="*/ 142 h 570"/>
              <a:gd name="T14" fmla="*/ 56 w 74"/>
              <a:gd name="T15" fmla="*/ 380 h 570"/>
              <a:gd name="T16" fmla="*/ 65 w 74"/>
              <a:gd name="T17" fmla="*/ 95 h 570"/>
              <a:gd name="T18" fmla="*/ 74 w 74"/>
              <a:gd name="T19" fmla="*/ 95 h 570"/>
              <a:gd name="T20" fmla="*/ 74 w 74"/>
              <a:gd name="T21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570">
                <a:moveTo>
                  <a:pt x="0" y="0"/>
                </a:moveTo>
                <a:lnTo>
                  <a:pt x="0" y="95"/>
                </a:lnTo>
                <a:lnTo>
                  <a:pt x="9" y="190"/>
                </a:lnTo>
                <a:lnTo>
                  <a:pt x="19" y="237"/>
                </a:lnTo>
                <a:lnTo>
                  <a:pt x="28" y="570"/>
                </a:lnTo>
                <a:lnTo>
                  <a:pt x="37" y="285"/>
                </a:lnTo>
                <a:lnTo>
                  <a:pt x="46" y="142"/>
                </a:lnTo>
                <a:lnTo>
                  <a:pt x="56" y="380"/>
                </a:lnTo>
                <a:lnTo>
                  <a:pt x="65" y="95"/>
                </a:lnTo>
                <a:lnTo>
                  <a:pt x="74" y="95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4" name="Line 431"/>
          <p:cNvSpPr>
            <a:spLocks noChangeShapeType="1"/>
          </p:cNvSpPr>
          <p:nvPr/>
        </p:nvSpPr>
        <p:spPr bwMode="auto">
          <a:xfrm flipV="1">
            <a:off x="29543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5" name="Freeform 432"/>
          <p:cNvSpPr>
            <a:spLocks/>
          </p:cNvSpPr>
          <p:nvPr/>
        </p:nvSpPr>
        <p:spPr bwMode="auto">
          <a:xfrm flipV="1">
            <a:off x="2965450" y="6548911"/>
            <a:ext cx="3175" cy="13308"/>
          </a:xfrm>
          <a:custGeom>
            <a:avLst/>
            <a:gdLst>
              <a:gd name="T0" fmla="*/ 0 w 18"/>
              <a:gd name="T1" fmla="*/ 0 h 190"/>
              <a:gd name="T2" fmla="*/ 0 w 18"/>
              <a:gd name="T3" fmla="*/ 190 h 190"/>
              <a:gd name="T4" fmla="*/ 9 w 18"/>
              <a:gd name="T5" fmla="*/ 190 h 190"/>
              <a:gd name="T6" fmla="*/ 18 w 18"/>
              <a:gd name="T7" fmla="*/ 190 h 190"/>
              <a:gd name="T8" fmla="*/ 18 w 18"/>
              <a:gd name="T9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90">
                <a:moveTo>
                  <a:pt x="0" y="0"/>
                </a:moveTo>
                <a:lnTo>
                  <a:pt x="0" y="190"/>
                </a:lnTo>
                <a:lnTo>
                  <a:pt x="9" y="190"/>
                </a:lnTo>
                <a:lnTo>
                  <a:pt x="18" y="190"/>
                </a:lnTo>
                <a:lnTo>
                  <a:pt x="18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6" name="Line 433"/>
          <p:cNvSpPr>
            <a:spLocks noChangeShapeType="1"/>
          </p:cNvSpPr>
          <p:nvPr/>
        </p:nvSpPr>
        <p:spPr bwMode="auto">
          <a:xfrm flipV="1">
            <a:off x="2971800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7" name="Line 434"/>
          <p:cNvSpPr>
            <a:spLocks noChangeShapeType="1"/>
          </p:cNvSpPr>
          <p:nvPr/>
        </p:nvSpPr>
        <p:spPr bwMode="auto">
          <a:xfrm flipV="1">
            <a:off x="30130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" name="Line 435"/>
          <p:cNvSpPr>
            <a:spLocks noChangeShapeType="1"/>
          </p:cNvSpPr>
          <p:nvPr/>
        </p:nvSpPr>
        <p:spPr bwMode="auto">
          <a:xfrm flipV="1">
            <a:off x="30257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" name="Line 436"/>
          <p:cNvSpPr>
            <a:spLocks noChangeShapeType="1"/>
          </p:cNvSpPr>
          <p:nvPr/>
        </p:nvSpPr>
        <p:spPr bwMode="auto">
          <a:xfrm flipV="1">
            <a:off x="30416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0" name="Line 437"/>
          <p:cNvSpPr>
            <a:spLocks noChangeShapeType="1"/>
          </p:cNvSpPr>
          <p:nvPr/>
        </p:nvSpPr>
        <p:spPr bwMode="auto">
          <a:xfrm flipV="1">
            <a:off x="3049587" y="6548911"/>
            <a:ext cx="0" cy="13308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1" name="Line 438"/>
          <p:cNvSpPr>
            <a:spLocks noChangeShapeType="1"/>
          </p:cNvSpPr>
          <p:nvPr/>
        </p:nvSpPr>
        <p:spPr bwMode="auto">
          <a:xfrm flipV="1">
            <a:off x="3052762" y="6554826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2" name="Freeform 439"/>
          <p:cNvSpPr>
            <a:spLocks/>
          </p:cNvSpPr>
          <p:nvPr/>
        </p:nvSpPr>
        <p:spPr bwMode="auto">
          <a:xfrm flipV="1">
            <a:off x="3079750" y="6551869"/>
            <a:ext cx="1588" cy="10351"/>
          </a:xfrm>
          <a:custGeom>
            <a:avLst/>
            <a:gdLst>
              <a:gd name="T0" fmla="*/ 0 w 9"/>
              <a:gd name="T1" fmla="*/ 0 h 142"/>
              <a:gd name="T2" fmla="*/ 0 w 9"/>
              <a:gd name="T3" fmla="*/ 95 h 142"/>
              <a:gd name="T4" fmla="*/ 9 w 9"/>
              <a:gd name="T5" fmla="*/ 142 h 142"/>
              <a:gd name="T6" fmla="*/ 9 w 9"/>
              <a:gd name="T7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42">
                <a:moveTo>
                  <a:pt x="0" y="0"/>
                </a:moveTo>
                <a:lnTo>
                  <a:pt x="0" y="95"/>
                </a:lnTo>
                <a:lnTo>
                  <a:pt x="9" y="142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3" name="Freeform 440"/>
          <p:cNvSpPr>
            <a:spLocks/>
          </p:cNvSpPr>
          <p:nvPr/>
        </p:nvSpPr>
        <p:spPr bwMode="auto">
          <a:xfrm flipV="1">
            <a:off x="3092450" y="6548911"/>
            <a:ext cx="3175" cy="13308"/>
          </a:xfrm>
          <a:custGeom>
            <a:avLst/>
            <a:gdLst>
              <a:gd name="T0" fmla="*/ 0 w 19"/>
              <a:gd name="T1" fmla="*/ 0 h 190"/>
              <a:gd name="T2" fmla="*/ 0 w 19"/>
              <a:gd name="T3" fmla="*/ 190 h 190"/>
              <a:gd name="T4" fmla="*/ 9 w 19"/>
              <a:gd name="T5" fmla="*/ 47 h 190"/>
              <a:gd name="T6" fmla="*/ 19 w 19"/>
              <a:gd name="T7" fmla="*/ 190 h 190"/>
              <a:gd name="T8" fmla="*/ 19 w 19"/>
              <a:gd name="T9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0">
                <a:moveTo>
                  <a:pt x="0" y="0"/>
                </a:moveTo>
                <a:lnTo>
                  <a:pt x="0" y="190"/>
                </a:lnTo>
                <a:lnTo>
                  <a:pt x="9" y="47"/>
                </a:lnTo>
                <a:lnTo>
                  <a:pt x="19" y="190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4" name="Line 441"/>
          <p:cNvSpPr>
            <a:spLocks noChangeShapeType="1"/>
          </p:cNvSpPr>
          <p:nvPr/>
        </p:nvSpPr>
        <p:spPr bwMode="auto">
          <a:xfrm flipV="1">
            <a:off x="30988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5" name="Line 442"/>
          <p:cNvSpPr>
            <a:spLocks noChangeShapeType="1"/>
          </p:cNvSpPr>
          <p:nvPr/>
        </p:nvSpPr>
        <p:spPr bwMode="auto">
          <a:xfrm flipV="1">
            <a:off x="310038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6" name="Freeform 443"/>
          <p:cNvSpPr>
            <a:spLocks/>
          </p:cNvSpPr>
          <p:nvPr/>
        </p:nvSpPr>
        <p:spPr bwMode="auto">
          <a:xfrm flipV="1">
            <a:off x="3105150" y="6535604"/>
            <a:ext cx="9525" cy="26616"/>
          </a:xfrm>
          <a:custGeom>
            <a:avLst/>
            <a:gdLst>
              <a:gd name="T0" fmla="*/ 0 w 65"/>
              <a:gd name="T1" fmla="*/ 0 h 380"/>
              <a:gd name="T2" fmla="*/ 0 w 65"/>
              <a:gd name="T3" fmla="*/ 47 h 380"/>
              <a:gd name="T4" fmla="*/ 9 w 65"/>
              <a:gd name="T5" fmla="*/ 47 h 380"/>
              <a:gd name="T6" fmla="*/ 19 w 65"/>
              <a:gd name="T7" fmla="*/ 95 h 380"/>
              <a:gd name="T8" fmla="*/ 28 w 65"/>
              <a:gd name="T9" fmla="*/ 95 h 380"/>
              <a:gd name="T10" fmla="*/ 37 w 65"/>
              <a:gd name="T11" fmla="*/ 380 h 380"/>
              <a:gd name="T12" fmla="*/ 46 w 65"/>
              <a:gd name="T13" fmla="*/ 285 h 380"/>
              <a:gd name="T14" fmla="*/ 56 w 65"/>
              <a:gd name="T15" fmla="*/ 47 h 380"/>
              <a:gd name="T16" fmla="*/ 65 w 65"/>
              <a:gd name="T17" fmla="*/ 47 h 380"/>
              <a:gd name="T18" fmla="*/ 65 w 65"/>
              <a:gd name="T19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380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19" y="95"/>
                </a:lnTo>
                <a:lnTo>
                  <a:pt x="28" y="95"/>
                </a:lnTo>
                <a:lnTo>
                  <a:pt x="37" y="380"/>
                </a:lnTo>
                <a:lnTo>
                  <a:pt x="46" y="285"/>
                </a:lnTo>
                <a:lnTo>
                  <a:pt x="56" y="47"/>
                </a:lnTo>
                <a:lnTo>
                  <a:pt x="65" y="47"/>
                </a:lnTo>
                <a:lnTo>
                  <a:pt x="6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7" name="Freeform 444"/>
          <p:cNvSpPr>
            <a:spLocks/>
          </p:cNvSpPr>
          <p:nvPr/>
        </p:nvSpPr>
        <p:spPr bwMode="auto">
          <a:xfrm flipV="1">
            <a:off x="3128962" y="6344857"/>
            <a:ext cx="14288" cy="217362"/>
          </a:xfrm>
          <a:custGeom>
            <a:avLst/>
            <a:gdLst>
              <a:gd name="T0" fmla="*/ 0 w 93"/>
              <a:gd name="T1" fmla="*/ 0 h 3042"/>
              <a:gd name="T2" fmla="*/ 0 w 93"/>
              <a:gd name="T3" fmla="*/ 47 h 3042"/>
              <a:gd name="T4" fmla="*/ 10 w 93"/>
              <a:gd name="T5" fmla="*/ 190 h 3042"/>
              <a:gd name="T6" fmla="*/ 19 w 93"/>
              <a:gd name="T7" fmla="*/ 332 h 3042"/>
              <a:gd name="T8" fmla="*/ 28 w 93"/>
              <a:gd name="T9" fmla="*/ 285 h 3042"/>
              <a:gd name="T10" fmla="*/ 37 w 93"/>
              <a:gd name="T11" fmla="*/ 1045 h 3042"/>
              <a:gd name="T12" fmla="*/ 47 w 93"/>
              <a:gd name="T13" fmla="*/ 2044 h 3042"/>
              <a:gd name="T14" fmla="*/ 56 w 93"/>
              <a:gd name="T15" fmla="*/ 3042 h 3042"/>
              <a:gd name="T16" fmla="*/ 65 w 93"/>
              <a:gd name="T17" fmla="*/ 1901 h 3042"/>
              <a:gd name="T18" fmla="*/ 74 w 93"/>
              <a:gd name="T19" fmla="*/ 1854 h 3042"/>
              <a:gd name="T20" fmla="*/ 84 w 93"/>
              <a:gd name="T21" fmla="*/ 808 h 3042"/>
              <a:gd name="T22" fmla="*/ 93 w 93"/>
              <a:gd name="T23" fmla="*/ 95 h 3042"/>
              <a:gd name="T24" fmla="*/ 93 w 93"/>
              <a:gd name="T25" fmla="*/ 0 h 3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3042">
                <a:moveTo>
                  <a:pt x="0" y="0"/>
                </a:moveTo>
                <a:lnTo>
                  <a:pt x="0" y="47"/>
                </a:lnTo>
                <a:lnTo>
                  <a:pt x="10" y="190"/>
                </a:lnTo>
                <a:lnTo>
                  <a:pt x="19" y="332"/>
                </a:lnTo>
                <a:lnTo>
                  <a:pt x="28" y="285"/>
                </a:lnTo>
                <a:lnTo>
                  <a:pt x="37" y="1045"/>
                </a:lnTo>
                <a:lnTo>
                  <a:pt x="47" y="2044"/>
                </a:lnTo>
                <a:lnTo>
                  <a:pt x="56" y="3042"/>
                </a:lnTo>
                <a:lnTo>
                  <a:pt x="65" y="1901"/>
                </a:lnTo>
                <a:lnTo>
                  <a:pt x="74" y="1854"/>
                </a:lnTo>
                <a:lnTo>
                  <a:pt x="84" y="808"/>
                </a:lnTo>
                <a:lnTo>
                  <a:pt x="93" y="95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8" name="Freeform 445"/>
          <p:cNvSpPr>
            <a:spLocks/>
          </p:cNvSpPr>
          <p:nvPr/>
        </p:nvSpPr>
        <p:spPr bwMode="auto">
          <a:xfrm flipV="1">
            <a:off x="3149600" y="6538561"/>
            <a:ext cx="3175" cy="23658"/>
          </a:xfrm>
          <a:custGeom>
            <a:avLst/>
            <a:gdLst>
              <a:gd name="T0" fmla="*/ 0 w 19"/>
              <a:gd name="T1" fmla="*/ 0 h 332"/>
              <a:gd name="T2" fmla="*/ 0 w 19"/>
              <a:gd name="T3" fmla="*/ 142 h 332"/>
              <a:gd name="T4" fmla="*/ 9 w 19"/>
              <a:gd name="T5" fmla="*/ 95 h 332"/>
              <a:gd name="T6" fmla="*/ 19 w 19"/>
              <a:gd name="T7" fmla="*/ 332 h 332"/>
              <a:gd name="T8" fmla="*/ 19 w 19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32">
                <a:moveTo>
                  <a:pt x="0" y="0"/>
                </a:moveTo>
                <a:lnTo>
                  <a:pt x="0" y="142"/>
                </a:lnTo>
                <a:lnTo>
                  <a:pt x="9" y="95"/>
                </a:lnTo>
                <a:lnTo>
                  <a:pt x="19" y="332"/>
                </a:lnTo>
                <a:lnTo>
                  <a:pt x="1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" name="Line 446"/>
          <p:cNvSpPr>
            <a:spLocks noChangeShapeType="1"/>
          </p:cNvSpPr>
          <p:nvPr/>
        </p:nvSpPr>
        <p:spPr bwMode="auto">
          <a:xfrm flipV="1">
            <a:off x="31575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" name="Freeform 447"/>
          <p:cNvSpPr>
            <a:spLocks/>
          </p:cNvSpPr>
          <p:nvPr/>
        </p:nvSpPr>
        <p:spPr bwMode="auto">
          <a:xfrm flipV="1">
            <a:off x="3160712" y="6256138"/>
            <a:ext cx="11113" cy="306081"/>
          </a:xfrm>
          <a:custGeom>
            <a:avLst/>
            <a:gdLst>
              <a:gd name="T0" fmla="*/ 0 w 74"/>
              <a:gd name="T1" fmla="*/ 0 h 4278"/>
              <a:gd name="T2" fmla="*/ 0 w 74"/>
              <a:gd name="T3" fmla="*/ 190 h 4278"/>
              <a:gd name="T4" fmla="*/ 9 w 74"/>
              <a:gd name="T5" fmla="*/ 713 h 4278"/>
              <a:gd name="T6" fmla="*/ 18 w 74"/>
              <a:gd name="T7" fmla="*/ 1901 h 4278"/>
              <a:gd name="T8" fmla="*/ 28 w 74"/>
              <a:gd name="T9" fmla="*/ 3090 h 4278"/>
              <a:gd name="T10" fmla="*/ 37 w 74"/>
              <a:gd name="T11" fmla="*/ 4088 h 4278"/>
              <a:gd name="T12" fmla="*/ 46 w 74"/>
              <a:gd name="T13" fmla="*/ 3470 h 4278"/>
              <a:gd name="T14" fmla="*/ 55 w 74"/>
              <a:gd name="T15" fmla="*/ 4278 h 4278"/>
              <a:gd name="T16" fmla="*/ 65 w 74"/>
              <a:gd name="T17" fmla="*/ 1663 h 4278"/>
              <a:gd name="T18" fmla="*/ 74 w 74"/>
              <a:gd name="T19" fmla="*/ 95 h 4278"/>
              <a:gd name="T20" fmla="*/ 74 w 74"/>
              <a:gd name="T21" fmla="*/ 0 h 4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4278">
                <a:moveTo>
                  <a:pt x="0" y="0"/>
                </a:moveTo>
                <a:lnTo>
                  <a:pt x="0" y="190"/>
                </a:lnTo>
                <a:lnTo>
                  <a:pt x="9" y="713"/>
                </a:lnTo>
                <a:lnTo>
                  <a:pt x="18" y="1901"/>
                </a:lnTo>
                <a:lnTo>
                  <a:pt x="28" y="3090"/>
                </a:lnTo>
                <a:lnTo>
                  <a:pt x="37" y="4088"/>
                </a:lnTo>
                <a:lnTo>
                  <a:pt x="46" y="3470"/>
                </a:lnTo>
                <a:lnTo>
                  <a:pt x="55" y="4278"/>
                </a:lnTo>
                <a:lnTo>
                  <a:pt x="65" y="1663"/>
                </a:lnTo>
                <a:lnTo>
                  <a:pt x="74" y="95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1" name="Line 448"/>
          <p:cNvSpPr>
            <a:spLocks noChangeShapeType="1"/>
          </p:cNvSpPr>
          <p:nvPr/>
        </p:nvSpPr>
        <p:spPr bwMode="auto">
          <a:xfrm flipV="1">
            <a:off x="3173412" y="6554826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2" name="Freeform 449"/>
          <p:cNvSpPr>
            <a:spLocks/>
          </p:cNvSpPr>
          <p:nvPr/>
        </p:nvSpPr>
        <p:spPr bwMode="auto">
          <a:xfrm flipV="1">
            <a:off x="3187700" y="6511945"/>
            <a:ext cx="9525" cy="50274"/>
          </a:xfrm>
          <a:custGeom>
            <a:avLst/>
            <a:gdLst>
              <a:gd name="T0" fmla="*/ 0 w 55"/>
              <a:gd name="T1" fmla="*/ 0 h 713"/>
              <a:gd name="T2" fmla="*/ 0 w 55"/>
              <a:gd name="T3" fmla="*/ 47 h 713"/>
              <a:gd name="T4" fmla="*/ 9 w 55"/>
              <a:gd name="T5" fmla="*/ 190 h 713"/>
              <a:gd name="T6" fmla="*/ 18 w 55"/>
              <a:gd name="T7" fmla="*/ 332 h 713"/>
              <a:gd name="T8" fmla="*/ 28 w 55"/>
              <a:gd name="T9" fmla="*/ 142 h 713"/>
              <a:gd name="T10" fmla="*/ 37 w 55"/>
              <a:gd name="T11" fmla="*/ 713 h 713"/>
              <a:gd name="T12" fmla="*/ 46 w 55"/>
              <a:gd name="T13" fmla="*/ 570 h 713"/>
              <a:gd name="T14" fmla="*/ 55 w 55"/>
              <a:gd name="T15" fmla="*/ 237 h 713"/>
              <a:gd name="T16" fmla="*/ 55 w 55"/>
              <a:gd name="T17" fmla="*/ 0 h 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713">
                <a:moveTo>
                  <a:pt x="0" y="0"/>
                </a:moveTo>
                <a:lnTo>
                  <a:pt x="0" y="47"/>
                </a:lnTo>
                <a:lnTo>
                  <a:pt x="9" y="190"/>
                </a:lnTo>
                <a:lnTo>
                  <a:pt x="18" y="332"/>
                </a:lnTo>
                <a:lnTo>
                  <a:pt x="28" y="142"/>
                </a:lnTo>
                <a:lnTo>
                  <a:pt x="37" y="713"/>
                </a:lnTo>
                <a:lnTo>
                  <a:pt x="46" y="570"/>
                </a:lnTo>
                <a:lnTo>
                  <a:pt x="55" y="237"/>
                </a:lnTo>
                <a:lnTo>
                  <a:pt x="5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3" name="Line 450"/>
          <p:cNvSpPr>
            <a:spLocks noChangeShapeType="1"/>
          </p:cNvSpPr>
          <p:nvPr/>
        </p:nvSpPr>
        <p:spPr bwMode="auto">
          <a:xfrm flipV="1">
            <a:off x="32083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4" name="Line 451"/>
          <p:cNvSpPr>
            <a:spLocks noChangeShapeType="1"/>
          </p:cNvSpPr>
          <p:nvPr/>
        </p:nvSpPr>
        <p:spPr bwMode="auto">
          <a:xfrm flipV="1">
            <a:off x="321468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5" name="Line 452"/>
          <p:cNvSpPr>
            <a:spLocks noChangeShapeType="1"/>
          </p:cNvSpPr>
          <p:nvPr/>
        </p:nvSpPr>
        <p:spPr bwMode="auto">
          <a:xfrm flipV="1">
            <a:off x="3249612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6" name="Line 453"/>
          <p:cNvSpPr>
            <a:spLocks noChangeShapeType="1"/>
          </p:cNvSpPr>
          <p:nvPr/>
        </p:nvSpPr>
        <p:spPr bwMode="auto">
          <a:xfrm flipV="1">
            <a:off x="3305175" y="6554826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7" name="Freeform 454"/>
          <p:cNvSpPr>
            <a:spLocks/>
          </p:cNvSpPr>
          <p:nvPr/>
        </p:nvSpPr>
        <p:spPr bwMode="auto">
          <a:xfrm flipV="1">
            <a:off x="3308350" y="6554826"/>
            <a:ext cx="0" cy="7394"/>
          </a:xfrm>
          <a:custGeom>
            <a:avLst/>
            <a:gdLst>
              <a:gd name="T0" fmla="*/ 0 w 9"/>
              <a:gd name="T1" fmla="*/ 0 h 95"/>
              <a:gd name="T2" fmla="*/ 0 w 9"/>
              <a:gd name="T3" fmla="*/ 95 h 95"/>
              <a:gd name="T4" fmla="*/ 9 w 9"/>
              <a:gd name="T5" fmla="*/ 47 h 95"/>
              <a:gd name="T6" fmla="*/ 9 w 9"/>
              <a:gd name="T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95">
                <a:moveTo>
                  <a:pt x="0" y="0"/>
                </a:moveTo>
                <a:lnTo>
                  <a:pt x="0" y="95"/>
                </a:lnTo>
                <a:lnTo>
                  <a:pt x="9" y="47"/>
                </a:ln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8" name="Line 455"/>
          <p:cNvSpPr>
            <a:spLocks noChangeShapeType="1"/>
          </p:cNvSpPr>
          <p:nvPr/>
        </p:nvSpPr>
        <p:spPr bwMode="auto">
          <a:xfrm flipV="1">
            <a:off x="331946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9" name="Freeform 456"/>
          <p:cNvSpPr>
            <a:spLocks/>
          </p:cNvSpPr>
          <p:nvPr/>
        </p:nvSpPr>
        <p:spPr bwMode="auto">
          <a:xfrm flipV="1">
            <a:off x="3328987" y="6535604"/>
            <a:ext cx="11113" cy="26616"/>
          </a:xfrm>
          <a:custGeom>
            <a:avLst/>
            <a:gdLst>
              <a:gd name="T0" fmla="*/ 0 w 74"/>
              <a:gd name="T1" fmla="*/ 0 h 380"/>
              <a:gd name="T2" fmla="*/ 0 w 74"/>
              <a:gd name="T3" fmla="*/ 95 h 380"/>
              <a:gd name="T4" fmla="*/ 9 w 74"/>
              <a:gd name="T5" fmla="*/ 47 h 380"/>
              <a:gd name="T6" fmla="*/ 18 w 74"/>
              <a:gd name="T7" fmla="*/ 47 h 380"/>
              <a:gd name="T8" fmla="*/ 28 w 74"/>
              <a:gd name="T9" fmla="*/ 47 h 380"/>
              <a:gd name="T10" fmla="*/ 37 w 74"/>
              <a:gd name="T11" fmla="*/ 332 h 380"/>
              <a:gd name="T12" fmla="*/ 46 w 74"/>
              <a:gd name="T13" fmla="*/ 380 h 380"/>
              <a:gd name="T14" fmla="*/ 55 w 74"/>
              <a:gd name="T15" fmla="*/ 237 h 380"/>
              <a:gd name="T16" fmla="*/ 65 w 74"/>
              <a:gd name="T17" fmla="*/ 285 h 380"/>
              <a:gd name="T18" fmla="*/ 74 w 74"/>
              <a:gd name="T19" fmla="*/ 47 h 380"/>
              <a:gd name="T20" fmla="*/ 74 w 74"/>
              <a:gd name="T21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380">
                <a:moveTo>
                  <a:pt x="0" y="0"/>
                </a:moveTo>
                <a:lnTo>
                  <a:pt x="0" y="95"/>
                </a:lnTo>
                <a:lnTo>
                  <a:pt x="9" y="47"/>
                </a:lnTo>
                <a:lnTo>
                  <a:pt x="18" y="47"/>
                </a:lnTo>
                <a:lnTo>
                  <a:pt x="28" y="47"/>
                </a:lnTo>
                <a:lnTo>
                  <a:pt x="37" y="332"/>
                </a:lnTo>
                <a:lnTo>
                  <a:pt x="46" y="380"/>
                </a:lnTo>
                <a:lnTo>
                  <a:pt x="55" y="237"/>
                </a:lnTo>
                <a:lnTo>
                  <a:pt x="65" y="285"/>
                </a:lnTo>
                <a:lnTo>
                  <a:pt x="74" y="47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0" name="Freeform 457"/>
          <p:cNvSpPr>
            <a:spLocks/>
          </p:cNvSpPr>
          <p:nvPr/>
        </p:nvSpPr>
        <p:spPr bwMode="auto">
          <a:xfrm flipV="1">
            <a:off x="3357562" y="6460192"/>
            <a:ext cx="11113" cy="102027"/>
          </a:xfrm>
          <a:custGeom>
            <a:avLst/>
            <a:gdLst>
              <a:gd name="T0" fmla="*/ 0 w 74"/>
              <a:gd name="T1" fmla="*/ 0 h 1426"/>
              <a:gd name="T2" fmla="*/ 0 w 74"/>
              <a:gd name="T3" fmla="*/ 142 h 1426"/>
              <a:gd name="T4" fmla="*/ 9 w 74"/>
              <a:gd name="T5" fmla="*/ 142 h 1426"/>
              <a:gd name="T6" fmla="*/ 18 w 74"/>
              <a:gd name="T7" fmla="*/ 522 h 1426"/>
              <a:gd name="T8" fmla="*/ 28 w 74"/>
              <a:gd name="T9" fmla="*/ 1141 h 1426"/>
              <a:gd name="T10" fmla="*/ 37 w 74"/>
              <a:gd name="T11" fmla="*/ 1283 h 1426"/>
              <a:gd name="T12" fmla="*/ 46 w 74"/>
              <a:gd name="T13" fmla="*/ 1426 h 1426"/>
              <a:gd name="T14" fmla="*/ 55 w 74"/>
              <a:gd name="T15" fmla="*/ 1283 h 1426"/>
              <a:gd name="T16" fmla="*/ 65 w 74"/>
              <a:gd name="T17" fmla="*/ 522 h 1426"/>
              <a:gd name="T18" fmla="*/ 74 w 74"/>
              <a:gd name="T19" fmla="*/ 142 h 1426"/>
              <a:gd name="T20" fmla="*/ 74 w 74"/>
              <a:gd name="T21" fmla="*/ 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1426">
                <a:moveTo>
                  <a:pt x="0" y="0"/>
                </a:moveTo>
                <a:lnTo>
                  <a:pt x="0" y="142"/>
                </a:lnTo>
                <a:lnTo>
                  <a:pt x="9" y="142"/>
                </a:lnTo>
                <a:lnTo>
                  <a:pt x="18" y="522"/>
                </a:lnTo>
                <a:lnTo>
                  <a:pt x="28" y="1141"/>
                </a:lnTo>
                <a:lnTo>
                  <a:pt x="37" y="1283"/>
                </a:lnTo>
                <a:lnTo>
                  <a:pt x="46" y="1426"/>
                </a:lnTo>
                <a:lnTo>
                  <a:pt x="55" y="1283"/>
                </a:lnTo>
                <a:lnTo>
                  <a:pt x="65" y="522"/>
                </a:lnTo>
                <a:lnTo>
                  <a:pt x="74" y="142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1" name="Freeform 458"/>
          <p:cNvSpPr>
            <a:spLocks/>
          </p:cNvSpPr>
          <p:nvPr/>
        </p:nvSpPr>
        <p:spPr bwMode="auto">
          <a:xfrm flipV="1">
            <a:off x="3386137" y="6545954"/>
            <a:ext cx="7938" cy="16266"/>
          </a:xfrm>
          <a:custGeom>
            <a:avLst/>
            <a:gdLst>
              <a:gd name="T0" fmla="*/ 0 w 46"/>
              <a:gd name="T1" fmla="*/ 0 h 237"/>
              <a:gd name="T2" fmla="*/ 0 w 46"/>
              <a:gd name="T3" fmla="*/ 47 h 237"/>
              <a:gd name="T4" fmla="*/ 9 w 46"/>
              <a:gd name="T5" fmla="*/ 47 h 237"/>
              <a:gd name="T6" fmla="*/ 19 w 46"/>
              <a:gd name="T7" fmla="*/ 47 h 237"/>
              <a:gd name="T8" fmla="*/ 28 w 46"/>
              <a:gd name="T9" fmla="*/ 142 h 237"/>
              <a:gd name="T10" fmla="*/ 37 w 46"/>
              <a:gd name="T11" fmla="*/ 237 h 237"/>
              <a:gd name="T12" fmla="*/ 46 w 46"/>
              <a:gd name="T13" fmla="*/ 237 h 237"/>
              <a:gd name="T14" fmla="*/ 46 w 46"/>
              <a:gd name="T15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237">
                <a:moveTo>
                  <a:pt x="0" y="0"/>
                </a:moveTo>
                <a:lnTo>
                  <a:pt x="0" y="47"/>
                </a:lnTo>
                <a:lnTo>
                  <a:pt x="9" y="47"/>
                </a:lnTo>
                <a:lnTo>
                  <a:pt x="19" y="47"/>
                </a:lnTo>
                <a:lnTo>
                  <a:pt x="28" y="142"/>
                </a:lnTo>
                <a:lnTo>
                  <a:pt x="37" y="237"/>
                </a:lnTo>
                <a:lnTo>
                  <a:pt x="46" y="237"/>
                </a:lnTo>
                <a:lnTo>
                  <a:pt x="46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2" name="Line 459"/>
          <p:cNvSpPr>
            <a:spLocks noChangeShapeType="1"/>
          </p:cNvSpPr>
          <p:nvPr/>
        </p:nvSpPr>
        <p:spPr bwMode="auto">
          <a:xfrm flipV="1">
            <a:off x="34067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3" name="Line 460"/>
          <p:cNvSpPr>
            <a:spLocks noChangeShapeType="1"/>
          </p:cNvSpPr>
          <p:nvPr/>
        </p:nvSpPr>
        <p:spPr bwMode="auto">
          <a:xfrm flipV="1">
            <a:off x="34226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4" name="Line 461"/>
          <p:cNvSpPr>
            <a:spLocks noChangeShapeType="1"/>
          </p:cNvSpPr>
          <p:nvPr/>
        </p:nvSpPr>
        <p:spPr bwMode="auto">
          <a:xfrm flipV="1">
            <a:off x="35004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5" name="Line 462"/>
          <p:cNvSpPr>
            <a:spLocks noChangeShapeType="1"/>
          </p:cNvSpPr>
          <p:nvPr/>
        </p:nvSpPr>
        <p:spPr bwMode="auto">
          <a:xfrm flipV="1">
            <a:off x="356076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6" name="Freeform 463"/>
          <p:cNvSpPr>
            <a:spLocks/>
          </p:cNvSpPr>
          <p:nvPr/>
        </p:nvSpPr>
        <p:spPr bwMode="auto">
          <a:xfrm flipV="1">
            <a:off x="3581400" y="6389217"/>
            <a:ext cx="11113" cy="173003"/>
          </a:xfrm>
          <a:custGeom>
            <a:avLst/>
            <a:gdLst>
              <a:gd name="T0" fmla="*/ 0 w 74"/>
              <a:gd name="T1" fmla="*/ 0 h 2424"/>
              <a:gd name="T2" fmla="*/ 0 w 74"/>
              <a:gd name="T3" fmla="*/ 142 h 2424"/>
              <a:gd name="T4" fmla="*/ 9 w 74"/>
              <a:gd name="T5" fmla="*/ 237 h 2424"/>
              <a:gd name="T6" fmla="*/ 18 w 74"/>
              <a:gd name="T7" fmla="*/ 1473 h 2424"/>
              <a:gd name="T8" fmla="*/ 27 w 74"/>
              <a:gd name="T9" fmla="*/ 1473 h 2424"/>
              <a:gd name="T10" fmla="*/ 37 w 74"/>
              <a:gd name="T11" fmla="*/ 2424 h 2424"/>
              <a:gd name="T12" fmla="*/ 46 w 74"/>
              <a:gd name="T13" fmla="*/ 2329 h 2424"/>
              <a:gd name="T14" fmla="*/ 55 w 74"/>
              <a:gd name="T15" fmla="*/ 1616 h 2424"/>
              <a:gd name="T16" fmla="*/ 64 w 74"/>
              <a:gd name="T17" fmla="*/ 998 h 2424"/>
              <a:gd name="T18" fmla="*/ 74 w 74"/>
              <a:gd name="T19" fmla="*/ 142 h 2424"/>
              <a:gd name="T20" fmla="*/ 74 w 74"/>
              <a:gd name="T21" fmla="*/ 0 h 2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2424">
                <a:moveTo>
                  <a:pt x="0" y="0"/>
                </a:moveTo>
                <a:lnTo>
                  <a:pt x="0" y="142"/>
                </a:lnTo>
                <a:lnTo>
                  <a:pt x="9" y="237"/>
                </a:lnTo>
                <a:lnTo>
                  <a:pt x="18" y="1473"/>
                </a:lnTo>
                <a:lnTo>
                  <a:pt x="27" y="1473"/>
                </a:lnTo>
                <a:lnTo>
                  <a:pt x="37" y="2424"/>
                </a:lnTo>
                <a:lnTo>
                  <a:pt x="46" y="2329"/>
                </a:lnTo>
                <a:lnTo>
                  <a:pt x="55" y="1616"/>
                </a:lnTo>
                <a:lnTo>
                  <a:pt x="64" y="998"/>
                </a:lnTo>
                <a:lnTo>
                  <a:pt x="74" y="142"/>
                </a:lnTo>
                <a:lnTo>
                  <a:pt x="74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7" name="Freeform 464"/>
          <p:cNvSpPr>
            <a:spLocks/>
          </p:cNvSpPr>
          <p:nvPr/>
        </p:nvSpPr>
        <p:spPr bwMode="auto">
          <a:xfrm flipV="1">
            <a:off x="3608387" y="4676940"/>
            <a:ext cx="14288" cy="1885280"/>
          </a:xfrm>
          <a:custGeom>
            <a:avLst/>
            <a:gdLst>
              <a:gd name="T0" fmla="*/ 0 w 93"/>
              <a:gd name="T1" fmla="*/ 0 h 26386"/>
              <a:gd name="T2" fmla="*/ 0 w 93"/>
              <a:gd name="T3" fmla="*/ 142 h 26386"/>
              <a:gd name="T4" fmla="*/ 10 w 93"/>
              <a:gd name="T5" fmla="*/ 1045 h 26386"/>
              <a:gd name="T6" fmla="*/ 19 w 93"/>
              <a:gd name="T7" fmla="*/ 4659 h 26386"/>
              <a:gd name="T8" fmla="*/ 28 w 93"/>
              <a:gd name="T9" fmla="*/ 10554 h 26386"/>
              <a:gd name="T10" fmla="*/ 37 w 93"/>
              <a:gd name="T11" fmla="*/ 14833 h 26386"/>
              <a:gd name="T12" fmla="*/ 47 w 93"/>
              <a:gd name="T13" fmla="*/ 23771 h 26386"/>
              <a:gd name="T14" fmla="*/ 56 w 93"/>
              <a:gd name="T15" fmla="*/ 26386 h 26386"/>
              <a:gd name="T16" fmla="*/ 65 w 93"/>
              <a:gd name="T17" fmla="*/ 23581 h 26386"/>
              <a:gd name="T18" fmla="*/ 74 w 93"/>
              <a:gd name="T19" fmla="*/ 13074 h 26386"/>
              <a:gd name="T20" fmla="*/ 84 w 93"/>
              <a:gd name="T21" fmla="*/ 2044 h 26386"/>
              <a:gd name="T22" fmla="*/ 93 w 93"/>
              <a:gd name="T23" fmla="*/ 475 h 26386"/>
              <a:gd name="T24" fmla="*/ 93 w 93"/>
              <a:gd name="T25" fmla="*/ 0 h 26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26386">
                <a:moveTo>
                  <a:pt x="0" y="0"/>
                </a:moveTo>
                <a:lnTo>
                  <a:pt x="0" y="142"/>
                </a:lnTo>
                <a:lnTo>
                  <a:pt x="10" y="1045"/>
                </a:lnTo>
                <a:lnTo>
                  <a:pt x="19" y="4659"/>
                </a:lnTo>
                <a:lnTo>
                  <a:pt x="28" y="10554"/>
                </a:lnTo>
                <a:lnTo>
                  <a:pt x="37" y="14833"/>
                </a:lnTo>
                <a:lnTo>
                  <a:pt x="47" y="23771"/>
                </a:lnTo>
                <a:lnTo>
                  <a:pt x="56" y="26386"/>
                </a:lnTo>
                <a:lnTo>
                  <a:pt x="65" y="23581"/>
                </a:lnTo>
                <a:lnTo>
                  <a:pt x="74" y="13074"/>
                </a:lnTo>
                <a:lnTo>
                  <a:pt x="84" y="2044"/>
                </a:lnTo>
                <a:lnTo>
                  <a:pt x="93" y="475"/>
                </a:lnTo>
                <a:lnTo>
                  <a:pt x="93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8" name="Line 465"/>
          <p:cNvSpPr>
            <a:spLocks noChangeShapeType="1"/>
          </p:cNvSpPr>
          <p:nvPr/>
        </p:nvSpPr>
        <p:spPr bwMode="auto">
          <a:xfrm flipV="1">
            <a:off x="3630612" y="6551869"/>
            <a:ext cx="0" cy="10351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9" name="Line 466"/>
          <p:cNvSpPr>
            <a:spLocks noChangeShapeType="1"/>
          </p:cNvSpPr>
          <p:nvPr/>
        </p:nvSpPr>
        <p:spPr bwMode="auto">
          <a:xfrm flipV="1">
            <a:off x="36401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0" name="Line 467"/>
          <p:cNvSpPr>
            <a:spLocks noChangeShapeType="1"/>
          </p:cNvSpPr>
          <p:nvPr/>
        </p:nvSpPr>
        <p:spPr bwMode="auto">
          <a:xfrm flipV="1">
            <a:off x="36782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1" name="Line 468"/>
          <p:cNvSpPr>
            <a:spLocks noChangeShapeType="1"/>
          </p:cNvSpPr>
          <p:nvPr/>
        </p:nvSpPr>
        <p:spPr bwMode="auto">
          <a:xfrm flipV="1">
            <a:off x="36893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2" name="Line 469"/>
          <p:cNvSpPr>
            <a:spLocks noChangeShapeType="1"/>
          </p:cNvSpPr>
          <p:nvPr/>
        </p:nvSpPr>
        <p:spPr bwMode="auto">
          <a:xfrm flipV="1">
            <a:off x="36925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3" name="Line 470"/>
          <p:cNvSpPr>
            <a:spLocks noChangeShapeType="1"/>
          </p:cNvSpPr>
          <p:nvPr/>
        </p:nvSpPr>
        <p:spPr bwMode="auto">
          <a:xfrm flipV="1">
            <a:off x="37671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4" name="Line 471"/>
          <p:cNvSpPr>
            <a:spLocks noChangeShapeType="1"/>
          </p:cNvSpPr>
          <p:nvPr/>
        </p:nvSpPr>
        <p:spPr bwMode="auto">
          <a:xfrm flipV="1">
            <a:off x="37719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5" name="Line 472"/>
          <p:cNvSpPr>
            <a:spLocks noChangeShapeType="1"/>
          </p:cNvSpPr>
          <p:nvPr/>
        </p:nvSpPr>
        <p:spPr bwMode="auto">
          <a:xfrm flipV="1">
            <a:off x="382428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6" name="Line 473"/>
          <p:cNvSpPr>
            <a:spLocks noChangeShapeType="1"/>
          </p:cNvSpPr>
          <p:nvPr/>
        </p:nvSpPr>
        <p:spPr bwMode="auto">
          <a:xfrm flipV="1">
            <a:off x="38290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7" name="Line 474"/>
          <p:cNvSpPr>
            <a:spLocks noChangeShapeType="1"/>
          </p:cNvSpPr>
          <p:nvPr/>
        </p:nvSpPr>
        <p:spPr bwMode="auto">
          <a:xfrm flipV="1">
            <a:off x="385921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8" name="Line 475"/>
          <p:cNvSpPr>
            <a:spLocks noChangeShapeType="1"/>
          </p:cNvSpPr>
          <p:nvPr/>
        </p:nvSpPr>
        <p:spPr bwMode="auto">
          <a:xfrm flipV="1">
            <a:off x="39116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9" name="Line 476"/>
          <p:cNvSpPr>
            <a:spLocks noChangeShapeType="1"/>
          </p:cNvSpPr>
          <p:nvPr/>
        </p:nvSpPr>
        <p:spPr bwMode="auto">
          <a:xfrm flipV="1">
            <a:off x="39497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0" name="Line 477"/>
          <p:cNvSpPr>
            <a:spLocks noChangeShapeType="1"/>
          </p:cNvSpPr>
          <p:nvPr/>
        </p:nvSpPr>
        <p:spPr bwMode="auto">
          <a:xfrm flipV="1">
            <a:off x="395763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1" name="Line 478"/>
          <p:cNvSpPr>
            <a:spLocks noChangeShapeType="1"/>
          </p:cNvSpPr>
          <p:nvPr/>
        </p:nvSpPr>
        <p:spPr bwMode="auto">
          <a:xfrm flipV="1">
            <a:off x="396716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2" name="Line 479"/>
          <p:cNvSpPr>
            <a:spLocks noChangeShapeType="1"/>
          </p:cNvSpPr>
          <p:nvPr/>
        </p:nvSpPr>
        <p:spPr bwMode="auto">
          <a:xfrm flipV="1">
            <a:off x="398462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3" name="Line 480"/>
          <p:cNvSpPr>
            <a:spLocks noChangeShapeType="1"/>
          </p:cNvSpPr>
          <p:nvPr/>
        </p:nvSpPr>
        <p:spPr bwMode="auto">
          <a:xfrm flipV="1">
            <a:off x="400208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4" name="Line 481"/>
          <p:cNvSpPr>
            <a:spLocks noChangeShapeType="1"/>
          </p:cNvSpPr>
          <p:nvPr/>
        </p:nvSpPr>
        <p:spPr bwMode="auto">
          <a:xfrm flipV="1">
            <a:off x="408146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5" name="Line 482"/>
          <p:cNvSpPr>
            <a:spLocks noChangeShapeType="1"/>
          </p:cNvSpPr>
          <p:nvPr/>
        </p:nvSpPr>
        <p:spPr bwMode="auto">
          <a:xfrm flipV="1">
            <a:off x="409098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6" name="Line 483"/>
          <p:cNvSpPr>
            <a:spLocks noChangeShapeType="1"/>
          </p:cNvSpPr>
          <p:nvPr/>
        </p:nvSpPr>
        <p:spPr bwMode="auto">
          <a:xfrm flipV="1">
            <a:off x="4167187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7" name="Line 484"/>
          <p:cNvSpPr>
            <a:spLocks noChangeShapeType="1"/>
          </p:cNvSpPr>
          <p:nvPr/>
        </p:nvSpPr>
        <p:spPr bwMode="auto">
          <a:xfrm flipV="1">
            <a:off x="42449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8" name="Line 485"/>
          <p:cNvSpPr>
            <a:spLocks noChangeShapeType="1"/>
          </p:cNvSpPr>
          <p:nvPr/>
        </p:nvSpPr>
        <p:spPr bwMode="auto">
          <a:xfrm flipV="1">
            <a:off x="431006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9" name="Line 486"/>
          <p:cNvSpPr>
            <a:spLocks noChangeShapeType="1"/>
          </p:cNvSpPr>
          <p:nvPr/>
        </p:nvSpPr>
        <p:spPr bwMode="auto">
          <a:xfrm flipV="1">
            <a:off x="432911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0" name="Line 487"/>
          <p:cNvSpPr>
            <a:spLocks noChangeShapeType="1"/>
          </p:cNvSpPr>
          <p:nvPr/>
        </p:nvSpPr>
        <p:spPr bwMode="auto">
          <a:xfrm flipV="1">
            <a:off x="4383087" y="6554826"/>
            <a:ext cx="0" cy="7394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1" name="Line 488"/>
          <p:cNvSpPr>
            <a:spLocks noChangeShapeType="1"/>
          </p:cNvSpPr>
          <p:nvPr/>
        </p:nvSpPr>
        <p:spPr bwMode="auto">
          <a:xfrm flipV="1">
            <a:off x="439420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2" name="Line 489"/>
          <p:cNvSpPr>
            <a:spLocks noChangeShapeType="1"/>
          </p:cNvSpPr>
          <p:nvPr/>
        </p:nvSpPr>
        <p:spPr bwMode="auto">
          <a:xfrm flipV="1">
            <a:off x="4418012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3" name="Line 490"/>
          <p:cNvSpPr>
            <a:spLocks noChangeShapeType="1"/>
          </p:cNvSpPr>
          <p:nvPr/>
        </p:nvSpPr>
        <p:spPr bwMode="auto">
          <a:xfrm flipV="1">
            <a:off x="4425950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4" name="Line 491"/>
          <p:cNvSpPr>
            <a:spLocks noChangeShapeType="1"/>
          </p:cNvSpPr>
          <p:nvPr/>
        </p:nvSpPr>
        <p:spPr bwMode="auto">
          <a:xfrm flipV="1">
            <a:off x="4473575" y="6559262"/>
            <a:ext cx="0" cy="2957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6" name="Rectangle 493"/>
          <p:cNvSpPr>
            <a:spLocks noChangeArrowheads="1"/>
          </p:cNvSpPr>
          <p:nvPr/>
        </p:nvSpPr>
        <p:spPr bwMode="auto">
          <a:xfrm>
            <a:off x="1822132" y="4615980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171.1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8" name="Rectangle 495"/>
          <p:cNvSpPr>
            <a:spLocks noChangeArrowheads="1"/>
          </p:cNvSpPr>
          <p:nvPr/>
        </p:nvSpPr>
        <p:spPr bwMode="auto">
          <a:xfrm>
            <a:off x="1139825" y="5604623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143.1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9" name="Rectangle 496"/>
          <p:cNvSpPr>
            <a:spLocks noChangeArrowheads="1"/>
          </p:cNvSpPr>
          <p:nvPr/>
        </p:nvSpPr>
        <p:spPr bwMode="auto">
          <a:xfrm>
            <a:off x="1636394" y="5709782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159.1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0" name="Rectangle 497"/>
          <p:cNvSpPr>
            <a:spLocks noChangeArrowheads="1"/>
          </p:cNvSpPr>
          <p:nvPr/>
        </p:nvSpPr>
        <p:spPr bwMode="auto">
          <a:xfrm>
            <a:off x="2122170" y="5783488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183.1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1" name="Rectangle 498"/>
          <p:cNvSpPr>
            <a:spLocks noChangeArrowheads="1"/>
          </p:cNvSpPr>
          <p:nvPr/>
        </p:nvSpPr>
        <p:spPr bwMode="auto">
          <a:xfrm>
            <a:off x="2398394" y="6054135"/>
            <a:ext cx="340542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211.1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2" name="Rectangle 500"/>
          <p:cNvSpPr>
            <a:spLocks noChangeArrowheads="1"/>
          </p:cNvSpPr>
          <p:nvPr/>
        </p:nvSpPr>
        <p:spPr bwMode="auto">
          <a:xfrm>
            <a:off x="2949574" y="6090530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255.2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3" name="Rectangle 504"/>
          <p:cNvSpPr>
            <a:spLocks noChangeArrowheads="1"/>
          </p:cNvSpPr>
          <p:nvPr/>
        </p:nvSpPr>
        <p:spPr bwMode="auto">
          <a:xfrm>
            <a:off x="3219450" y="5878074"/>
            <a:ext cx="346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285.2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04" name="Straight Connector 1703"/>
          <p:cNvCxnSpPr>
            <a:endCxn id="1703" idx="2"/>
          </p:cNvCxnSpPr>
          <p:nvPr/>
        </p:nvCxnSpPr>
        <p:spPr>
          <a:xfrm flipH="1" flipV="1">
            <a:off x="3392575" y="6062740"/>
            <a:ext cx="188754" cy="2991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5" name="Straight Connector 1704"/>
          <p:cNvCxnSpPr/>
          <p:nvPr/>
        </p:nvCxnSpPr>
        <p:spPr>
          <a:xfrm flipH="1" flipV="1">
            <a:off x="1486074" y="5747756"/>
            <a:ext cx="95056" cy="386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6" name="Straight Connector 1705"/>
          <p:cNvCxnSpPr/>
          <p:nvPr/>
        </p:nvCxnSpPr>
        <p:spPr>
          <a:xfrm flipH="1" flipV="1">
            <a:off x="3657600" y="4700952"/>
            <a:ext cx="82478" cy="1461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0" name="TextBox 2529"/>
          <p:cNvSpPr txBox="1"/>
          <p:nvPr/>
        </p:nvSpPr>
        <p:spPr>
          <a:xfrm>
            <a:off x="3780095" y="5298244"/>
            <a:ext cx="1301959" cy="461665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Estriol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E3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[M-H]</a:t>
            </a:r>
            <a:r>
              <a:rPr lang="en-US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m/z 287.2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7" name="Rectangle 228"/>
          <p:cNvSpPr>
            <a:spLocks noChangeArrowheads="1"/>
          </p:cNvSpPr>
          <p:nvPr/>
        </p:nvSpPr>
        <p:spPr bwMode="auto">
          <a:xfrm rot="16200000">
            <a:off x="-722437" y="5534743"/>
            <a:ext cx="1852249" cy="184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Abundance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98" name="Straight Connector 1797"/>
          <p:cNvCxnSpPr/>
          <p:nvPr/>
        </p:nvCxnSpPr>
        <p:spPr>
          <a:xfrm>
            <a:off x="0" y="4574928"/>
            <a:ext cx="9144000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3238500" y="144780"/>
            <a:ext cx="1280160" cy="12573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cxnSp>
        <p:nvCxnSpPr>
          <p:cNvPr id="1759" name="Straight Connector 1758"/>
          <p:cNvCxnSpPr>
            <a:endCxn id="6" idx="2"/>
          </p:cNvCxnSpPr>
          <p:nvPr/>
        </p:nvCxnSpPr>
        <p:spPr>
          <a:xfrm flipV="1">
            <a:off x="3390894" y="1402080"/>
            <a:ext cx="487686" cy="3286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0" name="Rounded Rectangle 1759"/>
          <p:cNvSpPr/>
          <p:nvPr/>
        </p:nvSpPr>
        <p:spPr>
          <a:xfrm>
            <a:off x="586740" y="83820"/>
            <a:ext cx="975360" cy="61722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cxnSp>
        <p:nvCxnSpPr>
          <p:cNvPr id="1761" name="Straight Connector 1760"/>
          <p:cNvCxnSpPr>
            <a:endCxn id="1760" idx="3"/>
          </p:cNvCxnSpPr>
          <p:nvPr/>
        </p:nvCxnSpPr>
        <p:spPr>
          <a:xfrm flipH="1">
            <a:off x="1562100" y="150610"/>
            <a:ext cx="79540" cy="2418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2" name="TextBox 1761"/>
          <p:cNvSpPr txBox="1"/>
          <p:nvPr/>
        </p:nvSpPr>
        <p:spPr>
          <a:xfrm>
            <a:off x="2031169" y="742072"/>
            <a:ext cx="79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</a:t>
            </a:r>
            <a:r>
              <a:rPr lang="pt-B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183.1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1804354" y="395923"/>
          <a:ext cx="110341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MDLDrawObject Class" r:id="rId4" imgW="1221632" imgH="473644" progId="MDLDrawOLE.MDLDrawObject.1">
                  <p:embed/>
                </p:oleObj>
              </mc:Choice>
              <mc:Fallback>
                <p:oleObj name="MDLDrawObject Class" r:id="rId4" imgW="1221632" imgH="473644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04354" y="395923"/>
                        <a:ext cx="1103418" cy="427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3" name="Rounded Rectangle 1762"/>
          <p:cNvSpPr/>
          <p:nvPr/>
        </p:nvSpPr>
        <p:spPr>
          <a:xfrm>
            <a:off x="1775460" y="342900"/>
            <a:ext cx="1173480" cy="6477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cxnSp>
        <p:nvCxnSpPr>
          <p:cNvPr id="1764" name="Straight Connector 1763"/>
          <p:cNvCxnSpPr/>
          <p:nvPr/>
        </p:nvCxnSpPr>
        <p:spPr>
          <a:xfrm flipH="1" flipV="1">
            <a:off x="1743075" y="1371597"/>
            <a:ext cx="105574" cy="27803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5" name="Straight Connector 1764"/>
          <p:cNvCxnSpPr>
            <a:endCxn id="541" idx="2"/>
          </p:cNvCxnSpPr>
          <p:nvPr/>
        </p:nvCxnSpPr>
        <p:spPr>
          <a:xfrm flipV="1">
            <a:off x="2016925" y="1568474"/>
            <a:ext cx="21994" cy="252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Object 31"/>
          <p:cNvGraphicFramePr>
            <a:graphicFrameLocks noChangeAspect="1"/>
          </p:cNvGraphicFramePr>
          <p:nvPr>
            <p:extLst/>
          </p:nvPr>
        </p:nvGraphicFramePr>
        <p:xfrm>
          <a:off x="3276598" y="223835"/>
          <a:ext cx="1198719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MDLDrawObject Class" r:id="rId6" imgW="1427804" imgH="921679" progId="MDLDrawOLE.MDLDrawObject.1">
                  <p:embed/>
                </p:oleObj>
              </mc:Choice>
              <mc:Fallback>
                <p:oleObj name="MDLDrawObject Class" r:id="rId6" imgW="1427804" imgH="921679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76598" y="223835"/>
                        <a:ext cx="1198719" cy="77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/>
          </p:nvPr>
        </p:nvGraphicFramePr>
        <p:xfrm>
          <a:off x="626746" y="134938"/>
          <a:ext cx="857250" cy="410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MDLDrawObject Class" r:id="rId8" imgW="988709" imgH="473375" progId="MDLDrawOLE.MDLDrawObject.1">
                  <p:embed/>
                </p:oleObj>
              </mc:Choice>
              <mc:Fallback>
                <p:oleObj name="MDLDrawObject Class" r:id="rId8" imgW="988709" imgH="473375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6746" y="134938"/>
                        <a:ext cx="857250" cy="410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6" name="Rounded Rectangle 1765"/>
          <p:cNvSpPr/>
          <p:nvPr/>
        </p:nvSpPr>
        <p:spPr>
          <a:xfrm>
            <a:off x="487680" y="2529840"/>
            <a:ext cx="975360" cy="61722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graphicFrame>
        <p:nvGraphicFramePr>
          <p:cNvPr id="1770" name="Object 1769"/>
          <p:cNvGraphicFramePr>
            <a:graphicFrameLocks noChangeAspect="1"/>
          </p:cNvGraphicFramePr>
          <p:nvPr>
            <p:extLst/>
          </p:nvPr>
        </p:nvGraphicFramePr>
        <p:xfrm>
          <a:off x="542926" y="2565718"/>
          <a:ext cx="857250" cy="410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MDLDrawObject Class" r:id="rId10" imgW="988709" imgH="473375" progId="MDLDrawOLE.MDLDrawObject.1">
                  <p:embed/>
                </p:oleObj>
              </mc:Choice>
              <mc:Fallback>
                <p:oleObj name="MDLDrawObject Class" r:id="rId10" imgW="988709" imgH="473375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2926" y="2565718"/>
                        <a:ext cx="857250" cy="410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1" name="TextBox 1770"/>
          <p:cNvSpPr txBox="1"/>
          <p:nvPr/>
        </p:nvSpPr>
        <p:spPr>
          <a:xfrm>
            <a:off x="621469" y="2883292"/>
            <a:ext cx="792205" cy="276999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pt-BR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</a:t>
            </a:r>
            <a:r>
              <a:rPr lang="pt-B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145.1</a:t>
            </a:r>
          </a:p>
        </p:txBody>
      </p:sp>
      <p:sp>
        <p:nvSpPr>
          <p:cNvPr id="1773" name="TextBox 1772"/>
          <p:cNvSpPr txBox="1"/>
          <p:nvPr/>
        </p:nvSpPr>
        <p:spPr>
          <a:xfrm>
            <a:off x="1764469" y="2616593"/>
            <a:ext cx="811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</a:t>
            </a:r>
            <a:r>
              <a:rPr lang="pt-B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183.1</a:t>
            </a:r>
          </a:p>
        </p:txBody>
      </p:sp>
      <p:graphicFrame>
        <p:nvGraphicFramePr>
          <p:cNvPr id="1774" name="Object 1773"/>
          <p:cNvGraphicFramePr>
            <a:graphicFrameLocks noChangeAspect="1"/>
          </p:cNvGraphicFramePr>
          <p:nvPr>
            <p:extLst/>
          </p:nvPr>
        </p:nvGraphicFramePr>
        <p:xfrm>
          <a:off x="1796734" y="2339023"/>
          <a:ext cx="945904" cy="366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MDLDrawObject Class" r:id="rId11" imgW="1221632" imgH="473644" progId="MDLDrawOLE.MDLDrawObject.1">
                  <p:embed/>
                </p:oleObj>
              </mc:Choice>
              <mc:Fallback>
                <p:oleObj name="MDLDrawObject Class" r:id="rId11" imgW="1221632" imgH="473644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6734" y="2339023"/>
                        <a:ext cx="945904" cy="366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5" name="Rounded Rectangle 1774"/>
          <p:cNvSpPr/>
          <p:nvPr/>
        </p:nvSpPr>
        <p:spPr>
          <a:xfrm>
            <a:off x="1767840" y="2286000"/>
            <a:ext cx="1021080" cy="57912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/>
          </p:nvPr>
        </p:nvGraphicFramePr>
        <p:xfrm>
          <a:off x="3479483" y="2239025"/>
          <a:ext cx="1214437" cy="696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MDLDrawObject Class" r:id="rId12" imgW="1590743" imgH="912513" progId="MDLDrawOLE.MDLDrawObject.1">
                  <p:embed/>
                </p:oleObj>
              </mc:Choice>
              <mc:Fallback>
                <p:oleObj name="MDLDrawObject Class" r:id="rId12" imgW="1590743" imgH="912513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79483" y="2239025"/>
                        <a:ext cx="1214437" cy="6969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6" name="Rounded Rectangle 1775"/>
          <p:cNvSpPr/>
          <p:nvPr/>
        </p:nvSpPr>
        <p:spPr>
          <a:xfrm>
            <a:off x="3444240" y="2118360"/>
            <a:ext cx="1280160" cy="124206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cxnSp>
        <p:nvCxnSpPr>
          <p:cNvPr id="1777" name="Straight Connector 1776"/>
          <p:cNvCxnSpPr>
            <a:endCxn id="1235" idx="2"/>
          </p:cNvCxnSpPr>
          <p:nvPr/>
        </p:nvCxnSpPr>
        <p:spPr>
          <a:xfrm flipH="1" flipV="1">
            <a:off x="2752494" y="3588216"/>
            <a:ext cx="189141" cy="2082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3" name="Straight Connector 1782"/>
          <p:cNvCxnSpPr/>
          <p:nvPr/>
        </p:nvCxnSpPr>
        <p:spPr>
          <a:xfrm flipV="1">
            <a:off x="1998661" y="3562350"/>
            <a:ext cx="68264" cy="2594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6" name="Straight Connector 1785"/>
          <p:cNvCxnSpPr>
            <a:endCxn id="1234" idx="2"/>
          </p:cNvCxnSpPr>
          <p:nvPr/>
        </p:nvCxnSpPr>
        <p:spPr>
          <a:xfrm flipH="1" flipV="1">
            <a:off x="1433710" y="3553805"/>
            <a:ext cx="145850" cy="1092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7" name="Straight Connector 1786"/>
          <p:cNvCxnSpPr/>
          <p:nvPr/>
        </p:nvCxnSpPr>
        <p:spPr>
          <a:xfrm flipH="1" flipV="1">
            <a:off x="3214885" y="3731605"/>
            <a:ext cx="145850" cy="1092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8" name="Straight Connector 1787"/>
          <p:cNvCxnSpPr>
            <a:stCxn id="1100" idx="15"/>
            <a:endCxn id="1766" idx="3"/>
          </p:cNvCxnSpPr>
          <p:nvPr/>
        </p:nvCxnSpPr>
        <p:spPr>
          <a:xfrm flipH="1">
            <a:off x="1463040" y="2629636"/>
            <a:ext cx="156820" cy="2088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9" name="Rounded Rectangle 1798"/>
          <p:cNvSpPr/>
          <p:nvPr/>
        </p:nvSpPr>
        <p:spPr>
          <a:xfrm>
            <a:off x="403860" y="4937760"/>
            <a:ext cx="975360" cy="61722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graphicFrame>
        <p:nvGraphicFramePr>
          <p:cNvPr id="1800" name="Object 1799"/>
          <p:cNvGraphicFramePr>
            <a:graphicFrameLocks noChangeAspect="1"/>
          </p:cNvGraphicFramePr>
          <p:nvPr>
            <p:extLst/>
          </p:nvPr>
        </p:nvGraphicFramePr>
        <p:xfrm>
          <a:off x="451486" y="4988878"/>
          <a:ext cx="857250" cy="410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MDLDrawObject Class" r:id="rId14" imgW="988709" imgH="473375" progId="MDLDrawOLE.MDLDrawObject.1">
                  <p:embed/>
                </p:oleObj>
              </mc:Choice>
              <mc:Fallback>
                <p:oleObj name="MDLDrawObject Class" r:id="rId14" imgW="988709" imgH="473375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1486" y="4988878"/>
                        <a:ext cx="857250" cy="410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1" name="TextBox 1800"/>
          <p:cNvSpPr txBox="1"/>
          <p:nvPr/>
        </p:nvSpPr>
        <p:spPr>
          <a:xfrm>
            <a:off x="537649" y="5321692"/>
            <a:ext cx="792205" cy="276999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pt-BR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</a:t>
            </a:r>
            <a:r>
              <a:rPr lang="pt-B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145.1</a:t>
            </a:r>
          </a:p>
        </p:txBody>
      </p:sp>
      <p:sp>
        <p:nvSpPr>
          <p:cNvPr id="1802" name="Rounded Rectangle 1801"/>
          <p:cNvSpPr/>
          <p:nvPr/>
        </p:nvSpPr>
        <p:spPr>
          <a:xfrm>
            <a:off x="3749040" y="4549140"/>
            <a:ext cx="1402080" cy="124206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/>
          </p:nvPr>
        </p:nvGraphicFramePr>
        <p:xfrm>
          <a:off x="3747770" y="4586240"/>
          <a:ext cx="1418590" cy="720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MDLDrawObject Class" r:id="rId15" imgW="1816370" imgH="921679" progId="MDLDrawOLE.MDLDrawObject.1">
                  <p:embed/>
                </p:oleObj>
              </mc:Choice>
              <mc:Fallback>
                <p:oleObj name="MDLDrawObject Class" r:id="rId15" imgW="1816370" imgH="921679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747770" y="4586240"/>
                        <a:ext cx="1418590" cy="720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03" name="Straight Connector 1802"/>
          <p:cNvCxnSpPr/>
          <p:nvPr/>
        </p:nvCxnSpPr>
        <p:spPr>
          <a:xfrm flipV="1">
            <a:off x="2166300" y="2880360"/>
            <a:ext cx="142560" cy="740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Object 48"/>
          <p:cNvGraphicFramePr>
            <a:graphicFrameLocks noChangeAspect="1"/>
          </p:cNvGraphicFramePr>
          <p:nvPr>
            <p:extLst/>
          </p:nvPr>
        </p:nvGraphicFramePr>
        <p:xfrm>
          <a:off x="2230438" y="5130483"/>
          <a:ext cx="110172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MDLDrawObject Class" r:id="rId17" imgW="1101657" imgH="497906" progId="MDLDrawOLE.MDLDrawObject.1">
                  <p:embed/>
                </p:oleObj>
              </mc:Choice>
              <mc:Fallback>
                <p:oleObj name="MDLDrawObject Class" r:id="rId17" imgW="1101657" imgH="497906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230438" y="5130483"/>
                        <a:ext cx="1101725" cy="49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4" name="TextBox 1803"/>
          <p:cNvSpPr txBox="1"/>
          <p:nvPr/>
        </p:nvSpPr>
        <p:spPr>
          <a:xfrm>
            <a:off x="2381689" y="5550292"/>
            <a:ext cx="792205" cy="276999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pt-BR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</a:t>
            </a:r>
            <a:r>
              <a:rPr lang="pt-B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169.1</a:t>
            </a:r>
          </a:p>
        </p:txBody>
      </p:sp>
      <p:sp>
        <p:nvSpPr>
          <p:cNvPr id="1805" name="Rounded Rectangle 1804"/>
          <p:cNvSpPr/>
          <p:nvPr/>
        </p:nvSpPr>
        <p:spPr>
          <a:xfrm>
            <a:off x="2217420" y="5074920"/>
            <a:ext cx="1112520" cy="70866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cxnSp>
        <p:nvCxnSpPr>
          <p:cNvPr id="1806" name="Straight Connector 1805"/>
          <p:cNvCxnSpPr>
            <a:stCxn id="1516" idx="6"/>
            <a:endCxn id="1799" idx="3"/>
          </p:cNvCxnSpPr>
          <p:nvPr/>
        </p:nvCxnSpPr>
        <p:spPr>
          <a:xfrm flipH="1">
            <a:off x="1379220" y="5172288"/>
            <a:ext cx="239132" cy="740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7" name="Straight Connector 1806"/>
          <p:cNvCxnSpPr>
            <a:endCxn id="1805" idx="1"/>
          </p:cNvCxnSpPr>
          <p:nvPr/>
        </p:nvCxnSpPr>
        <p:spPr>
          <a:xfrm flipV="1">
            <a:off x="1949130" y="5429250"/>
            <a:ext cx="268290" cy="78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3" name="Object 52"/>
          <p:cNvGraphicFramePr>
            <a:graphicFrameLocks noChangeAspect="1"/>
          </p:cNvGraphicFramePr>
          <p:nvPr>
            <p:extLst/>
          </p:nvPr>
        </p:nvGraphicFramePr>
        <p:xfrm>
          <a:off x="5619751" y="74614"/>
          <a:ext cx="681038" cy="399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MDLDrawObject Class" r:id="rId19" imgW="818204" imgH="479844" progId="MDLDrawOLE.MDLDrawObject.1">
                  <p:embed/>
                </p:oleObj>
              </mc:Choice>
              <mc:Fallback>
                <p:oleObj name="MDLDrawObject Class" r:id="rId19" imgW="818204" imgH="479844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619751" y="74614"/>
                        <a:ext cx="681038" cy="3993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/>
          </p:nvPr>
        </p:nvGraphicFramePr>
        <p:xfrm>
          <a:off x="5816600" y="598488"/>
          <a:ext cx="858108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MDLDrawObject Class" r:id="rId21" imgW="1016000" imgH="470679" progId="MDLDrawOLE.MDLDrawObject.1">
                  <p:embed/>
                </p:oleObj>
              </mc:Choice>
              <mc:Fallback>
                <p:oleObj name="MDLDrawObject Class" r:id="rId21" imgW="1016000" imgH="470679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816600" y="598488"/>
                        <a:ext cx="858108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/>
          </p:nvPr>
        </p:nvGraphicFramePr>
        <p:xfrm>
          <a:off x="5795962" y="1198557"/>
          <a:ext cx="890587" cy="411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MDLDrawObject Class" r:id="rId23" imgW="1017621" imgH="470409" progId="MDLDrawOLE.MDLDrawObject.1">
                  <p:embed/>
                </p:oleObj>
              </mc:Choice>
              <mc:Fallback>
                <p:oleObj name="MDLDrawObject Class" r:id="rId23" imgW="1017621" imgH="470409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795962" y="1198557"/>
                        <a:ext cx="890587" cy="4112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>
            <p:extLst/>
          </p:nvPr>
        </p:nvGraphicFramePr>
        <p:xfrm>
          <a:off x="6877050" y="114300"/>
          <a:ext cx="1248638" cy="870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MDLDrawObject Class" r:id="rId25" imgW="1546428" imgH="1078571" progId="MDLDrawOLE.MDLDrawObject.1">
                  <p:embed/>
                </p:oleObj>
              </mc:Choice>
              <mc:Fallback>
                <p:oleObj name="MDLDrawObject Class" r:id="rId25" imgW="1546428" imgH="1078571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877050" y="114300"/>
                        <a:ext cx="1248638" cy="870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8" name="Rounded Rectangle 1807"/>
          <p:cNvSpPr/>
          <p:nvPr/>
        </p:nvSpPr>
        <p:spPr>
          <a:xfrm>
            <a:off x="6838950" y="73343"/>
            <a:ext cx="1356360" cy="12573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sp>
        <p:nvSpPr>
          <p:cNvPr id="1809" name="Rounded Rectangle 1808"/>
          <p:cNvSpPr/>
          <p:nvPr/>
        </p:nvSpPr>
        <p:spPr>
          <a:xfrm>
            <a:off x="5586412" y="57150"/>
            <a:ext cx="1147763" cy="46196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sp>
        <p:nvSpPr>
          <p:cNvPr id="1810" name="TextBox 1809"/>
          <p:cNvSpPr txBox="1"/>
          <p:nvPr/>
        </p:nvSpPr>
        <p:spPr>
          <a:xfrm>
            <a:off x="5825429" y="259086"/>
            <a:ext cx="880171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97.1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2" name="Rounded Rectangle 1811"/>
          <p:cNvSpPr/>
          <p:nvPr/>
        </p:nvSpPr>
        <p:spPr>
          <a:xfrm>
            <a:off x="5786438" y="568643"/>
            <a:ext cx="914400" cy="12573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sp>
        <p:nvSpPr>
          <p:cNvPr id="1813" name="TextBox 1812"/>
          <p:cNvSpPr txBox="1"/>
          <p:nvPr/>
        </p:nvSpPr>
        <p:spPr>
          <a:xfrm>
            <a:off x="5782567" y="1540199"/>
            <a:ext cx="880171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109.1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14" name="Straight Connector 1813"/>
          <p:cNvCxnSpPr/>
          <p:nvPr/>
        </p:nvCxnSpPr>
        <p:spPr>
          <a:xfrm flipV="1">
            <a:off x="8021638" y="55438"/>
            <a:ext cx="211158" cy="223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5" name="Straight Connector 1814"/>
          <p:cNvCxnSpPr/>
          <p:nvPr/>
        </p:nvCxnSpPr>
        <p:spPr>
          <a:xfrm flipV="1">
            <a:off x="5707063" y="612775"/>
            <a:ext cx="122237" cy="68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6" name="Straight Connector 1815"/>
          <p:cNvCxnSpPr/>
          <p:nvPr/>
        </p:nvCxnSpPr>
        <p:spPr>
          <a:xfrm flipV="1">
            <a:off x="5529263" y="82550"/>
            <a:ext cx="68262" cy="269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Object 61"/>
          <p:cNvGraphicFramePr>
            <a:graphicFrameLocks noChangeAspect="1"/>
          </p:cNvGraphicFramePr>
          <p:nvPr>
            <p:extLst/>
          </p:nvPr>
        </p:nvGraphicFramePr>
        <p:xfrm>
          <a:off x="7007225" y="2222500"/>
          <a:ext cx="1479550" cy="120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MDLDrawObject Class" r:id="rId27" imgW="1479415" imgH="1205272" progId="MDLDrawOLE.MDLDrawObject.1">
                  <p:embed/>
                </p:oleObj>
              </mc:Choice>
              <mc:Fallback>
                <p:oleObj name="MDLDrawObject Class" r:id="rId27" imgW="1479415" imgH="1205272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7007225" y="2222500"/>
                        <a:ext cx="1479550" cy="1204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17" name="Rounded Rectangle 1816"/>
          <p:cNvSpPr/>
          <p:nvPr/>
        </p:nvSpPr>
        <p:spPr>
          <a:xfrm>
            <a:off x="6962140" y="2178050"/>
            <a:ext cx="1667510" cy="148082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cxnSp>
        <p:nvCxnSpPr>
          <p:cNvPr id="1818" name="Straight Connector 1817"/>
          <p:cNvCxnSpPr/>
          <p:nvPr/>
        </p:nvCxnSpPr>
        <p:spPr>
          <a:xfrm flipH="1" flipV="1">
            <a:off x="8615363" y="2347913"/>
            <a:ext cx="85723" cy="1721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1460" y="-838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9" name="TextBox 1818"/>
          <p:cNvSpPr txBox="1"/>
          <p:nvPr/>
        </p:nvSpPr>
        <p:spPr>
          <a:xfrm>
            <a:off x="259080" y="21793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0" name="TextBox 1819"/>
          <p:cNvSpPr txBox="1"/>
          <p:nvPr/>
        </p:nvSpPr>
        <p:spPr>
          <a:xfrm>
            <a:off x="281940" y="455676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1" name="TextBox 1820"/>
          <p:cNvSpPr txBox="1"/>
          <p:nvPr/>
        </p:nvSpPr>
        <p:spPr>
          <a:xfrm>
            <a:off x="4918710" y="-5715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2" name="TextBox 1821"/>
          <p:cNvSpPr txBox="1"/>
          <p:nvPr/>
        </p:nvSpPr>
        <p:spPr>
          <a:xfrm>
            <a:off x="4975860" y="227647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26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120</Words>
  <Application>Microsoft Office PowerPoint</Application>
  <PresentationFormat>On-screen Show (4:3)</PresentationFormat>
  <Paragraphs>81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MDLDrawObject Class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</dc:creator>
  <cp:lastModifiedBy>Kerry</cp:lastModifiedBy>
  <cp:revision>1</cp:revision>
  <dcterms:created xsi:type="dcterms:W3CDTF">2014-02-27T17:54:25Z</dcterms:created>
  <dcterms:modified xsi:type="dcterms:W3CDTF">2014-02-27T17:55:04Z</dcterms:modified>
</cp:coreProperties>
</file>