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4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2963-76CD-4BA9-B489-08C21DC0EF9D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9E89-3504-42DE-B0B4-774796CDE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0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</a:t>
            </a:r>
            <a:r>
              <a:rPr lang="en-US" baseline="0" dirty="0" smtClean="0"/>
              <a:t> Figure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B6822E-D97D-4604-9B5C-8274376387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8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9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0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0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4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1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0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23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1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5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4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7064D-3E09-4BA9-88B5-C396830D625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15E8A-645D-43CF-8059-27301A79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0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11"/>
          <p:cNvSpPr>
            <a:spLocks/>
          </p:cNvSpPr>
          <p:nvPr/>
        </p:nvSpPr>
        <p:spPr bwMode="auto">
          <a:xfrm flipV="1">
            <a:off x="1235076" y="5651500"/>
            <a:ext cx="7016750" cy="514350"/>
          </a:xfrm>
          <a:custGeom>
            <a:avLst/>
            <a:gdLst>
              <a:gd name="T0" fmla="*/ 264 w 27810"/>
              <a:gd name="T1" fmla="*/ 0 h 2695"/>
              <a:gd name="T2" fmla="*/ 704 w 27810"/>
              <a:gd name="T3" fmla="*/ 0 h 2695"/>
              <a:gd name="T4" fmla="*/ 1144 w 27810"/>
              <a:gd name="T5" fmla="*/ 0 h 2695"/>
              <a:gd name="T6" fmla="*/ 1584 w 27810"/>
              <a:gd name="T7" fmla="*/ 0 h 2695"/>
              <a:gd name="T8" fmla="*/ 2024 w 27810"/>
              <a:gd name="T9" fmla="*/ 1 h 2695"/>
              <a:gd name="T10" fmla="*/ 2464 w 27810"/>
              <a:gd name="T11" fmla="*/ 0 h 2695"/>
              <a:gd name="T12" fmla="*/ 2904 w 27810"/>
              <a:gd name="T13" fmla="*/ 21 h 2695"/>
              <a:gd name="T14" fmla="*/ 3344 w 27810"/>
              <a:gd name="T15" fmla="*/ 2285 h 2695"/>
              <a:gd name="T16" fmla="*/ 3784 w 27810"/>
              <a:gd name="T17" fmla="*/ 1239 h 2695"/>
              <a:gd name="T18" fmla="*/ 4224 w 27810"/>
              <a:gd name="T19" fmla="*/ 211 h 2695"/>
              <a:gd name="T20" fmla="*/ 4664 w 27810"/>
              <a:gd name="T21" fmla="*/ 46 h 2695"/>
              <a:gd name="T22" fmla="*/ 5104 w 27810"/>
              <a:gd name="T23" fmla="*/ 9 h 2695"/>
              <a:gd name="T24" fmla="*/ 5544 w 27810"/>
              <a:gd name="T25" fmla="*/ 2 h 2695"/>
              <a:gd name="T26" fmla="*/ 5984 w 27810"/>
              <a:gd name="T27" fmla="*/ 3 h 2695"/>
              <a:gd name="T28" fmla="*/ 6424 w 27810"/>
              <a:gd name="T29" fmla="*/ 6 h 2695"/>
              <a:gd name="T30" fmla="*/ 6865 w 27810"/>
              <a:gd name="T31" fmla="*/ 26 h 2695"/>
              <a:gd name="T32" fmla="*/ 7304 w 27810"/>
              <a:gd name="T33" fmla="*/ 14 h 2695"/>
              <a:gd name="T34" fmla="*/ 7745 w 27810"/>
              <a:gd name="T35" fmla="*/ 5 h 2695"/>
              <a:gd name="T36" fmla="*/ 8185 w 27810"/>
              <a:gd name="T37" fmla="*/ 1 h 2695"/>
              <a:gd name="T38" fmla="*/ 8625 w 27810"/>
              <a:gd name="T39" fmla="*/ 1 h 2695"/>
              <a:gd name="T40" fmla="*/ 9065 w 27810"/>
              <a:gd name="T41" fmla="*/ 1 h 2695"/>
              <a:gd name="T42" fmla="*/ 9505 w 27810"/>
              <a:gd name="T43" fmla="*/ 2 h 2695"/>
              <a:gd name="T44" fmla="*/ 9945 w 27810"/>
              <a:gd name="T45" fmla="*/ 1 h 2695"/>
              <a:gd name="T46" fmla="*/ 10385 w 27810"/>
              <a:gd name="T47" fmla="*/ 1 h 2695"/>
              <a:gd name="T48" fmla="*/ 10825 w 27810"/>
              <a:gd name="T49" fmla="*/ 1 h 2695"/>
              <a:gd name="T50" fmla="*/ 11265 w 27810"/>
              <a:gd name="T51" fmla="*/ 0 h 2695"/>
              <a:gd name="T52" fmla="*/ 11705 w 27810"/>
              <a:gd name="T53" fmla="*/ 0 h 2695"/>
              <a:gd name="T54" fmla="*/ 12145 w 27810"/>
              <a:gd name="T55" fmla="*/ 1 h 2695"/>
              <a:gd name="T56" fmla="*/ 12585 w 27810"/>
              <a:gd name="T57" fmla="*/ 0 h 2695"/>
              <a:gd name="T58" fmla="*/ 13025 w 27810"/>
              <a:gd name="T59" fmla="*/ 0 h 2695"/>
              <a:gd name="T60" fmla="*/ 13465 w 27810"/>
              <a:gd name="T61" fmla="*/ 1 h 2695"/>
              <a:gd name="T62" fmla="*/ 13905 w 27810"/>
              <a:gd name="T63" fmla="*/ 0 h 2695"/>
              <a:gd name="T64" fmla="*/ 14345 w 27810"/>
              <a:gd name="T65" fmla="*/ 1 h 2695"/>
              <a:gd name="T66" fmla="*/ 14785 w 27810"/>
              <a:gd name="T67" fmla="*/ 5 h 2695"/>
              <a:gd name="T68" fmla="*/ 15225 w 27810"/>
              <a:gd name="T69" fmla="*/ 3 h 2695"/>
              <a:gd name="T70" fmla="*/ 15665 w 27810"/>
              <a:gd name="T71" fmla="*/ 1 h 2695"/>
              <a:gd name="T72" fmla="*/ 16105 w 27810"/>
              <a:gd name="T73" fmla="*/ 0 h 2695"/>
              <a:gd name="T74" fmla="*/ 16545 w 27810"/>
              <a:gd name="T75" fmla="*/ 0 h 2695"/>
              <a:gd name="T76" fmla="*/ 16985 w 27810"/>
              <a:gd name="T77" fmla="*/ 1 h 2695"/>
              <a:gd name="T78" fmla="*/ 17425 w 27810"/>
              <a:gd name="T79" fmla="*/ 0 h 2695"/>
              <a:gd name="T80" fmla="*/ 17865 w 27810"/>
              <a:gd name="T81" fmla="*/ 0 h 2695"/>
              <a:gd name="T82" fmla="*/ 18305 w 27810"/>
              <a:gd name="T83" fmla="*/ 0 h 2695"/>
              <a:gd name="T84" fmla="*/ 18745 w 27810"/>
              <a:gd name="T85" fmla="*/ 0 h 2695"/>
              <a:gd name="T86" fmla="*/ 19185 w 27810"/>
              <a:gd name="T87" fmla="*/ 0 h 2695"/>
              <a:gd name="T88" fmla="*/ 19625 w 27810"/>
              <a:gd name="T89" fmla="*/ 1 h 2695"/>
              <a:gd name="T90" fmla="*/ 20065 w 27810"/>
              <a:gd name="T91" fmla="*/ 3 h 2695"/>
              <a:gd name="T92" fmla="*/ 20505 w 27810"/>
              <a:gd name="T93" fmla="*/ 0 h 2695"/>
              <a:gd name="T94" fmla="*/ 20946 w 27810"/>
              <a:gd name="T95" fmla="*/ 0 h 2695"/>
              <a:gd name="T96" fmla="*/ 21385 w 27810"/>
              <a:gd name="T97" fmla="*/ 1 h 2695"/>
              <a:gd name="T98" fmla="*/ 21826 w 27810"/>
              <a:gd name="T99" fmla="*/ 1 h 2695"/>
              <a:gd name="T100" fmla="*/ 22266 w 27810"/>
              <a:gd name="T101" fmla="*/ 0 h 2695"/>
              <a:gd name="T102" fmla="*/ 22706 w 27810"/>
              <a:gd name="T103" fmla="*/ 1 h 2695"/>
              <a:gd name="T104" fmla="*/ 23146 w 27810"/>
              <a:gd name="T105" fmla="*/ 1 h 2695"/>
              <a:gd name="T106" fmla="*/ 23586 w 27810"/>
              <a:gd name="T107" fmla="*/ 0 h 2695"/>
              <a:gd name="T108" fmla="*/ 24026 w 27810"/>
              <a:gd name="T109" fmla="*/ 0 h 2695"/>
              <a:gd name="T110" fmla="*/ 24466 w 27810"/>
              <a:gd name="T111" fmla="*/ 1 h 2695"/>
              <a:gd name="T112" fmla="*/ 24906 w 27810"/>
              <a:gd name="T113" fmla="*/ 0 h 2695"/>
              <a:gd name="T114" fmla="*/ 25346 w 27810"/>
              <a:gd name="T115" fmla="*/ 0 h 2695"/>
              <a:gd name="T116" fmla="*/ 25786 w 27810"/>
              <a:gd name="T117" fmla="*/ 0 h 2695"/>
              <a:gd name="T118" fmla="*/ 26226 w 27810"/>
              <a:gd name="T119" fmla="*/ 0 h 2695"/>
              <a:gd name="T120" fmla="*/ 26666 w 27810"/>
              <a:gd name="T121" fmla="*/ 0 h 2695"/>
              <a:gd name="T122" fmla="*/ 27106 w 27810"/>
              <a:gd name="T123" fmla="*/ 1 h 2695"/>
              <a:gd name="T124" fmla="*/ 27546 w 27810"/>
              <a:gd name="T125" fmla="*/ 1 h 2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2695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176" y="0"/>
                </a:lnTo>
                <a:lnTo>
                  <a:pt x="264" y="0"/>
                </a:lnTo>
                <a:lnTo>
                  <a:pt x="352" y="0"/>
                </a:lnTo>
                <a:lnTo>
                  <a:pt x="440" y="0"/>
                </a:lnTo>
                <a:lnTo>
                  <a:pt x="528" y="0"/>
                </a:lnTo>
                <a:lnTo>
                  <a:pt x="616" y="0"/>
                </a:lnTo>
                <a:lnTo>
                  <a:pt x="704" y="0"/>
                </a:lnTo>
                <a:lnTo>
                  <a:pt x="792" y="0"/>
                </a:lnTo>
                <a:lnTo>
                  <a:pt x="880" y="1"/>
                </a:lnTo>
                <a:lnTo>
                  <a:pt x="968" y="0"/>
                </a:lnTo>
                <a:lnTo>
                  <a:pt x="1056" y="0"/>
                </a:lnTo>
                <a:lnTo>
                  <a:pt x="1144" y="0"/>
                </a:lnTo>
                <a:lnTo>
                  <a:pt x="1232" y="0"/>
                </a:lnTo>
                <a:lnTo>
                  <a:pt x="1320" y="0"/>
                </a:lnTo>
                <a:lnTo>
                  <a:pt x="1408" y="0"/>
                </a:lnTo>
                <a:lnTo>
                  <a:pt x="1496" y="0"/>
                </a:lnTo>
                <a:lnTo>
                  <a:pt x="1584" y="0"/>
                </a:lnTo>
                <a:lnTo>
                  <a:pt x="1672" y="0"/>
                </a:lnTo>
                <a:lnTo>
                  <a:pt x="1760" y="1"/>
                </a:lnTo>
                <a:lnTo>
                  <a:pt x="1848" y="1"/>
                </a:lnTo>
                <a:lnTo>
                  <a:pt x="1936" y="1"/>
                </a:lnTo>
                <a:lnTo>
                  <a:pt x="2024" y="1"/>
                </a:lnTo>
                <a:lnTo>
                  <a:pt x="2112" y="1"/>
                </a:lnTo>
                <a:lnTo>
                  <a:pt x="2200" y="1"/>
                </a:lnTo>
                <a:lnTo>
                  <a:pt x="2288" y="0"/>
                </a:lnTo>
                <a:lnTo>
                  <a:pt x="2376" y="0"/>
                </a:lnTo>
                <a:lnTo>
                  <a:pt x="2464" y="0"/>
                </a:lnTo>
                <a:lnTo>
                  <a:pt x="2552" y="0"/>
                </a:lnTo>
                <a:lnTo>
                  <a:pt x="2640" y="0"/>
                </a:lnTo>
                <a:lnTo>
                  <a:pt x="2728" y="0"/>
                </a:lnTo>
                <a:lnTo>
                  <a:pt x="2816" y="3"/>
                </a:lnTo>
                <a:lnTo>
                  <a:pt x="2904" y="21"/>
                </a:lnTo>
                <a:lnTo>
                  <a:pt x="2992" y="103"/>
                </a:lnTo>
                <a:lnTo>
                  <a:pt x="3080" y="349"/>
                </a:lnTo>
                <a:lnTo>
                  <a:pt x="3168" y="852"/>
                </a:lnTo>
                <a:lnTo>
                  <a:pt x="3256" y="1576"/>
                </a:lnTo>
                <a:lnTo>
                  <a:pt x="3344" y="2285"/>
                </a:lnTo>
                <a:lnTo>
                  <a:pt x="3432" y="2695"/>
                </a:lnTo>
                <a:lnTo>
                  <a:pt x="3520" y="2676"/>
                </a:lnTo>
                <a:lnTo>
                  <a:pt x="3608" y="2306"/>
                </a:lnTo>
                <a:lnTo>
                  <a:pt x="3696" y="1766"/>
                </a:lnTo>
                <a:lnTo>
                  <a:pt x="3784" y="1239"/>
                </a:lnTo>
                <a:lnTo>
                  <a:pt x="3872" y="834"/>
                </a:lnTo>
                <a:lnTo>
                  <a:pt x="3960" y="565"/>
                </a:lnTo>
                <a:lnTo>
                  <a:pt x="4048" y="393"/>
                </a:lnTo>
                <a:lnTo>
                  <a:pt x="4136" y="283"/>
                </a:lnTo>
                <a:lnTo>
                  <a:pt x="4224" y="211"/>
                </a:lnTo>
                <a:lnTo>
                  <a:pt x="4312" y="162"/>
                </a:lnTo>
                <a:lnTo>
                  <a:pt x="4400" y="123"/>
                </a:lnTo>
                <a:lnTo>
                  <a:pt x="4488" y="89"/>
                </a:lnTo>
                <a:lnTo>
                  <a:pt x="4576" y="63"/>
                </a:lnTo>
                <a:lnTo>
                  <a:pt x="4664" y="46"/>
                </a:lnTo>
                <a:lnTo>
                  <a:pt x="4752" y="35"/>
                </a:lnTo>
                <a:lnTo>
                  <a:pt x="4840" y="26"/>
                </a:lnTo>
                <a:lnTo>
                  <a:pt x="4928" y="18"/>
                </a:lnTo>
                <a:lnTo>
                  <a:pt x="5016" y="12"/>
                </a:lnTo>
                <a:lnTo>
                  <a:pt x="5104" y="9"/>
                </a:lnTo>
                <a:lnTo>
                  <a:pt x="5192" y="7"/>
                </a:lnTo>
                <a:lnTo>
                  <a:pt x="5280" y="5"/>
                </a:lnTo>
                <a:lnTo>
                  <a:pt x="5368" y="4"/>
                </a:lnTo>
                <a:lnTo>
                  <a:pt x="5456" y="2"/>
                </a:lnTo>
                <a:lnTo>
                  <a:pt x="5544" y="2"/>
                </a:lnTo>
                <a:lnTo>
                  <a:pt x="5632" y="3"/>
                </a:lnTo>
                <a:lnTo>
                  <a:pt x="5720" y="4"/>
                </a:lnTo>
                <a:lnTo>
                  <a:pt x="5808" y="4"/>
                </a:lnTo>
                <a:lnTo>
                  <a:pt x="5896" y="3"/>
                </a:lnTo>
                <a:lnTo>
                  <a:pt x="5984" y="3"/>
                </a:lnTo>
                <a:lnTo>
                  <a:pt x="6072" y="4"/>
                </a:lnTo>
                <a:lnTo>
                  <a:pt x="6160" y="4"/>
                </a:lnTo>
                <a:lnTo>
                  <a:pt x="6248" y="4"/>
                </a:lnTo>
                <a:lnTo>
                  <a:pt x="6336" y="4"/>
                </a:lnTo>
                <a:lnTo>
                  <a:pt x="6424" y="6"/>
                </a:lnTo>
                <a:lnTo>
                  <a:pt x="6512" y="11"/>
                </a:lnTo>
                <a:lnTo>
                  <a:pt x="6600" y="19"/>
                </a:lnTo>
                <a:lnTo>
                  <a:pt x="6688" y="26"/>
                </a:lnTo>
                <a:lnTo>
                  <a:pt x="6776" y="28"/>
                </a:lnTo>
                <a:lnTo>
                  <a:pt x="6865" y="26"/>
                </a:lnTo>
                <a:lnTo>
                  <a:pt x="6952" y="22"/>
                </a:lnTo>
                <a:lnTo>
                  <a:pt x="7041" y="19"/>
                </a:lnTo>
                <a:lnTo>
                  <a:pt x="7128" y="18"/>
                </a:lnTo>
                <a:lnTo>
                  <a:pt x="7217" y="16"/>
                </a:lnTo>
                <a:lnTo>
                  <a:pt x="7304" y="14"/>
                </a:lnTo>
                <a:lnTo>
                  <a:pt x="7393" y="10"/>
                </a:lnTo>
                <a:lnTo>
                  <a:pt x="7480" y="7"/>
                </a:lnTo>
                <a:lnTo>
                  <a:pt x="7569" y="6"/>
                </a:lnTo>
                <a:lnTo>
                  <a:pt x="7657" y="5"/>
                </a:lnTo>
                <a:lnTo>
                  <a:pt x="7745" y="5"/>
                </a:lnTo>
                <a:lnTo>
                  <a:pt x="7833" y="3"/>
                </a:lnTo>
                <a:lnTo>
                  <a:pt x="7921" y="2"/>
                </a:lnTo>
                <a:lnTo>
                  <a:pt x="8009" y="2"/>
                </a:lnTo>
                <a:lnTo>
                  <a:pt x="8097" y="2"/>
                </a:lnTo>
                <a:lnTo>
                  <a:pt x="8185" y="1"/>
                </a:lnTo>
                <a:lnTo>
                  <a:pt x="8273" y="1"/>
                </a:lnTo>
                <a:lnTo>
                  <a:pt x="8361" y="1"/>
                </a:lnTo>
                <a:lnTo>
                  <a:pt x="8449" y="1"/>
                </a:lnTo>
                <a:lnTo>
                  <a:pt x="8537" y="1"/>
                </a:lnTo>
                <a:lnTo>
                  <a:pt x="8625" y="1"/>
                </a:lnTo>
                <a:lnTo>
                  <a:pt x="8713" y="0"/>
                </a:lnTo>
                <a:lnTo>
                  <a:pt x="8801" y="0"/>
                </a:lnTo>
                <a:lnTo>
                  <a:pt x="8889" y="0"/>
                </a:lnTo>
                <a:lnTo>
                  <a:pt x="8977" y="0"/>
                </a:lnTo>
                <a:lnTo>
                  <a:pt x="9065" y="1"/>
                </a:lnTo>
                <a:lnTo>
                  <a:pt x="9153" y="2"/>
                </a:lnTo>
                <a:lnTo>
                  <a:pt x="9241" y="2"/>
                </a:lnTo>
                <a:lnTo>
                  <a:pt x="9329" y="2"/>
                </a:lnTo>
                <a:lnTo>
                  <a:pt x="9417" y="2"/>
                </a:lnTo>
                <a:lnTo>
                  <a:pt x="9505" y="2"/>
                </a:lnTo>
                <a:lnTo>
                  <a:pt x="9593" y="2"/>
                </a:lnTo>
                <a:lnTo>
                  <a:pt x="9681" y="2"/>
                </a:lnTo>
                <a:lnTo>
                  <a:pt x="9769" y="2"/>
                </a:lnTo>
                <a:lnTo>
                  <a:pt x="9857" y="1"/>
                </a:lnTo>
                <a:lnTo>
                  <a:pt x="9945" y="1"/>
                </a:lnTo>
                <a:lnTo>
                  <a:pt x="10033" y="1"/>
                </a:lnTo>
                <a:lnTo>
                  <a:pt x="10121" y="1"/>
                </a:lnTo>
                <a:lnTo>
                  <a:pt x="10209" y="1"/>
                </a:lnTo>
                <a:lnTo>
                  <a:pt x="10297" y="1"/>
                </a:lnTo>
                <a:lnTo>
                  <a:pt x="10385" y="1"/>
                </a:lnTo>
                <a:lnTo>
                  <a:pt x="10473" y="1"/>
                </a:lnTo>
                <a:lnTo>
                  <a:pt x="10561" y="0"/>
                </a:lnTo>
                <a:lnTo>
                  <a:pt x="10649" y="0"/>
                </a:lnTo>
                <a:lnTo>
                  <a:pt x="10737" y="0"/>
                </a:lnTo>
                <a:lnTo>
                  <a:pt x="10825" y="1"/>
                </a:lnTo>
                <a:lnTo>
                  <a:pt x="10913" y="1"/>
                </a:lnTo>
                <a:lnTo>
                  <a:pt x="11001" y="1"/>
                </a:lnTo>
                <a:lnTo>
                  <a:pt x="11089" y="0"/>
                </a:lnTo>
                <a:lnTo>
                  <a:pt x="11177" y="0"/>
                </a:lnTo>
                <a:lnTo>
                  <a:pt x="11265" y="0"/>
                </a:lnTo>
                <a:lnTo>
                  <a:pt x="11353" y="1"/>
                </a:lnTo>
                <a:lnTo>
                  <a:pt x="11441" y="1"/>
                </a:lnTo>
                <a:lnTo>
                  <a:pt x="11529" y="1"/>
                </a:lnTo>
                <a:lnTo>
                  <a:pt x="11617" y="0"/>
                </a:lnTo>
                <a:lnTo>
                  <a:pt x="11705" y="0"/>
                </a:lnTo>
                <a:lnTo>
                  <a:pt x="11793" y="1"/>
                </a:lnTo>
                <a:lnTo>
                  <a:pt x="11881" y="1"/>
                </a:lnTo>
                <a:lnTo>
                  <a:pt x="11969" y="2"/>
                </a:lnTo>
                <a:lnTo>
                  <a:pt x="12057" y="1"/>
                </a:lnTo>
                <a:lnTo>
                  <a:pt x="12145" y="1"/>
                </a:lnTo>
                <a:lnTo>
                  <a:pt x="12233" y="0"/>
                </a:lnTo>
                <a:lnTo>
                  <a:pt x="12321" y="0"/>
                </a:lnTo>
                <a:lnTo>
                  <a:pt x="12409" y="1"/>
                </a:lnTo>
                <a:lnTo>
                  <a:pt x="12497" y="1"/>
                </a:lnTo>
                <a:lnTo>
                  <a:pt x="12585" y="0"/>
                </a:lnTo>
                <a:lnTo>
                  <a:pt x="12673" y="0"/>
                </a:lnTo>
                <a:lnTo>
                  <a:pt x="12761" y="0"/>
                </a:lnTo>
                <a:lnTo>
                  <a:pt x="12849" y="0"/>
                </a:lnTo>
                <a:lnTo>
                  <a:pt x="12937" y="0"/>
                </a:lnTo>
                <a:lnTo>
                  <a:pt x="13025" y="0"/>
                </a:lnTo>
                <a:lnTo>
                  <a:pt x="13113" y="0"/>
                </a:lnTo>
                <a:lnTo>
                  <a:pt x="13201" y="1"/>
                </a:lnTo>
                <a:lnTo>
                  <a:pt x="13289" y="1"/>
                </a:lnTo>
                <a:lnTo>
                  <a:pt x="13377" y="1"/>
                </a:lnTo>
                <a:lnTo>
                  <a:pt x="13465" y="1"/>
                </a:lnTo>
                <a:lnTo>
                  <a:pt x="13553" y="0"/>
                </a:lnTo>
                <a:lnTo>
                  <a:pt x="13641" y="0"/>
                </a:lnTo>
                <a:lnTo>
                  <a:pt x="13729" y="0"/>
                </a:lnTo>
                <a:lnTo>
                  <a:pt x="13817" y="0"/>
                </a:lnTo>
                <a:lnTo>
                  <a:pt x="13905" y="0"/>
                </a:lnTo>
                <a:lnTo>
                  <a:pt x="13993" y="0"/>
                </a:lnTo>
                <a:lnTo>
                  <a:pt x="14081" y="0"/>
                </a:lnTo>
                <a:lnTo>
                  <a:pt x="14169" y="0"/>
                </a:lnTo>
                <a:lnTo>
                  <a:pt x="14257" y="0"/>
                </a:lnTo>
                <a:lnTo>
                  <a:pt x="14345" y="1"/>
                </a:lnTo>
                <a:lnTo>
                  <a:pt x="14433" y="1"/>
                </a:lnTo>
                <a:lnTo>
                  <a:pt x="14521" y="2"/>
                </a:lnTo>
                <a:lnTo>
                  <a:pt x="14609" y="2"/>
                </a:lnTo>
                <a:lnTo>
                  <a:pt x="14697" y="3"/>
                </a:lnTo>
                <a:lnTo>
                  <a:pt x="14785" y="5"/>
                </a:lnTo>
                <a:lnTo>
                  <a:pt x="14873" y="6"/>
                </a:lnTo>
                <a:lnTo>
                  <a:pt x="14961" y="7"/>
                </a:lnTo>
                <a:lnTo>
                  <a:pt x="15049" y="6"/>
                </a:lnTo>
                <a:lnTo>
                  <a:pt x="15137" y="5"/>
                </a:lnTo>
                <a:lnTo>
                  <a:pt x="15225" y="3"/>
                </a:lnTo>
                <a:lnTo>
                  <a:pt x="15313" y="2"/>
                </a:lnTo>
                <a:lnTo>
                  <a:pt x="15401" y="3"/>
                </a:lnTo>
                <a:lnTo>
                  <a:pt x="15489" y="2"/>
                </a:lnTo>
                <a:lnTo>
                  <a:pt x="15577" y="2"/>
                </a:lnTo>
                <a:lnTo>
                  <a:pt x="15665" y="1"/>
                </a:lnTo>
                <a:lnTo>
                  <a:pt x="15753" y="0"/>
                </a:lnTo>
                <a:lnTo>
                  <a:pt x="15841" y="0"/>
                </a:lnTo>
                <a:lnTo>
                  <a:pt x="15929" y="0"/>
                </a:lnTo>
                <a:lnTo>
                  <a:pt x="16017" y="0"/>
                </a:lnTo>
                <a:lnTo>
                  <a:pt x="16105" y="0"/>
                </a:lnTo>
                <a:lnTo>
                  <a:pt x="16193" y="0"/>
                </a:lnTo>
                <a:lnTo>
                  <a:pt x="16281" y="0"/>
                </a:lnTo>
                <a:lnTo>
                  <a:pt x="16369" y="0"/>
                </a:lnTo>
                <a:lnTo>
                  <a:pt x="16457" y="0"/>
                </a:lnTo>
                <a:lnTo>
                  <a:pt x="16545" y="0"/>
                </a:lnTo>
                <a:lnTo>
                  <a:pt x="16633" y="0"/>
                </a:lnTo>
                <a:lnTo>
                  <a:pt x="16721" y="0"/>
                </a:lnTo>
                <a:lnTo>
                  <a:pt x="16809" y="0"/>
                </a:lnTo>
                <a:lnTo>
                  <a:pt x="16897" y="1"/>
                </a:lnTo>
                <a:lnTo>
                  <a:pt x="16985" y="1"/>
                </a:lnTo>
                <a:lnTo>
                  <a:pt x="17073" y="1"/>
                </a:lnTo>
                <a:lnTo>
                  <a:pt x="17161" y="1"/>
                </a:lnTo>
                <a:lnTo>
                  <a:pt x="17249" y="1"/>
                </a:lnTo>
                <a:lnTo>
                  <a:pt x="17337" y="0"/>
                </a:lnTo>
                <a:lnTo>
                  <a:pt x="17425" y="0"/>
                </a:lnTo>
                <a:lnTo>
                  <a:pt x="17513" y="1"/>
                </a:lnTo>
                <a:lnTo>
                  <a:pt x="17601" y="1"/>
                </a:lnTo>
                <a:lnTo>
                  <a:pt x="17689" y="1"/>
                </a:lnTo>
                <a:lnTo>
                  <a:pt x="17777" y="0"/>
                </a:lnTo>
                <a:lnTo>
                  <a:pt x="17865" y="0"/>
                </a:lnTo>
                <a:lnTo>
                  <a:pt x="17953" y="0"/>
                </a:lnTo>
                <a:lnTo>
                  <a:pt x="18041" y="0"/>
                </a:lnTo>
                <a:lnTo>
                  <a:pt x="18129" y="0"/>
                </a:lnTo>
                <a:lnTo>
                  <a:pt x="18217" y="0"/>
                </a:lnTo>
                <a:lnTo>
                  <a:pt x="18305" y="0"/>
                </a:lnTo>
                <a:lnTo>
                  <a:pt x="18393" y="0"/>
                </a:lnTo>
                <a:lnTo>
                  <a:pt x="18481" y="0"/>
                </a:lnTo>
                <a:lnTo>
                  <a:pt x="18569" y="0"/>
                </a:lnTo>
                <a:lnTo>
                  <a:pt x="18657" y="0"/>
                </a:lnTo>
                <a:lnTo>
                  <a:pt x="18745" y="0"/>
                </a:lnTo>
                <a:lnTo>
                  <a:pt x="18833" y="0"/>
                </a:lnTo>
                <a:lnTo>
                  <a:pt x="18921" y="0"/>
                </a:lnTo>
                <a:lnTo>
                  <a:pt x="19009" y="0"/>
                </a:lnTo>
                <a:lnTo>
                  <a:pt x="19097" y="0"/>
                </a:lnTo>
                <a:lnTo>
                  <a:pt x="19185" y="0"/>
                </a:lnTo>
                <a:lnTo>
                  <a:pt x="19273" y="0"/>
                </a:lnTo>
                <a:lnTo>
                  <a:pt x="19361" y="1"/>
                </a:lnTo>
                <a:lnTo>
                  <a:pt x="19449" y="2"/>
                </a:lnTo>
                <a:lnTo>
                  <a:pt x="19537" y="2"/>
                </a:lnTo>
                <a:lnTo>
                  <a:pt x="19625" y="1"/>
                </a:lnTo>
                <a:lnTo>
                  <a:pt x="19713" y="0"/>
                </a:lnTo>
                <a:lnTo>
                  <a:pt x="19801" y="0"/>
                </a:lnTo>
                <a:lnTo>
                  <a:pt x="19889" y="1"/>
                </a:lnTo>
                <a:lnTo>
                  <a:pt x="19977" y="2"/>
                </a:lnTo>
                <a:lnTo>
                  <a:pt x="20065" y="3"/>
                </a:lnTo>
                <a:lnTo>
                  <a:pt x="20153" y="3"/>
                </a:lnTo>
                <a:lnTo>
                  <a:pt x="20241" y="2"/>
                </a:lnTo>
                <a:lnTo>
                  <a:pt x="20329" y="1"/>
                </a:lnTo>
                <a:lnTo>
                  <a:pt x="20417" y="0"/>
                </a:lnTo>
                <a:lnTo>
                  <a:pt x="20505" y="0"/>
                </a:lnTo>
                <a:lnTo>
                  <a:pt x="20594" y="0"/>
                </a:lnTo>
                <a:lnTo>
                  <a:pt x="20681" y="0"/>
                </a:lnTo>
                <a:lnTo>
                  <a:pt x="20770" y="0"/>
                </a:lnTo>
                <a:lnTo>
                  <a:pt x="20857" y="0"/>
                </a:lnTo>
                <a:lnTo>
                  <a:pt x="20946" y="0"/>
                </a:lnTo>
                <a:lnTo>
                  <a:pt x="21033" y="0"/>
                </a:lnTo>
                <a:lnTo>
                  <a:pt x="21122" y="1"/>
                </a:lnTo>
                <a:lnTo>
                  <a:pt x="21209" y="1"/>
                </a:lnTo>
                <a:lnTo>
                  <a:pt x="21298" y="1"/>
                </a:lnTo>
                <a:lnTo>
                  <a:pt x="21385" y="1"/>
                </a:lnTo>
                <a:lnTo>
                  <a:pt x="21474" y="1"/>
                </a:lnTo>
                <a:lnTo>
                  <a:pt x="21562" y="1"/>
                </a:lnTo>
                <a:lnTo>
                  <a:pt x="21650" y="1"/>
                </a:lnTo>
                <a:lnTo>
                  <a:pt x="21738" y="1"/>
                </a:lnTo>
                <a:lnTo>
                  <a:pt x="21826" y="1"/>
                </a:lnTo>
                <a:lnTo>
                  <a:pt x="21914" y="1"/>
                </a:lnTo>
                <a:lnTo>
                  <a:pt x="22002" y="1"/>
                </a:lnTo>
                <a:lnTo>
                  <a:pt x="22090" y="1"/>
                </a:lnTo>
                <a:lnTo>
                  <a:pt x="22178" y="1"/>
                </a:lnTo>
                <a:lnTo>
                  <a:pt x="22266" y="0"/>
                </a:lnTo>
                <a:lnTo>
                  <a:pt x="22354" y="0"/>
                </a:lnTo>
                <a:lnTo>
                  <a:pt x="22442" y="0"/>
                </a:lnTo>
                <a:lnTo>
                  <a:pt x="22530" y="0"/>
                </a:lnTo>
                <a:lnTo>
                  <a:pt x="22618" y="1"/>
                </a:lnTo>
                <a:lnTo>
                  <a:pt x="22706" y="1"/>
                </a:lnTo>
                <a:lnTo>
                  <a:pt x="22794" y="1"/>
                </a:lnTo>
                <a:lnTo>
                  <a:pt x="22882" y="1"/>
                </a:lnTo>
                <a:lnTo>
                  <a:pt x="22970" y="1"/>
                </a:lnTo>
                <a:lnTo>
                  <a:pt x="23058" y="1"/>
                </a:lnTo>
                <a:lnTo>
                  <a:pt x="23146" y="1"/>
                </a:lnTo>
                <a:lnTo>
                  <a:pt x="23234" y="1"/>
                </a:lnTo>
                <a:lnTo>
                  <a:pt x="23322" y="0"/>
                </a:lnTo>
                <a:lnTo>
                  <a:pt x="23410" y="0"/>
                </a:lnTo>
                <a:lnTo>
                  <a:pt x="23498" y="0"/>
                </a:lnTo>
                <a:lnTo>
                  <a:pt x="23586" y="0"/>
                </a:lnTo>
                <a:lnTo>
                  <a:pt x="23674" y="0"/>
                </a:lnTo>
                <a:lnTo>
                  <a:pt x="23762" y="0"/>
                </a:lnTo>
                <a:lnTo>
                  <a:pt x="23850" y="0"/>
                </a:lnTo>
                <a:lnTo>
                  <a:pt x="23938" y="0"/>
                </a:lnTo>
                <a:lnTo>
                  <a:pt x="24026" y="0"/>
                </a:lnTo>
                <a:lnTo>
                  <a:pt x="24114" y="0"/>
                </a:lnTo>
                <a:lnTo>
                  <a:pt x="24202" y="0"/>
                </a:lnTo>
                <a:lnTo>
                  <a:pt x="24290" y="0"/>
                </a:lnTo>
                <a:lnTo>
                  <a:pt x="24378" y="0"/>
                </a:lnTo>
                <a:lnTo>
                  <a:pt x="24466" y="1"/>
                </a:lnTo>
                <a:lnTo>
                  <a:pt x="24554" y="1"/>
                </a:lnTo>
                <a:lnTo>
                  <a:pt x="24642" y="1"/>
                </a:lnTo>
                <a:lnTo>
                  <a:pt x="24730" y="0"/>
                </a:lnTo>
                <a:lnTo>
                  <a:pt x="24818" y="0"/>
                </a:lnTo>
                <a:lnTo>
                  <a:pt x="24906" y="0"/>
                </a:lnTo>
                <a:lnTo>
                  <a:pt x="24994" y="0"/>
                </a:lnTo>
                <a:lnTo>
                  <a:pt x="25082" y="0"/>
                </a:lnTo>
                <a:lnTo>
                  <a:pt x="25170" y="0"/>
                </a:lnTo>
                <a:lnTo>
                  <a:pt x="25258" y="0"/>
                </a:lnTo>
                <a:lnTo>
                  <a:pt x="25346" y="0"/>
                </a:lnTo>
                <a:lnTo>
                  <a:pt x="25434" y="0"/>
                </a:lnTo>
                <a:lnTo>
                  <a:pt x="25522" y="0"/>
                </a:lnTo>
                <a:lnTo>
                  <a:pt x="25610" y="0"/>
                </a:lnTo>
                <a:lnTo>
                  <a:pt x="25698" y="0"/>
                </a:lnTo>
                <a:lnTo>
                  <a:pt x="25786" y="0"/>
                </a:lnTo>
                <a:lnTo>
                  <a:pt x="25874" y="0"/>
                </a:lnTo>
                <a:lnTo>
                  <a:pt x="25962" y="0"/>
                </a:lnTo>
                <a:lnTo>
                  <a:pt x="26050" y="0"/>
                </a:lnTo>
                <a:lnTo>
                  <a:pt x="26138" y="0"/>
                </a:lnTo>
                <a:lnTo>
                  <a:pt x="26226" y="0"/>
                </a:lnTo>
                <a:lnTo>
                  <a:pt x="26314" y="0"/>
                </a:lnTo>
                <a:lnTo>
                  <a:pt x="26402" y="0"/>
                </a:lnTo>
                <a:lnTo>
                  <a:pt x="26490" y="0"/>
                </a:lnTo>
                <a:lnTo>
                  <a:pt x="26578" y="0"/>
                </a:lnTo>
                <a:lnTo>
                  <a:pt x="26666" y="0"/>
                </a:lnTo>
                <a:lnTo>
                  <a:pt x="26754" y="0"/>
                </a:lnTo>
                <a:lnTo>
                  <a:pt x="26842" y="0"/>
                </a:lnTo>
                <a:lnTo>
                  <a:pt x="26930" y="1"/>
                </a:lnTo>
                <a:lnTo>
                  <a:pt x="27018" y="1"/>
                </a:lnTo>
                <a:lnTo>
                  <a:pt x="27106" y="1"/>
                </a:lnTo>
                <a:lnTo>
                  <a:pt x="27194" y="1"/>
                </a:lnTo>
                <a:lnTo>
                  <a:pt x="27282" y="1"/>
                </a:lnTo>
                <a:lnTo>
                  <a:pt x="27370" y="1"/>
                </a:lnTo>
                <a:lnTo>
                  <a:pt x="27458" y="1"/>
                </a:lnTo>
                <a:lnTo>
                  <a:pt x="27546" y="1"/>
                </a:lnTo>
                <a:lnTo>
                  <a:pt x="27634" y="0"/>
                </a:lnTo>
                <a:lnTo>
                  <a:pt x="27722" y="0"/>
                </a:lnTo>
                <a:lnTo>
                  <a:pt x="27810" y="0"/>
                </a:lnTo>
              </a:path>
            </a:pathLst>
          </a:custGeom>
          <a:noFill/>
          <a:ln w="28575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reeform 209"/>
          <p:cNvSpPr>
            <a:spLocks/>
          </p:cNvSpPr>
          <p:nvPr/>
        </p:nvSpPr>
        <p:spPr bwMode="auto">
          <a:xfrm flipV="1">
            <a:off x="1235076" y="5578475"/>
            <a:ext cx="7016750" cy="587375"/>
          </a:xfrm>
          <a:custGeom>
            <a:avLst/>
            <a:gdLst>
              <a:gd name="T0" fmla="*/ 264 w 27810"/>
              <a:gd name="T1" fmla="*/ 1 h 3077"/>
              <a:gd name="T2" fmla="*/ 704 w 27810"/>
              <a:gd name="T3" fmla="*/ 3 h 3077"/>
              <a:gd name="T4" fmla="*/ 1144 w 27810"/>
              <a:gd name="T5" fmla="*/ 3 h 3077"/>
              <a:gd name="T6" fmla="*/ 1584 w 27810"/>
              <a:gd name="T7" fmla="*/ 2 h 3077"/>
              <a:gd name="T8" fmla="*/ 2024 w 27810"/>
              <a:gd name="T9" fmla="*/ 2 h 3077"/>
              <a:gd name="T10" fmla="*/ 2464 w 27810"/>
              <a:gd name="T11" fmla="*/ 0 h 3077"/>
              <a:gd name="T12" fmla="*/ 2904 w 27810"/>
              <a:gd name="T13" fmla="*/ 1 h 3077"/>
              <a:gd name="T14" fmla="*/ 3344 w 27810"/>
              <a:gd name="T15" fmla="*/ 1 h 3077"/>
              <a:gd name="T16" fmla="*/ 3784 w 27810"/>
              <a:gd name="T17" fmla="*/ 1 h 3077"/>
              <a:gd name="T18" fmla="*/ 4224 w 27810"/>
              <a:gd name="T19" fmla="*/ 2 h 3077"/>
              <a:gd name="T20" fmla="*/ 4664 w 27810"/>
              <a:gd name="T21" fmla="*/ 1 h 3077"/>
              <a:gd name="T22" fmla="*/ 5104 w 27810"/>
              <a:gd name="T23" fmla="*/ 3 h 3077"/>
              <a:gd name="T24" fmla="*/ 5544 w 27810"/>
              <a:gd name="T25" fmla="*/ 2 h 3077"/>
              <a:gd name="T26" fmla="*/ 5984 w 27810"/>
              <a:gd name="T27" fmla="*/ 2 h 3077"/>
              <a:gd name="T28" fmla="*/ 6424 w 27810"/>
              <a:gd name="T29" fmla="*/ 1 h 3077"/>
              <a:gd name="T30" fmla="*/ 6865 w 27810"/>
              <a:gd name="T31" fmla="*/ 0 h 3077"/>
              <a:gd name="T32" fmla="*/ 7304 w 27810"/>
              <a:gd name="T33" fmla="*/ 3 h 3077"/>
              <a:gd name="T34" fmla="*/ 7745 w 27810"/>
              <a:gd name="T35" fmla="*/ 1 h 3077"/>
              <a:gd name="T36" fmla="*/ 8185 w 27810"/>
              <a:gd name="T37" fmla="*/ 2 h 3077"/>
              <a:gd name="T38" fmla="*/ 8625 w 27810"/>
              <a:gd name="T39" fmla="*/ 2 h 3077"/>
              <a:gd name="T40" fmla="*/ 9065 w 27810"/>
              <a:gd name="T41" fmla="*/ 0 h 3077"/>
              <a:gd name="T42" fmla="*/ 9505 w 27810"/>
              <a:gd name="T43" fmla="*/ 0 h 3077"/>
              <a:gd name="T44" fmla="*/ 9945 w 27810"/>
              <a:gd name="T45" fmla="*/ 1 h 3077"/>
              <a:gd name="T46" fmla="*/ 10385 w 27810"/>
              <a:gd name="T47" fmla="*/ 1 h 3077"/>
              <a:gd name="T48" fmla="*/ 10825 w 27810"/>
              <a:gd name="T49" fmla="*/ 1 h 3077"/>
              <a:gd name="T50" fmla="*/ 11265 w 27810"/>
              <a:gd name="T51" fmla="*/ 1 h 3077"/>
              <a:gd name="T52" fmla="*/ 11705 w 27810"/>
              <a:gd name="T53" fmla="*/ 1 h 3077"/>
              <a:gd name="T54" fmla="*/ 12145 w 27810"/>
              <a:gd name="T55" fmla="*/ 1 h 3077"/>
              <a:gd name="T56" fmla="*/ 12585 w 27810"/>
              <a:gd name="T57" fmla="*/ 1 h 3077"/>
              <a:gd name="T58" fmla="*/ 13025 w 27810"/>
              <a:gd name="T59" fmla="*/ 1 h 3077"/>
              <a:gd name="T60" fmla="*/ 13465 w 27810"/>
              <a:gd name="T61" fmla="*/ 2 h 3077"/>
              <a:gd name="T62" fmla="*/ 13905 w 27810"/>
              <a:gd name="T63" fmla="*/ 7 h 3077"/>
              <a:gd name="T64" fmla="*/ 14345 w 27810"/>
              <a:gd name="T65" fmla="*/ 32 h 3077"/>
              <a:gd name="T66" fmla="*/ 14785 w 27810"/>
              <a:gd name="T67" fmla="*/ 1818 h 3077"/>
              <a:gd name="T68" fmla="*/ 15225 w 27810"/>
              <a:gd name="T69" fmla="*/ 1704 h 3077"/>
              <a:gd name="T70" fmla="*/ 15665 w 27810"/>
              <a:gd name="T71" fmla="*/ 110 h 3077"/>
              <a:gd name="T72" fmla="*/ 16105 w 27810"/>
              <a:gd name="T73" fmla="*/ 14 h 3077"/>
              <a:gd name="T74" fmla="*/ 16545 w 27810"/>
              <a:gd name="T75" fmla="*/ 7 h 3077"/>
              <a:gd name="T76" fmla="*/ 16985 w 27810"/>
              <a:gd name="T77" fmla="*/ 3 h 3077"/>
              <a:gd name="T78" fmla="*/ 17425 w 27810"/>
              <a:gd name="T79" fmla="*/ 3 h 3077"/>
              <a:gd name="T80" fmla="*/ 17865 w 27810"/>
              <a:gd name="T81" fmla="*/ 3 h 3077"/>
              <a:gd name="T82" fmla="*/ 18305 w 27810"/>
              <a:gd name="T83" fmla="*/ 2 h 3077"/>
              <a:gd name="T84" fmla="*/ 18745 w 27810"/>
              <a:gd name="T85" fmla="*/ 2 h 3077"/>
              <a:gd name="T86" fmla="*/ 19185 w 27810"/>
              <a:gd name="T87" fmla="*/ 2 h 3077"/>
              <a:gd name="T88" fmla="*/ 19625 w 27810"/>
              <a:gd name="T89" fmla="*/ 1 h 3077"/>
              <a:gd name="T90" fmla="*/ 20065 w 27810"/>
              <a:gd name="T91" fmla="*/ 1 h 3077"/>
              <a:gd name="T92" fmla="*/ 20505 w 27810"/>
              <a:gd name="T93" fmla="*/ 1 h 3077"/>
              <a:gd name="T94" fmla="*/ 20946 w 27810"/>
              <a:gd name="T95" fmla="*/ 2 h 3077"/>
              <a:gd name="T96" fmla="*/ 21385 w 27810"/>
              <a:gd name="T97" fmla="*/ 2 h 3077"/>
              <a:gd name="T98" fmla="*/ 21826 w 27810"/>
              <a:gd name="T99" fmla="*/ 0 h 3077"/>
              <a:gd name="T100" fmla="*/ 22266 w 27810"/>
              <a:gd name="T101" fmla="*/ 1 h 3077"/>
              <a:gd name="T102" fmla="*/ 22706 w 27810"/>
              <a:gd name="T103" fmla="*/ 1 h 3077"/>
              <a:gd name="T104" fmla="*/ 23146 w 27810"/>
              <a:gd name="T105" fmla="*/ 2 h 3077"/>
              <a:gd name="T106" fmla="*/ 23586 w 27810"/>
              <a:gd name="T107" fmla="*/ 1 h 3077"/>
              <a:gd name="T108" fmla="*/ 24026 w 27810"/>
              <a:gd name="T109" fmla="*/ 0 h 3077"/>
              <a:gd name="T110" fmla="*/ 24466 w 27810"/>
              <a:gd name="T111" fmla="*/ 0 h 3077"/>
              <a:gd name="T112" fmla="*/ 24906 w 27810"/>
              <a:gd name="T113" fmla="*/ 2 h 3077"/>
              <a:gd name="T114" fmla="*/ 25346 w 27810"/>
              <a:gd name="T115" fmla="*/ 2 h 3077"/>
              <a:gd name="T116" fmla="*/ 25786 w 27810"/>
              <a:gd name="T117" fmla="*/ 0 h 3077"/>
              <a:gd name="T118" fmla="*/ 26226 w 27810"/>
              <a:gd name="T119" fmla="*/ 1 h 3077"/>
              <a:gd name="T120" fmla="*/ 26666 w 27810"/>
              <a:gd name="T121" fmla="*/ 0 h 3077"/>
              <a:gd name="T122" fmla="*/ 27106 w 27810"/>
              <a:gd name="T123" fmla="*/ 2 h 3077"/>
              <a:gd name="T124" fmla="*/ 27546 w 27810"/>
              <a:gd name="T125" fmla="*/ 1 h 3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3077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176" y="1"/>
                </a:lnTo>
                <a:lnTo>
                  <a:pt x="264" y="1"/>
                </a:lnTo>
                <a:lnTo>
                  <a:pt x="352" y="2"/>
                </a:lnTo>
                <a:lnTo>
                  <a:pt x="440" y="2"/>
                </a:lnTo>
                <a:lnTo>
                  <a:pt x="528" y="3"/>
                </a:lnTo>
                <a:lnTo>
                  <a:pt x="616" y="4"/>
                </a:lnTo>
                <a:lnTo>
                  <a:pt x="704" y="3"/>
                </a:lnTo>
                <a:lnTo>
                  <a:pt x="792" y="3"/>
                </a:lnTo>
                <a:lnTo>
                  <a:pt x="880" y="2"/>
                </a:lnTo>
                <a:lnTo>
                  <a:pt x="968" y="2"/>
                </a:lnTo>
                <a:lnTo>
                  <a:pt x="1056" y="2"/>
                </a:lnTo>
                <a:lnTo>
                  <a:pt x="1144" y="3"/>
                </a:lnTo>
                <a:lnTo>
                  <a:pt x="1232" y="2"/>
                </a:lnTo>
                <a:lnTo>
                  <a:pt x="1320" y="1"/>
                </a:lnTo>
                <a:lnTo>
                  <a:pt x="1408" y="1"/>
                </a:lnTo>
                <a:lnTo>
                  <a:pt x="1496" y="1"/>
                </a:lnTo>
                <a:lnTo>
                  <a:pt x="1584" y="2"/>
                </a:lnTo>
                <a:lnTo>
                  <a:pt x="1672" y="3"/>
                </a:lnTo>
                <a:lnTo>
                  <a:pt x="1760" y="4"/>
                </a:lnTo>
                <a:lnTo>
                  <a:pt x="1848" y="4"/>
                </a:lnTo>
                <a:lnTo>
                  <a:pt x="1936" y="3"/>
                </a:lnTo>
                <a:lnTo>
                  <a:pt x="2024" y="2"/>
                </a:lnTo>
                <a:lnTo>
                  <a:pt x="2112" y="1"/>
                </a:lnTo>
                <a:lnTo>
                  <a:pt x="2200" y="0"/>
                </a:lnTo>
                <a:lnTo>
                  <a:pt x="2288" y="0"/>
                </a:lnTo>
                <a:lnTo>
                  <a:pt x="2376" y="0"/>
                </a:lnTo>
                <a:lnTo>
                  <a:pt x="2464" y="0"/>
                </a:lnTo>
                <a:lnTo>
                  <a:pt x="2552" y="0"/>
                </a:lnTo>
                <a:lnTo>
                  <a:pt x="2640" y="0"/>
                </a:lnTo>
                <a:lnTo>
                  <a:pt x="2728" y="0"/>
                </a:lnTo>
                <a:lnTo>
                  <a:pt x="2816" y="1"/>
                </a:lnTo>
                <a:lnTo>
                  <a:pt x="2904" y="1"/>
                </a:lnTo>
                <a:lnTo>
                  <a:pt x="2992" y="1"/>
                </a:lnTo>
                <a:lnTo>
                  <a:pt x="3080" y="1"/>
                </a:lnTo>
                <a:lnTo>
                  <a:pt x="3168" y="1"/>
                </a:lnTo>
                <a:lnTo>
                  <a:pt x="3256" y="1"/>
                </a:lnTo>
                <a:lnTo>
                  <a:pt x="3344" y="1"/>
                </a:lnTo>
                <a:lnTo>
                  <a:pt x="3432" y="1"/>
                </a:lnTo>
                <a:lnTo>
                  <a:pt x="3520" y="1"/>
                </a:lnTo>
                <a:lnTo>
                  <a:pt x="3608" y="1"/>
                </a:lnTo>
                <a:lnTo>
                  <a:pt x="3696" y="2"/>
                </a:lnTo>
                <a:lnTo>
                  <a:pt x="3784" y="1"/>
                </a:lnTo>
                <a:lnTo>
                  <a:pt x="3872" y="1"/>
                </a:lnTo>
                <a:lnTo>
                  <a:pt x="3960" y="1"/>
                </a:lnTo>
                <a:lnTo>
                  <a:pt x="4048" y="1"/>
                </a:lnTo>
                <a:lnTo>
                  <a:pt x="4136" y="1"/>
                </a:lnTo>
                <a:lnTo>
                  <a:pt x="4224" y="2"/>
                </a:lnTo>
                <a:lnTo>
                  <a:pt x="4312" y="2"/>
                </a:lnTo>
                <a:lnTo>
                  <a:pt x="4400" y="2"/>
                </a:lnTo>
                <a:lnTo>
                  <a:pt x="4488" y="2"/>
                </a:lnTo>
                <a:lnTo>
                  <a:pt x="4576" y="1"/>
                </a:lnTo>
                <a:lnTo>
                  <a:pt x="4664" y="1"/>
                </a:lnTo>
                <a:lnTo>
                  <a:pt x="4752" y="1"/>
                </a:lnTo>
                <a:lnTo>
                  <a:pt x="4840" y="1"/>
                </a:lnTo>
                <a:lnTo>
                  <a:pt x="4928" y="1"/>
                </a:lnTo>
                <a:lnTo>
                  <a:pt x="5016" y="2"/>
                </a:lnTo>
                <a:lnTo>
                  <a:pt x="5104" y="3"/>
                </a:lnTo>
                <a:lnTo>
                  <a:pt x="5192" y="2"/>
                </a:lnTo>
                <a:lnTo>
                  <a:pt x="5280" y="2"/>
                </a:lnTo>
                <a:lnTo>
                  <a:pt x="5368" y="1"/>
                </a:lnTo>
                <a:lnTo>
                  <a:pt x="5456" y="1"/>
                </a:lnTo>
                <a:lnTo>
                  <a:pt x="5544" y="2"/>
                </a:lnTo>
                <a:lnTo>
                  <a:pt x="5632" y="4"/>
                </a:lnTo>
                <a:lnTo>
                  <a:pt x="5720" y="3"/>
                </a:lnTo>
                <a:lnTo>
                  <a:pt x="5808" y="2"/>
                </a:lnTo>
                <a:lnTo>
                  <a:pt x="5896" y="2"/>
                </a:lnTo>
                <a:lnTo>
                  <a:pt x="5984" y="2"/>
                </a:lnTo>
                <a:lnTo>
                  <a:pt x="6072" y="3"/>
                </a:lnTo>
                <a:lnTo>
                  <a:pt x="6160" y="3"/>
                </a:lnTo>
                <a:lnTo>
                  <a:pt x="6248" y="2"/>
                </a:lnTo>
                <a:lnTo>
                  <a:pt x="6336" y="1"/>
                </a:lnTo>
                <a:lnTo>
                  <a:pt x="6424" y="1"/>
                </a:lnTo>
                <a:lnTo>
                  <a:pt x="6512" y="2"/>
                </a:lnTo>
                <a:lnTo>
                  <a:pt x="6600" y="3"/>
                </a:lnTo>
                <a:lnTo>
                  <a:pt x="6688" y="2"/>
                </a:lnTo>
                <a:lnTo>
                  <a:pt x="6776" y="1"/>
                </a:lnTo>
                <a:lnTo>
                  <a:pt x="6865" y="0"/>
                </a:lnTo>
                <a:lnTo>
                  <a:pt x="6952" y="0"/>
                </a:lnTo>
                <a:lnTo>
                  <a:pt x="7041" y="0"/>
                </a:lnTo>
                <a:lnTo>
                  <a:pt x="7128" y="1"/>
                </a:lnTo>
                <a:lnTo>
                  <a:pt x="7217" y="2"/>
                </a:lnTo>
                <a:lnTo>
                  <a:pt x="7304" y="3"/>
                </a:lnTo>
                <a:lnTo>
                  <a:pt x="7393" y="4"/>
                </a:lnTo>
                <a:lnTo>
                  <a:pt x="7480" y="3"/>
                </a:lnTo>
                <a:lnTo>
                  <a:pt x="7569" y="2"/>
                </a:lnTo>
                <a:lnTo>
                  <a:pt x="7657" y="1"/>
                </a:lnTo>
                <a:lnTo>
                  <a:pt x="7745" y="1"/>
                </a:lnTo>
                <a:lnTo>
                  <a:pt x="7833" y="2"/>
                </a:lnTo>
                <a:lnTo>
                  <a:pt x="7921" y="2"/>
                </a:lnTo>
                <a:lnTo>
                  <a:pt x="8009" y="2"/>
                </a:lnTo>
                <a:lnTo>
                  <a:pt x="8097" y="2"/>
                </a:lnTo>
                <a:lnTo>
                  <a:pt x="8185" y="2"/>
                </a:lnTo>
                <a:lnTo>
                  <a:pt x="8273" y="2"/>
                </a:lnTo>
                <a:lnTo>
                  <a:pt x="8361" y="2"/>
                </a:lnTo>
                <a:lnTo>
                  <a:pt x="8449" y="1"/>
                </a:lnTo>
                <a:lnTo>
                  <a:pt x="8537" y="1"/>
                </a:lnTo>
                <a:lnTo>
                  <a:pt x="8625" y="2"/>
                </a:lnTo>
                <a:lnTo>
                  <a:pt x="8713" y="2"/>
                </a:lnTo>
                <a:lnTo>
                  <a:pt x="8801" y="2"/>
                </a:lnTo>
                <a:lnTo>
                  <a:pt x="8889" y="1"/>
                </a:lnTo>
                <a:lnTo>
                  <a:pt x="8977" y="1"/>
                </a:lnTo>
                <a:lnTo>
                  <a:pt x="9065" y="0"/>
                </a:lnTo>
                <a:lnTo>
                  <a:pt x="9153" y="0"/>
                </a:lnTo>
                <a:lnTo>
                  <a:pt x="9241" y="0"/>
                </a:lnTo>
                <a:lnTo>
                  <a:pt x="9329" y="0"/>
                </a:lnTo>
                <a:lnTo>
                  <a:pt x="9417" y="0"/>
                </a:lnTo>
                <a:lnTo>
                  <a:pt x="9505" y="0"/>
                </a:lnTo>
                <a:lnTo>
                  <a:pt x="9593" y="0"/>
                </a:lnTo>
                <a:lnTo>
                  <a:pt x="9681" y="0"/>
                </a:lnTo>
                <a:lnTo>
                  <a:pt x="9769" y="0"/>
                </a:lnTo>
                <a:lnTo>
                  <a:pt x="9857" y="1"/>
                </a:lnTo>
                <a:lnTo>
                  <a:pt x="9945" y="1"/>
                </a:lnTo>
                <a:lnTo>
                  <a:pt x="10033" y="2"/>
                </a:lnTo>
                <a:lnTo>
                  <a:pt x="10121" y="1"/>
                </a:lnTo>
                <a:lnTo>
                  <a:pt x="10209" y="1"/>
                </a:lnTo>
                <a:lnTo>
                  <a:pt x="10297" y="1"/>
                </a:lnTo>
                <a:lnTo>
                  <a:pt x="10385" y="1"/>
                </a:lnTo>
                <a:lnTo>
                  <a:pt x="10473" y="2"/>
                </a:lnTo>
                <a:lnTo>
                  <a:pt x="10561" y="2"/>
                </a:lnTo>
                <a:lnTo>
                  <a:pt x="10649" y="2"/>
                </a:lnTo>
                <a:lnTo>
                  <a:pt x="10737" y="1"/>
                </a:lnTo>
                <a:lnTo>
                  <a:pt x="10825" y="1"/>
                </a:lnTo>
                <a:lnTo>
                  <a:pt x="10913" y="1"/>
                </a:lnTo>
                <a:lnTo>
                  <a:pt x="11001" y="1"/>
                </a:lnTo>
                <a:lnTo>
                  <a:pt x="11089" y="1"/>
                </a:lnTo>
                <a:lnTo>
                  <a:pt x="11177" y="1"/>
                </a:lnTo>
                <a:lnTo>
                  <a:pt x="11265" y="1"/>
                </a:lnTo>
                <a:lnTo>
                  <a:pt x="11353" y="1"/>
                </a:lnTo>
                <a:lnTo>
                  <a:pt x="11441" y="1"/>
                </a:lnTo>
                <a:lnTo>
                  <a:pt x="11529" y="0"/>
                </a:lnTo>
                <a:lnTo>
                  <a:pt x="11617" y="0"/>
                </a:lnTo>
                <a:lnTo>
                  <a:pt x="11705" y="1"/>
                </a:lnTo>
                <a:lnTo>
                  <a:pt x="11793" y="1"/>
                </a:lnTo>
                <a:lnTo>
                  <a:pt x="11881" y="0"/>
                </a:lnTo>
                <a:lnTo>
                  <a:pt x="11969" y="0"/>
                </a:lnTo>
                <a:lnTo>
                  <a:pt x="12057" y="0"/>
                </a:lnTo>
                <a:lnTo>
                  <a:pt x="12145" y="1"/>
                </a:lnTo>
                <a:lnTo>
                  <a:pt x="12233" y="1"/>
                </a:lnTo>
                <a:lnTo>
                  <a:pt x="12321" y="1"/>
                </a:lnTo>
                <a:lnTo>
                  <a:pt x="12409" y="0"/>
                </a:lnTo>
                <a:lnTo>
                  <a:pt x="12497" y="1"/>
                </a:lnTo>
                <a:lnTo>
                  <a:pt x="12585" y="1"/>
                </a:lnTo>
                <a:lnTo>
                  <a:pt x="12673" y="2"/>
                </a:lnTo>
                <a:lnTo>
                  <a:pt x="12761" y="2"/>
                </a:lnTo>
                <a:lnTo>
                  <a:pt x="12849" y="3"/>
                </a:lnTo>
                <a:lnTo>
                  <a:pt x="12937" y="2"/>
                </a:lnTo>
                <a:lnTo>
                  <a:pt x="13025" y="1"/>
                </a:lnTo>
                <a:lnTo>
                  <a:pt x="13113" y="1"/>
                </a:lnTo>
                <a:lnTo>
                  <a:pt x="13201" y="2"/>
                </a:lnTo>
                <a:lnTo>
                  <a:pt x="13289" y="2"/>
                </a:lnTo>
                <a:lnTo>
                  <a:pt x="13377" y="2"/>
                </a:lnTo>
                <a:lnTo>
                  <a:pt x="13465" y="2"/>
                </a:lnTo>
                <a:lnTo>
                  <a:pt x="13553" y="4"/>
                </a:lnTo>
                <a:lnTo>
                  <a:pt x="13641" y="7"/>
                </a:lnTo>
                <a:lnTo>
                  <a:pt x="13729" y="8"/>
                </a:lnTo>
                <a:lnTo>
                  <a:pt x="13817" y="7"/>
                </a:lnTo>
                <a:lnTo>
                  <a:pt x="13905" y="7"/>
                </a:lnTo>
                <a:lnTo>
                  <a:pt x="13993" y="6"/>
                </a:lnTo>
                <a:lnTo>
                  <a:pt x="14081" y="6"/>
                </a:lnTo>
                <a:lnTo>
                  <a:pt x="14169" y="7"/>
                </a:lnTo>
                <a:lnTo>
                  <a:pt x="14257" y="13"/>
                </a:lnTo>
                <a:lnTo>
                  <a:pt x="14345" y="32"/>
                </a:lnTo>
                <a:lnTo>
                  <a:pt x="14433" y="83"/>
                </a:lnTo>
                <a:lnTo>
                  <a:pt x="14521" y="212"/>
                </a:lnTo>
                <a:lnTo>
                  <a:pt x="14609" y="502"/>
                </a:lnTo>
                <a:lnTo>
                  <a:pt x="14697" y="1044"/>
                </a:lnTo>
                <a:lnTo>
                  <a:pt x="14785" y="1818"/>
                </a:lnTo>
                <a:lnTo>
                  <a:pt x="14873" y="2603"/>
                </a:lnTo>
                <a:lnTo>
                  <a:pt x="14961" y="3077"/>
                </a:lnTo>
                <a:lnTo>
                  <a:pt x="15049" y="3019"/>
                </a:lnTo>
                <a:lnTo>
                  <a:pt x="15137" y="2468"/>
                </a:lnTo>
                <a:lnTo>
                  <a:pt x="15225" y="1704"/>
                </a:lnTo>
                <a:lnTo>
                  <a:pt x="15313" y="1032"/>
                </a:lnTo>
                <a:lnTo>
                  <a:pt x="15401" y="580"/>
                </a:lnTo>
                <a:lnTo>
                  <a:pt x="15489" y="322"/>
                </a:lnTo>
                <a:lnTo>
                  <a:pt x="15577" y="185"/>
                </a:lnTo>
                <a:lnTo>
                  <a:pt x="15665" y="110"/>
                </a:lnTo>
                <a:lnTo>
                  <a:pt x="15753" y="65"/>
                </a:lnTo>
                <a:lnTo>
                  <a:pt x="15841" y="38"/>
                </a:lnTo>
                <a:lnTo>
                  <a:pt x="15929" y="24"/>
                </a:lnTo>
                <a:lnTo>
                  <a:pt x="16017" y="17"/>
                </a:lnTo>
                <a:lnTo>
                  <a:pt x="16105" y="14"/>
                </a:lnTo>
                <a:lnTo>
                  <a:pt x="16193" y="12"/>
                </a:lnTo>
                <a:lnTo>
                  <a:pt x="16281" y="9"/>
                </a:lnTo>
                <a:lnTo>
                  <a:pt x="16369" y="7"/>
                </a:lnTo>
                <a:lnTo>
                  <a:pt x="16457" y="7"/>
                </a:lnTo>
                <a:lnTo>
                  <a:pt x="16545" y="7"/>
                </a:lnTo>
                <a:lnTo>
                  <a:pt x="16633" y="7"/>
                </a:lnTo>
                <a:lnTo>
                  <a:pt x="16721" y="6"/>
                </a:lnTo>
                <a:lnTo>
                  <a:pt x="16809" y="4"/>
                </a:lnTo>
                <a:lnTo>
                  <a:pt x="16897" y="3"/>
                </a:lnTo>
                <a:lnTo>
                  <a:pt x="16985" y="3"/>
                </a:lnTo>
                <a:lnTo>
                  <a:pt x="17073" y="3"/>
                </a:lnTo>
                <a:lnTo>
                  <a:pt x="17161" y="3"/>
                </a:lnTo>
                <a:lnTo>
                  <a:pt x="17249" y="2"/>
                </a:lnTo>
                <a:lnTo>
                  <a:pt x="17337" y="2"/>
                </a:lnTo>
                <a:lnTo>
                  <a:pt x="17425" y="3"/>
                </a:lnTo>
                <a:lnTo>
                  <a:pt x="17513" y="4"/>
                </a:lnTo>
                <a:lnTo>
                  <a:pt x="17601" y="4"/>
                </a:lnTo>
                <a:lnTo>
                  <a:pt x="17689" y="3"/>
                </a:lnTo>
                <a:lnTo>
                  <a:pt x="17777" y="3"/>
                </a:lnTo>
                <a:lnTo>
                  <a:pt x="17865" y="3"/>
                </a:lnTo>
                <a:lnTo>
                  <a:pt x="17953" y="4"/>
                </a:lnTo>
                <a:lnTo>
                  <a:pt x="18041" y="4"/>
                </a:lnTo>
                <a:lnTo>
                  <a:pt x="18129" y="2"/>
                </a:lnTo>
                <a:lnTo>
                  <a:pt x="18217" y="2"/>
                </a:lnTo>
                <a:lnTo>
                  <a:pt x="18305" y="2"/>
                </a:lnTo>
                <a:lnTo>
                  <a:pt x="18393" y="2"/>
                </a:lnTo>
                <a:lnTo>
                  <a:pt x="18481" y="2"/>
                </a:lnTo>
                <a:lnTo>
                  <a:pt x="18569" y="2"/>
                </a:lnTo>
                <a:lnTo>
                  <a:pt x="18657" y="2"/>
                </a:lnTo>
                <a:lnTo>
                  <a:pt x="18745" y="2"/>
                </a:lnTo>
                <a:lnTo>
                  <a:pt x="18833" y="2"/>
                </a:lnTo>
                <a:lnTo>
                  <a:pt x="18921" y="2"/>
                </a:lnTo>
                <a:lnTo>
                  <a:pt x="19009" y="2"/>
                </a:lnTo>
                <a:lnTo>
                  <a:pt x="19097" y="2"/>
                </a:lnTo>
                <a:lnTo>
                  <a:pt x="19185" y="2"/>
                </a:lnTo>
                <a:lnTo>
                  <a:pt x="19273" y="2"/>
                </a:lnTo>
                <a:lnTo>
                  <a:pt x="19361" y="1"/>
                </a:lnTo>
                <a:lnTo>
                  <a:pt x="19449" y="1"/>
                </a:lnTo>
                <a:lnTo>
                  <a:pt x="19537" y="1"/>
                </a:lnTo>
                <a:lnTo>
                  <a:pt x="19625" y="1"/>
                </a:lnTo>
                <a:lnTo>
                  <a:pt x="19713" y="1"/>
                </a:lnTo>
                <a:lnTo>
                  <a:pt x="19801" y="0"/>
                </a:lnTo>
                <a:lnTo>
                  <a:pt x="19889" y="0"/>
                </a:lnTo>
                <a:lnTo>
                  <a:pt x="19977" y="0"/>
                </a:lnTo>
                <a:lnTo>
                  <a:pt x="20065" y="1"/>
                </a:lnTo>
                <a:lnTo>
                  <a:pt x="20153" y="3"/>
                </a:lnTo>
                <a:lnTo>
                  <a:pt x="20241" y="4"/>
                </a:lnTo>
                <a:lnTo>
                  <a:pt x="20329" y="3"/>
                </a:lnTo>
                <a:lnTo>
                  <a:pt x="20417" y="1"/>
                </a:lnTo>
                <a:lnTo>
                  <a:pt x="20505" y="1"/>
                </a:lnTo>
                <a:lnTo>
                  <a:pt x="20594" y="1"/>
                </a:lnTo>
                <a:lnTo>
                  <a:pt x="20681" y="1"/>
                </a:lnTo>
                <a:lnTo>
                  <a:pt x="20770" y="2"/>
                </a:lnTo>
                <a:lnTo>
                  <a:pt x="20857" y="2"/>
                </a:lnTo>
                <a:lnTo>
                  <a:pt x="20946" y="2"/>
                </a:lnTo>
                <a:lnTo>
                  <a:pt x="21033" y="1"/>
                </a:lnTo>
                <a:lnTo>
                  <a:pt x="21122" y="1"/>
                </a:lnTo>
                <a:lnTo>
                  <a:pt x="21209" y="1"/>
                </a:lnTo>
                <a:lnTo>
                  <a:pt x="21298" y="2"/>
                </a:lnTo>
                <a:lnTo>
                  <a:pt x="21385" y="2"/>
                </a:lnTo>
                <a:lnTo>
                  <a:pt x="21474" y="2"/>
                </a:lnTo>
                <a:lnTo>
                  <a:pt x="21562" y="1"/>
                </a:lnTo>
                <a:lnTo>
                  <a:pt x="21650" y="1"/>
                </a:lnTo>
                <a:lnTo>
                  <a:pt x="21738" y="1"/>
                </a:lnTo>
                <a:lnTo>
                  <a:pt x="21826" y="0"/>
                </a:lnTo>
                <a:lnTo>
                  <a:pt x="21914" y="0"/>
                </a:lnTo>
                <a:lnTo>
                  <a:pt x="22002" y="0"/>
                </a:lnTo>
                <a:lnTo>
                  <a:pt x="22090" y="1"/>
                </a:lnTo>
                <a:lnTo>
                  <a:pt x="22178" y="1"/>
                </a:lnTo>
                <a:lnTo>
                  <a:pt x="22266" y="1"/>
                </a:lnTo>
                <a:lnTo>
                  <a:pt x="22354" y="1"/>
                </a:lnTo>
                <a:lnTo>
                  <a:pt x="22442" y="1"/>
                </a:lnTo>
                <a:lnTo>
                  <a:pt x="22530" y="1"/>
                </a:lnTo>
                <a:lnTo>
                  <a:pt x="22618" y="1"/>
                </a:lnTo>
                <a:lnTo>
                  <a:pt x="22706" y="1"/>
                </a:lnTo>
                <a:lnTo>
                  <a:pt x="22794" y="1"/>
                </a:lnTo>
                <a:lnTo>
                  <a:pt x="22882" y="1"/>
                </a:lnTo>
                <a:lnTo>
                  <a:pt x="22970" y="1"/>
                </a:lnTo>
                <a:lnTo>
                  <a:pt x="23058" y="2"/>
                </a:lnTo>
                <a:lnTo>
                  <a:pt x="23146" y="2"/>
                </a:lnTo>
                <a:lnTo>
                  <a:pt x="23234" y="2"/>
                </a:lnTo>
                <a:lnTo>
                  <a:pt x="23322" y="2"/>
                </a:lnTo>
                <a:lnTo>
                  <a:pt x="23410" y="2"/>
                </a:lnTo>
                <a:lnTo>
                  <a:pt x="23498" y="1"/>
                </a:lnTo>
                <a:lnTo>
                  <a:pt x="23586" y="1"/>
                </a:lnTo>
                <a:lnTo>
                  <a:pt x="23674" y="0"/>
                </a:lnTo>
                <a:lnTo>
                  <a:pt x="23762" y="0"/>
                </a:lnTo>
                <a:lnTo>
                  <a:pt x="23850" y="0"/>
                </a:lnTo>
                <a:lnTo>
                  <a:pt x="23938" y="0"/>
                </a:lnTo>
                <a:lnTo>
                  <a:pt x="24026" y="0"/>
                </a:lnTo>
                <a:lnTo>
                  <a:pt x="24114" y="0"/>
                </a:lnTo>
                <a:lnTo>
                  <a:pt x="24202" y="0"/>
                </a:lnTo>
                <a:lnTo>
                  <a:pt x="24290" y="0"/>
                </a:lnTo>
                <a:lnTo>
                  <a:pt x="24378" y="0"/>
                </a:lnTo>
                <a:lnTo>
                  <a:pt x="24466" y="0"/>
                </a:lnTo>
                <a:lnTo>
                  <a:pt x="24554" y="0"/>
                </a:lnTo>
                <a:lnTo>
                  <a:pt x="24642" y="1"/>
                </a:lnTo>
                <a:lnTo>
                  <a:pt x="24730" y="2"/>
                </a:lnTo>
                <a:lnTo>
                  <a:pt x="24818" y="2"/>
                </a:lnTo>
                <a:lnTo>
                  <a:pt x="24906" y="2"/>
                </a:lnTo>
                <a:lnTo>
                  <a:pt x="24994" y="1"/>
                </a:lnTo>
                <a:lnTo>
                  <a:pt x="25082" y="1"/>
                </a:lnTo>
                <a:lnTo>
                  <a:pt x="25170" y="2"/>
                </a:lnTo>
                <a:lnTo>
                  <a:pt x="25258" y="3"/>
                </a:lnTo>
                <a:lnTo>
                  <a:pt x="25346" y="2"/>
                </a:lnTo>
                <a:lnTo>
                  <a:pt x="25434" y="1"/>
                </a:lnTo>
                <a:lnTo>
                  <a:pt x="25522" y="0"/>
                </a:lnTo>
                <a:lnTo>
                  <a:pt x="25610" y="0"/>
                </a:lnTo>
                <a:lnTo>
                  <a:pt x="25698" y="0"/>
                </a:lnTo>
                <a:lnTo>
                  <a:pt x="25786" y="0"/>
                </a:lnTo>
                <a:lnTo>
                  <a:pt x="25874" y="0"/>
                </a:lnTo>
                <a:lnTo>
                  <a:pt x="25962" y="1"/>
                </a:lnTo>
                <a:lnTo>
                  <a:pt x="26050" y="1"/>
                </a:lnTo>
                <a:lnTo>
                  <a:pt x="26138" y="1"/>
                </a:lnTo>
                <a:lnTo>
                  <a:pt x="26226" y="1"/>
                </a:lnTo>
                <a:lnTo>
                  <a:pt x="26314" y="1"/>
                </a:lnTo>
                <a:lnTo>
                  <a:pt x="26402" y="1"/>
                </a:lnTo>
                <a:lnTo>
                  <a:pt x="26490" y="1"/>
                </a:lnTo>
                <a:lnTo>
                  <a:pt x="26578" y="1"/>
                </a:lnTo>
                <a:lnTo>
                  <a:pt x="26666" y="0"/>
                </a:lnTo>
                <a:lnTo>
                  <a:pt x="26754" y="0"/>
                </a:lnTo>
                <a:lnTo>
                  <a:pt x="26842" y="0"/>
                </a:lnTo>
                <a:lnTo>
                  <a:pt x="26930" y="1"/>
                </a:lnTo>
                <a:lnTo>
                  <a:pt x="27018" y="1"/>
                </a:lnTo>
                <a:lnTo>
                  <a:pt x="27106" y="2"/>
                </a:lnTo>
                <a:lnTo>
                  <a:pt x="27194" y="2"/>
                </a:lnTo>
                <a:lnTo>
                  <a:pt x="27282" y="1"/>
                </a:lnTo>
                <a:lnTo>
                  <a:pt x="27370" y="1"/>
                </a:lnTo>
                <a:lnTo>
                  <a:pt x="27458" y="1"/>
                </a:lnTo>
                <a:lnTo>
                  <a:pt x="27546" y="1"/>
                </a:lnTo>
                <a:lnTo>
                  <a:pt x="27634" y="1"/>
                </a:lnTo>
                <a:lnTo>
                  <a:pt x="27722" y="0"/>
                </a:lnTo>
                <a:lnTo>
                  <a:pt x="27810" y="0"/>
                </a:lnTo>
              </a:path>
            </a:pathLst>
          </a:custGeom>
          <a:noFill/>
          <a:ln w="28575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 208"/>
          <p:cNvSpPr>
            <a:spLocks/>
          </p:cNvSpPr>
          <p:nvPr/>
        </p:nvSpPr>
        <p:spPr bwMode="auto">
          <a:xfrm flipV="1">
            <a:off x="1235076" y="5540375"/>
            <a:ext cx="7016750" cy="625475"/>
          </a:xfrm>
          <a:custGeom>
            <a:avLst/>
            <a:gdLst>
              <a:gd name="T0" fmla="*/ 264 w 27810"/>
              <a:gd name="T1" fmla="*/ 7 h 3275"/>
              <a:gd name="T2" fmla="*/ 704 w 27810"/>
              <a:gd name="T3" fmla="*/ 5 h 3275"/>
              <a:gd name="T4" fmla="*/ 1144 w 27810"/>
              <a:gd name="T5" fmla="*/ 3 h 3275"/>
              <a:gd name="T6" fmla="*/ 1584 w 27810"/>
              <a:gd name="T7" fmla="*/ 5 h 3275"/>
              <a:gd name="T8" fmla="*/ 2024 w 27810"/>
              <a:gd name="T9" fmla="*/ 3 h 3275"/>
              <a:gd name="T10" fmla="*/ 2464 w 27810"/>
              <a:gd name="T11" fmla="*/ 4 h 3275"/>
              <a:gd name="T12" fmla="*/ 2904 w 27810"/>
              <a:gd name="T13" fmla="*/ 5 h 3275"/>
              <a:gd name="T14" fmla="*/ 3344 w 27810"/>
              <a:gd name="T15" fmla="*/ 3 h 3275"/>
              <a:gd name="T16" fmla="*/ 3784 w 27810"/>
              <a:gd name="T17" fmla="*/ 5 h 3275"/>
              <a:gd name="T18" fmla="*/ 4224 w 27810"/>
              <a:gd name="T19" fmla="*/ 4 h 3275"/>
              <a:gd name="T20" fmla="*/ 4664 w 27810"/>
              <a:gd name="T21" fmla="*/ 2 h 3275"/>
              <a:gd name="T22" fmla="*/ 5104 w 27810"/>
              <a:gd name="T23" fmla="*/ 1 h 3275"/>
              <a:gd name="T24" fmla="*/ 5544 w 27810"/>
              <a:gd name="T25" fmla="*/ 3 h 3275"/>
              <a:gd name="T26" fmla="*/ 5984 w 27810"/>
              <a:gd name="T27" fmla="*/ 1 h 3275"/>
              <a:gd name="T28" fmla="*/ 6424 w 27810"/>
              <a:gd name="T29" fmla="*/ 1 h 3275"/>
              <a:gd name="T30" fmla="*/ 6865 w 27810"/>
              <a:gd name="T31" fmla="*/ 1 h 3275"/>
              <a:gd name="T32" fmla="*/ 7304 w 27810"/>
              <a:gd name="T33" fmla="*/ 0 h 3275"/>
              <a:gd name="T34" fmla="*/ 7745 w 27810"/>
              <a:gd name="T35" fmla="*/ 3 h 3275"/>
              <a:gd name="T36" fmla="*/ 8185 w 27810"/>
              <a:gd name="T37" fmla="*/ 2 h 3275"/>
              <a:gd name="T38" fmla="*/ 8625 w 27810"/>
              <a:gd name="T39" fmla="*/ 1 h 3275"/>
              <a:gd name="T40" fmla="*/ 9065 w 27810"/>
              <a:gd name="T41" fmla="*/ 2 h 3275"/>
              <a:gd name="T42" fmla="*/ 9505 w 27810"/>
              <a:gd name="T43" fmla="*/ 1 h 3275"/>
              <a:gd name="T44" fmla="*/ 9945 w 27810"/>
              <a:gd name="T45" fmla="*/ 2 h 3275"/>
              <a:gd name="T46" fmla="*/ 10385 w 27810"/>
              <a:gd name="T47" fmla="*/ 1 h 3275"/>
              <a:gd name="T48" fmla="*/ 10825 w 27810"/>
              <a:gd name="T49" fmla="*/ 3 h 3275"/>
              <a:gd name="T50" fmla="*/ 11265 w 27810"/>
              <a:gd name="T51" fmla="*/ 1 h 3275"/>
              <a:gd name="T52" fmla="*/ 11705 w 27810"/>
              <a:gd name="T53" fmla="*/ 2 h 3275"/>
              <a:gd name="T54" fmla="*/ 12145 w 27810"/>
              <a:gd name="T55" fmla="*/ 2 h 3275"/>
              <a:gd name="T56" fmla="*/ 12585 w 27810"/>
              <a:gd name="T57" fmla="*/ 3 h 3275"/>
              <a:gd name="T58" fmla="*/ 13025 w 27810"/>
              <a:gd name="T59" fmla="*/ 3 h 3275"/>
              <a:gd name="T60" fmla="*/ 13465 w 27810"/>
              <a:gd name="T61" fmla="*/ 57 h 3275"/>
              <a:gd name="T62" fmla="*/ 13905 w 27810"/>
              <a:gd name="T63" fmla="*/ 119 h 3275"/>
              <a:gd name="T64" fmla="*/ 14345 w 27810"/>
              <a:gd name="T65" fmla="*/ 42 h 3275"/>
              <a:gd name="T66" fmla="*/ 14785 w 27810"/>
              <a:gd name="T67" fmla="*/ 1925 h 3275"/>
              <a:gd name="T68" fmla="*/ 15225 w 27810"/>
              <a:gd name="T69" fmla="*/ 1852 h 3275"/>
              <a:gd name="T70" fmla="*/ 15665 w 27810"/>
              <a:gd name="T71" fmla="*/ 105 h 3275"/>
              <a:gd name="T72" fmla="*/ 16105 w 27810"/>
              <a:gd name="T73" fmla="*/ 19 h 3275"/>
              <a:gd name="T74" fmla="*/ 16545 w 27810"/>
              <a:gd name="T75" fmla="*/ 4 h 3275"/>
              <a:gd name="T76" fmla="*/ 16985 w 27810"/>
              <a:gd name="T77" fmla="*/ 5 h 3275"/>
              <a:gd name="T78" fmla="*/ 17425 w 27810"/>
              <a:gd name="T79" fmla="*/ 6 h 3275"/>
              <a:gd name="T80" fmla="*/ 17865 w 27810"/>
              <a:gd name="T81" fmla="*/ 2 h 3275"/>
              <a:gd name="T82" fmla="*/ 18305 w 27810"/>
              <a:gd name="T83" fmla="*/ 3 h 3275"/>
              <a:gd name="T84" fmla="*/ 18745 w 27810"/>
              <a:gd name="T85" fmla="*/ 3 h 3275"/>
              <a:gd name="T86" fmla="*/ 19185 w 27810"/>
              <a:gd name="T87" fmla="*/ 2 h 3275"/>
              <a:gd name="T88" fmla="*/ 19625 w 27810"/>
              <a:gd name="T89" fmla="*/ 1 h 3275"/>
              <a:gd name="T90" fmla="*/ 20065 w 27810"/>
              <a:gd name="T91" fmla="*/ 2 h 3275"/>
              <a:gd name="T92" fmla="*/ 20505 w 27810"/>
              <a:gd name="T93" fmla="*/ 5 h 3275"/>
              <a:gd name="T94" fmla="*/ 20946 w 27810"/>
              <a:gd name="T95" fmla="*/ 4 h 3275"/>
              <a:gd name="T96" fmla="*/ 21385 w 27810"/>
              <a:gd name="T97" fmla="*/ 2 h 3275"/>
              <a:gd name="T98" fmla="*/ 21826 w 27810"/>
              <a:gd name="T99" fmla="*/ 2 h 3275"/>
              <a:gd name="T100" fmla="*/ 22266 w 27810"/>
              <a:gd name="T101" fmla="*/ 1 h 3275"/>
              <a:gd name="T102" fmla="*/ 22706 w 27810"/>
              <a:gd name="T103" fmla="*/ 2 h 3275"/>
              <a:gd name="T104" fmla="*/ 23146 w 27810"/>
              <a:gd name="T105" fmla="*/ 3 h 3275"/>
              <a:gd name="T106" fmla="*/ 23586 w 27810"/>
              <a:gd name="T107" fmla="*/ 2 h 3275"/>
              <a:gd name="T108" fmla="*/ 24026 w 27810"/>
              <a:gd name="T109" fmla="*/ 1 h 3275"/>
              <a:gd name="T110" fmla="*/ 24466 w 27810"/>
              <a:gd name="T111" fmla="*/ 1 h 3275"/>
              <a:gd name="T112" fmla="*/ 24906 w 27810"/>
              <a:gd name="T113" fmla="*/ 2 h 3275"/>
              <a:gd name="T114" fmla="*/ 25346 w 27810"/>
              <a:gd name="T115" fmla="*/ 2 h 3275"/>
              <a:gd name="T116" fmla="*/ 25786 w 27810"/>
              <a:gd name="T117" fmla="*/ 0 h 3275"/>
              <a:gd name="T118" fmla="*/ 26226 w 27810"/>
              <a:gd name="T119" fmla="*/ 2 h 3275"/>
              <a:gd name="T120" fmla="*/ 26666 w 27810"/>
              <a:gd name="T121" fmla="*/ 1 h 3275"/>
              <a:gd name="T122" fmla="*/ 27106 w 27810"/>
              <a:gd name="T123" fmla="*/ 1 h 3275"/>
              <a:gd name="T124" fmla="*/ 27546 w 27810"/>
              <a:gd name="T125" fmla="*/ 1 h 3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3275">
                <a:moveTo>
                  <a:pt x="0" y="4"/>
                </a:moveTo>
                <a:lnTo>
                  <a:pt x="0" y="4"/>
                </a:lnTo>
                <a:lnTo>
                  <a:pt x="88" y="5"/>
                </a:lnTo>
                <a:lnTo>
                  <a:pt x="176" y="6"/>
                </a:lnTo>
                <a:lnTo>
                  <a:pt x="264" y="7"/>
                </a:lnTo>
                <a:lnTo>
                  <a:pt x="352" y="7"/>
                </a:lnTo>
                <a:lnTo>
                  <a:pt x="440" y="7"/>
                </a:lnTo>
                <a:lnTo>
                  <a:pt x="528" y="7"/>
                </a:lnTo>
                <a:lnTo>
                  <a:pt x="616" y="5"/>
                </a:lnTo>
                <a:lnTo>
                  <a:pt x="704" y="5"/>
                </a:lnTo>
                <a:lnTo>
                  <a:pt x="792" y="5"/>
                </a:lnTo>
                <a:lnTo>
                  <a:pt x="880" y="6"/>
                </a:lnTo>
                <a:lnTo>
                  <a:pt x="968" y="6"/>
                </a:lnTo>
                <a:lnTo>
                  <a:pt x="1056" y="4"/>
                </a:lnTo>
                <a:lnTo>
                  <a:pt x="1144" y="3"/>
                </a:lnTo>
                <a:lnTo>
                  <a:pt x="1232" y="3"/>
                </a:lnTo>
                <a:lnTo>
                  <a:pt x="1320" y="4"/>
                </a:lnTo>
                <a:lnTo>
                  <a:pt x="1408" y="4"/>
                </a:lnTo>
                <a:lnTo>
                  <a:pt x="1496" y="5"/>
                </a:lnTo>
                <a:lnTo>
                  <a:pt x="1584" y="5"/>
                </a:lnTo>
                <a:lnTo>
                  <a:pt x="1672" y="5"/>
                </a:lnTo>
                <a:lnTo>
                  <a:pt x="1760" y="5"/>
                </a:lnTo>
                <a:lnTo>
                  <a:pt x="1848" y="4"/>
                </a:lnTo>
                <a:lnTo>
                  <a:pt x="1936" y="3"/>
                </a:lnTo>
                <a:lnTo>
                  <a:pt x="2024" y="3"/>
                </a:lnTo>
                <a:lnTo>
                  <a:pt x="2112" y="3"/>
                </a:lnTo>
                <a:lnTo>
                  <a:pt x="2200" y="4"/>
                </a:lnTo>
                <a:lnTo>
                  <a:pt x="2288" y="5"/>
                </a:lnTo>
                <a:lnTo>
                  <a:pt x="2376" y="4"/>
                </a:lnTo>
                <a:lnTo>
                  <a:pt x="2464" y="4"/>
                </a:lnTo>
                <a:lnTo>
                  <a:pt x="2552" y="4"/>
                </a:lnTo>
                <a:lnTo>
                  <a:pt x="2640" y="4"/>
                </a:lnTo>
                <a:lnTo>
                  <a:pt x="2728" y="4"/>
                </a:lnTo>
                <a:lnTo>
                  <a:pt x="2816" y="4"/>
                </a:lnTo>
                <a:lnTo>
                  <a:pt x="2904" y="5"/>
                </a:lnTo>
                <a:lnTo>
                  <a:pt x="2992" y="6"/>
                </a:lnTo>
                <a:lnTo>
                  <a:pt x="3080" y="6"/>
                </a:lnTo>
                <a:lnTo>
                  <a:pt x="3168" y="5"/>
                </a:lnTo>
                <a:lnTo>
                  <a:pt x="3256" y="4"/>
                </a:lnTo>
                <a:lnTo>
                  <a:pt x="3344" y="3"/>
                </a:lnTo>
                <a:lnTo>
                  <a:pt x="3432" y="3"/>
                </a:lnTo>
                <a:lnTo>
                  <a:pt x="3520" y="4"/>
                </a:lnTo>
                <a:lnTo>
                  <a:pt x="3608" y="3"/>
                </a:lnTo>
                <a:lnTo>
                  <a:pt x="3696" y="3"/>
                </a:lnTo>
                <a:lnTo>
                  <a:pt x="3784" y="5"/>
                </a:lnTo>
                <a:lnTo>
                  <a:pt x="3872" y="6"/>
                </a:lnTo>
                <a:lnTo>
                  <a:pt x="3960" y="7"/>
                </a:lnTo>
                <a:lnTo>
                  <a:pt x="4048" y="6"/>
                </a:lnTo>
                <a:lnTo>
                  <a:pt x="4136" y="4"/>
                </a:lnTo>
                <a:lnTo>
                  <a:pt x="4224" y="4"/>
                </a:lnTo>
                <a:lnTo>
                  <a:pt x="4312" y="4"/>
                </a:lnTo>
                <a:lnTo>
                  <a:pt x="4400" y="4"/>
                </a:lnTo>
                <a:lnTo>
                  <a:pt x="4488" y="3"/>
                </a:lnTo>
                <a:lnTo>
                  <a:pt x="4576" y="3"/>
                </a:lnTo>
                <a:lnTo>
                  <a:pt x="4664" y="2"/>
                </a:lnTo>
                <a:lnTo>
                  <a:pt x="4752" y="2"/>
                </a:lnTo>
                <a:lnTo>
                  <a:pt x="4840" y="3"/>
                </a:lnTo>
                <a:lnTo>
                  <a:pt x="4928" y="2"/>
                </a:lnTo>
                <a:lnTo>
                  <a:pt x="5016" y="2"/>
                </a:lnTo>
                <a:lnTo>
                  <a:pt x="5104" y="1"/>
                </a:lnTo>
                <a:lnTo>
                  <a:pt x="5192" y="1"/>
                </a:lnTo>
                <a:lnTo>
                  <a:pt x="5280" y="2"/>
                </a:lnTo>
                <a:lnTo>
                  <a:pt x="5368" y="3"/>
                </a:lnTo>
                <a:lnTo>
                  <a:pt x="5456" y="3"/>
                </a:lnTo>
                <a:lnTo>
                  <a:pt x="5544" y="3"/>
                </a:lnTo>
                <a:lnTo>
                  <a:pt x="5632" y="2"/>
                </a:lnTo>
                <a:lnTo>
                  <a:pt x="5720" y="2"/>
                </a:lnTo>
                <a:lnTo>
                  <a:pt x="5808" y="3"/>
                </a:lnTo>
                <a:lnTo>
                  <a:pt x="5896" y="3"/>
                </a:lnTo>
                <a:lnTo>
                  <a:pt x="5984" y="1"/>
                </a:lnTo>
                <a:lnTo>
                  <a:pt x="6072" y="1"/>
                </a:lnTo>
                <a:lnTo>
                  <a:pt x="6160" y="1"/>
                </a:lnTo>
                <a:lnTo>
                  <a:pt x="6248" y="1"/>
                </a:lnTo>
                <a:lnTo>
                  <a:pt x="6336" y="1"/>
                </a:lnTo>
                <a:lnTo>
                  <a:pt x="6424" y="1"/>
                </a:lnTo>
                <a:lnTo>
                  <a:pt x="6512" y="1"/>
                </a:lnTo>
                <a:lnTo>
                  <a:pt x="6600" y="1"/>
                </a:lnTo>
                <a:lnTo>
                  <a:pt x="6688" y="1"/>
                </a:lnTo>
                <a:lnTo>
                  <a:pt x="6776" y="1"/>
                </a:lnTo>
                <a:lnTo>
                  <a:pt x="6865" y="1"/>
                </a:lnTo>
                <a:lnTo>
                  <a:pt x="6952" y="1"/>
                </a:lnTo>
                <a:lnTo>
                  <a:pt x="7041" y="1"/>
                </a:lnTo>
                <a:lnTo>
                  <a:pt x="7128" y="1"/>
                </a:lnTo>
                <a:lnTo>
                  <a:pt x="7217" y="0"/>
                </a:lnTo>
                <a:lnTo>
                  <a:pt x="7304" y="0"/>
                </a:lnTo>
                <a:lnTo>
                  <a:pt x="7393" y="1"/>
                </a:lnTo>
                <a:lnTo>
                  <a:pt x="7480" y="2"/>
                </a:lnTo>
                <a:lnTo>
                  <a:pt x="7569" y="3"/>
                </a:lnTo>
                <a:lnTo>
                  <a:pt x="7657" y="3"/>
                </a:lnTo>
                <a:lnTo>
                  <a:pt x="7745" y="3"/>
                </a:lnTo>
                <a:lnTo>
                  <a:pt x="7833" y="3"/>
                </a:lnTo>
                <a:lnTo>
                  <a:pt x="7921" y="3"/>
                </a:lnTo>
                <a:lnTo>
                  <a:pt x="8009" y="3"/>
                </a:lnTo>
                <a:lnTo>
                  <a:pt x="8097" y="2"/>
                </a:lnTo>
                <a:lnTo>
                  <a:pt x="8185" y="2"/>
                </a:lnTo>
                <a:lnTo>
                  <a:pt x="8273" y="3"/>
                </a:lnTo>
                <a:lnTo>
                  <a:pt x="8361" y="3"/>
                </a:lnTo>
                <a:lnTo>
                  <a:pt x="8449" y="2"/>
                </a:lnTo>
                <a:lnTo>
                  <a:pt x="8537" y="1"/>
                </a:lnTo>
                <a:lnTo>
                  <a:pt x="8625" y="1"/>
                </a:lnTo>
                <a:lnTo>
                  <a:pt x="8713" y="2"/>
                </a:lnTo>
                <a:lnTo>
                  <a:pt x="8801" y="2"/>
                </a:lnTo>
                <a:lnTo>
                  <a:pt x="8889" y="2"/>
                </a:lnTo>
                <a:lnTo>
                  <a:pt x="8977" y="1"/>
                </a:lnTo>
                <a:lnTo>
                  <a:pt x="9065" y="2"/>
                </a:lnTo>
                <a:lnTo>
                  <a:pt x="9153" y="3"/>
                </a:lnTo>
                <a:lnTo>
                  <a:pt x="9241" y="3"/>
                </a:lnTo>
                <a:lnTo>
                  <a:pt x="9329" y="3"/>
                </a:lnTo>
                <a:lnTo>
                  <a:pt x="9417" y="2"/>
                </a:lnTo>
                <a:lnTo>
                  <a:pt x="9505" y="1"/>
                </a:lnTo>
                <a:lnTo>
                  <a:pt x="9593" y="1"/>
                </a:lnTo>
                <a:lnTo>
                  <a:pt x="9681" y="2"/>
                </a:lnTo>
                <a:lnTo>
                  <a:pt x="9769" y="2"/>
                </a:lnTo>
                <a:lnTo>
                  <a:pt x="9857" y="2"/>
                </a:lnTo>
                <a:lnTo>
                  <a:pt x="9945" y="2"/>
                </a:lnTo>
                <a:lnTo>
                  <a:pt x="10033" y="2"/>
                </a:lnTo>
                <a:lnTo>
                  <a:pt x="10121" y="2"/>
                </a:lnTo>
                <a:lnTo>
                  <a:pt x="10209" y="2"/>
                </a:lnTo>
                <a:lnTo>
                  <a:pt x="10297" y="2"/>
                </a:lnTo>
                <a:lnTo>
                  <a:pt x="10385" y="1"/>
                </a:lnTo>
                <a:lnTo>
                  <a:pt x="10473" y="1"/>
                </a:lnTo>
                <a:lnTo>
                  <a:pt x="10561" y="2"/>
                </a:lnTo>
                <a:lnTo>
                  <a:pt x="10649" y="3"/>
                </a:lnTo>
                <a:lnTo>
                  <a:pt x="10737" y="4"/>
                </a:lnTo>
                <a:lnTo>
                  <a:pt x="10825" y="3"/>
                </a:lnTo>
                <a:lnTo>
                  <a:pt x="10913" y="2"/>
                </a:lnTo>
                <a:lnTo>
                  <a:pt x="11001" y="1"/>
                </a:lnTo>
                <a:lnTo>
                  <a:pt x="11089" y="1"/>
                </a:lnTo>
                <a:lnTo>
                  <a:pt x="11177" y="1"/>
                </a:lnTo>
                <a:lnTo>
                  <a:pt x="11265" y="1"/>
                </a:lnTo>
                <a:lnTo>
                  <a:pt x="11353" y="1"/>
                </a:lnTo>
                <a:lnTo>
                  <a:pt x="11441" y="1"/>
                </a:lnTo>
                <a:lnTo>
                  <a:pt x="11529" y="1"/>
                </a:lnTo>
                <a:lnTo>
                  <a:pt x="11617" y="1"/>
                </a:lnTo>
                <a:lnTo>
                  <a:pt x="11705" y="2"/>
                </a:lnTo>
                <a:lnTo>
                  <a:pt x="11793" y="2"/>
                </a:lnTo>
                <a:lnTo>
                  <a:pt x="11881" y="2"/>
                </a:lnTo>
                <a:lnTo>
                  <a:pt x="11969" y="2"/>
                </a:lnTo>
                <a:lnTo>
                  <a:pt x="12057" y="2"/>
                </a:lnTo>
                <a:lnTo>
                  <a:pt x="12145" y="2"/>
                </a:lnTo>
                <a:lnTo>
                  <a:pt x="12233" y="4"/>
                </a:lnTo>
                <a:lnTo>
                  <a:pt x="12321" y="4"/>
                </a:lnTo>
                <a:lnTo>
                  <a:pt x="12409" y="3"/>
                </a:lnTo>
                <a:lnTo>
                  <a:pt x="12497" y="2"/>
                </a:lnTo>
                <a:lnTo>
                  <a:pt x="12585" y="3"/>
                </a:lnTo>
                <a:lnTo>
                  <a:pt x="12673" y="4"/>
                </a:lnTo>
                <a:lnTo>
                  <a:pt x="12761" y="4"/>
                </a:lnTo>
                <a:lnTo>
                  <a:pt x="12849" y="4"/>
                </a:lnTo>
                <a:lnTo>
                  <a:pt x="12937" y="4"/>
                </a:lnTo>
                <a:lnTo>
                  <a:pt x="13025" y="3"/>
                </a:lnTo>
                <a:lnTo>
                  <a:pt x="13113" y="4"/>
                </a:lnTo>
                <a:lnTo>
                  <a:pt x="13201" y="6"/>
                </a:lnTo>
                <a:lnTo>
                  <a:pt x="13289" y="13"/>
                </a:lnTo>
                <a:lnTo>
                  <a:pt x="13377" y="29"/>
                </a:lnTo>
                <a:lnTo>
                  <a:pt x="13465" y="57"/>
                </a:lnTo>
                <a:lnTo>
                  <a:pt x="13553" y="94"/>
                </a:lnTo>
                <a:lnTo>
                  <a:pt x="13641" y="131"/>
                </a:lnTo>
                <a:lnTo>
                  <a:pt x="13729" y="152"/>
                </a:lnTo>
                <a:lnTo>
                  <a:pt x="13817" y="147"/>
                </a:lnTo>
                <a:lnTo>
                  <a:pt x="13905" y="119"/>
                </a:lnTo>
                <a:lnTo>
                  <a:pt x="13993" y="82"/>
                </a:lnTo>
                <a:lnTo>
                  <a:pt x="14081" y="51"/>
                </a:lnTo>
                <a:lnTo>
                  <a:pt x="14169" y="32"/>
                </a:lnTo>
                <a:lnTo>
                  <a:pt x="14257" y="28"/>
                </a:lnTo>
                <a:lnTo>
                  <a:pt x="14345" y="42"/>
                </a:lnTo>
                <a:lnTo>
                  <a:pt x="14433" y="90"/>
                </a:lnTo>
                <a:lnTo>
                  <a:pt x="14521" y="223"/>
                </a:lnTo>
                <a:lnTo>
                  <a:pt x="14609" y="530"/>
                </a:lnTo>
                <a:lnTo>
                  <a:pt x="14697" y="1105"/>
                </a:lnTo>
                <a:lnTo>
                  <a:pt x="14785" y="1925"/>
                </a:lnTo>
                <a:lnTo>
                  <a:pt x="14873" y="2763"/>
                </a:lnTo>
                <a:lnTo>
                  <a:pt x="14961" y="3275"/>
                </a:lnTo>
                <a:lnTo>
                  <a:pt x="15049" y="3223"/>
                </a:lnTo>
                <a:lnTo>
                  <a:pt x="15137" y="2651"/>
                </a:lnTo>
                <a:lnTo>
                  <a:pt x="15225" y="1852"/>
                </a:lnTo>
                <a:lnTo>
                  <a:pt x="15313" y="1142"/>
                </a:lnTo>
                <a:lnTo>
                  <a:pt x="15401" y="657"/>
                </a:lnTo>
                <a:lnTo>
                  <a:pt x="15489" y="368"/>
                </a:lnTo>
                <a:lnTo>
                  <a:pt x="15577" y="200"/>
                </a:lnTo>
                <a:lnTo>
                  <a:pt x="15665" y="105"/>
                </a:lnTo>
                <a:lnTo>
                  <a:pt x="15753" y="58"/>
                </a:lnTo>
                <a:lnTo>
                  <a:pt x="15841" y="37"/>
                </a:lnTo>
                <a:lnTo>
                  <a:pt x="15929" y="28"/>
                </a:lnTo>
                <a:lnTo>
                  <a:pt x="16017" y="23"/>
                </a:lnTo>
                <a:lnTo>
                  <a:pt x="16105" y="19"/>
                </a:lnTo>
                <a:lnTo>
                  <a:pt x="16193" y="15"/>
                </a:lnTo>
                <a:lnTo>
                  <a:pt x="16281" y="10"/>
                </a:lnTo>
                <a:lnTo>
                  <a:pt x="16369" y="6"/>
                </a:lnTo>
                <a:lnTo>
                  <a:pt x="16457" y="4"/>
                </a:lnTo>
                <a:lnTo>
                  <a:pt x="16545" y="4"/>
                </a:lnTo>
                <a:lnTo>
                  <a:pt x="16633" y="5"/>
                </a:lnTo>
                <a:lnTo>
                  <a:pt x="16721" y="6"/>
                </a:lnTo>
                <a:lnTo>
                  <a:pt x="16809" y="6"/>
                </a:lnTo>
                <a:lnTo>
                  <a:pt x="16897" y="6"/>
                </a:lnTo>
                <a:lnTo>
                  <a:pt x="16985" y="5"/>
                </a:lnTo>
                <a:lnTo>
                  <a:pt x="17073" y="4"/>
                </a:lnTo>
                <a:lnTo>
                  <a:pt x="17161" y="3"/>
                </a:lnTo>
                <a:lnTo>
                  <a:pt x="17249" y="3"/>
                </a:lnTo>
                <a:lnTo>
                  <a:pt x="17337" y="5"/>
                </a:lnTo>
                <a:lnTo>
                  <a:pt x="17425" y="6"/>
                </a:lnTo>
                <a:lnTo>
                  <a:pt x="17513" y="5"/>
                </a:lnTo>
                <a:lnTo>
                  <a:pt x="17601" y="4"/>
                </a:lnTo>
                <a:lnTo>
                  <a:pt x="17689" y="3"/>
                </a:lnTo>
                <a:lnTo>
                  <a:pt x="17777" y="2"/>
                </a:lnTo>
                <a:lnTo>
                  <a:pt x="17865" y="2"/>
                </a:lnTo>
                <a:lnTo>
                  <a:pt x="17953" y="2"/>
                </a:lnTo>
                <a:lnTo>
                  <a:pt x="18041" y="3"/>
                </a:lnTo>
                <a:lnTo>
                  <a:pt x="18129" y="4"/>
                </a:lnTo>
                <a:lnTo>
                  <a:pt x="18217" y="4"/>
                </a:lnTo>
                <a:lnTo>
                  <a:pt x="18305" y="3"/>
                </a:lnTo>
                <a:lnTo>
                  <a:pt x="18393" y="2"/>
                </a:lnTo>
                <a:lnTo>
                  <a:pt x="18481" y="2"/>
                </a:lnTo>
                <a:lnTo>
                  <a:pt x="18569" y="2"/>
                </a:lnTo>
                <a:lnTo>
                  <a:pt x="18657" y="3"/>
                </a:lnTo>
                <a:lnTo>
                  <a:pt x="18745" y="3"/>
                </a:lnTo>
                <a:lnTo>
                  <a:pt x="18833" y="3"/>
                </a:lnTo>
                <a:lnTo>
                  <a:pt x="18921" y="2"/>
                </a:lnTo>
                <a:lnTo>
                  <a:pt x="19009" y="1"/>
                </a:lnTo>
                <a:lnTo>
                  <a:pt x="19097" y="1"/>
                </a:lnTo>
                <a:lnTo>
                  <a:pt x="19185" y="2"/>
                </a:lnTo>
                <a:lnTo>
                  <a:pt x="19273" y="4"/>
                </a:lnTo>
                <a:lnTo>
                  <a:pt x="19361" y="4"/>
                </a:lnTo>
                <a:lnTo>
                  <a:pt x="19449" y="3"/>
                </a:lnTo>
                <a:lnTo>
                  <a:pt x="19537" y="2"/>
                </a:lnTo>
                <a:lnTo>
                  <a:pt x="19625" y="1"/>
                </a:lnTo>
                <a:lnTo>
                  <a:pt x="19713" y="1"/>
                </a:lnTo>
                <a:lnTo>
                  <a:pt x="19801" y="2"/>
                </a:lnTo>
                <a:lnTo>
                  <a:pt x="19889" y="2"/>
                </a:lnTo>
                <a:lnTo>
                  <a:pt x="19977" y="2"/>
                </a:lnTo>
                <a:lnTo>
                  <a:pt x="20065" y="2"/>
                </a:lnTo>
                <a:lnTo>
                  <a:pt x="20153" y="2"/>
                </a:lnTo>
                <a:lnTo>
                  <a:pt x="20241" y="2"/>
                </a:lnTo>
                <a:lnTo>
                  <a:pt x="20329" y="3"/>
                </a:lnTo>
                <a:lnTo>
                  <a:pt x="20417" y="4"/>
                </a:lnTo>
                <a:lnTo>
                  <a:pt x="20505" y="5"/>
                </a:lnTo>
                <a:lnTo>
                  <a:pt x="20594" y="5"/>
                </a:lnTo>
                <a:lnTo>
                  <a:pt x="20681" y="4"/>
                </a:lnTo>
                <a:lnTo>
                  <a:pt x="20770" y="3"/>
                </a:lnTo>
                <a:lnTo>
                  <a:pt x="20857" y="3"/>
                </a:lnTo>
                <a:lnTo>
                  <a:pt x="20946" y="4"/>
                </a:lnTo>
                <a:lnTo>
                  <a:pt x="21033" y="3"/>
                </a:lnTo>
                <a:lnTo>
                  <a:pt x="21122" y="2"/>
                </a:lnTo>
                <a:lnTo>
                  <a:pt x="21209" y="2"/>
                </a:lnTo>
                <a:lnTo>
                  <a:pt x="21298" y="2"/>
                </a:lnTo>
                <a:lnTo>
                  <a:pt x="21385" y="2"/>
                </a:lnTo>
                <a:lnTo>
                  <a:pt x="21474" y="2"/>
                </a:lnTo>
                <a:lnTo>
                  <a:pt x="21562" y="2"/>
                </a:lnTo>
                <a:lnTo>
                  <a:pt x="21650" y="2"/>
                </a:lnTo>
                <a:lnTo>
                  <a:pt x="21738" y="2"/>
                </a:lnTo>
                <a:lnTo>
                  <a:pt x="21826" y="2"/>
                </a:lnTo>
                <a:lnTo>
                  <a:pt x="21914" y="1"/>
                </a:lnTo>
                <a:lnTo>
                  <a:pt x="22002" y="1"/>
                </a:lnTo>
                <a:lnTo>
                  <a:pt x="22090" y="1"/>
                </a:lnTo>
                <a:lnTo>
                  <a:pt x="22178" y="1"/>
                </a:lnTo>
                <a:lnTo>
                  <a:pt x="22266" y="1"/>
                </a:lnTo>
                <a:lnTo>
                  <a:pt x="22354" y="1"/>
                </a:lnTo>
                <a:lnTo>
                  <a:pt x="22442" y="1"/>
                </a:lnTo>
                <a:lnTo>
                  <a:pt x="22530" y="2"/>
                </a:lnTo>
                <a:lnTo>
                  <a:pt x="22618" y="2"/>
                </a:lnTo>
                <a:lnTo>
                  <a:pt x="22706" y="2"/>
                </a:lnTo>
                <a:lnTo>
                  <a:pt x="22794" y="2"/>
                </a:lnTo>
                <a:lnTo>
                  <a:pt x="22882" y="1"/>
                </a:lnTo>
                <a:lnTo>
                  <a:pt x="22970" y="1"/>
                </a:lnTo>
                <a:lnTo>
                  <a:pt x="23058" y="2"/>
                </a:lnTo>
                <a:lnTo>
                  <a:pt x="23146" y="3"/>
                </a:lnTo>
                <a:lnTo>
                  <a:pt x="23234" y="3"/>
                </a:lnTo>
                <a:lnTo>
                  <a:pt x="23322" y="3"/>
                </a:lnTo>
                <a:lnTo>
                  <a:pt x="23410" y="3"/>
                </a:lnTo>
                <a:lnTo>
                  <a:pt x="23498" y="2"/>
                </a:lnTo>
                <a:lnTo>
                  <a:pt x="23586" y="2"/>
                </a:lnTo>
                <a:lnTo>
                  <a:pt x="23674" y="1"/>
                </a:lnTo>
                <a:lnTo>
                  <a:pt x="23762" y="1"/>
                </a:lnTo>
                <a:lnTo>
                  <a:pt x="23850" y="1"/>
                </a:lnTo>
                <a:lnTo>
                  <a:pt x="23938" y="1"/>
                </a:lnTo>
                <a:lnTo>
                  <a:pt x="24026" y="1"/>
                </a:lnTo>
                <a:lnTo>
                  <a:pt x="24114" y="1"/>
                </a:lnTo>
                <a:lnTo>
                  <a:pt x="24202" y="1"/>
                </a:lnTo>
                <a:lnTo>
                  <a:pt x="24290" y="0"/>
                </a:lnTo>
                <a:lnTo>
                  <a:pt x="24378" y="1"/>
                </a:lnTo>
                <a:lnTo>
                  <a:pt x="24466" y="1"/>
                </a:lnTo>
                <a:lnTo>
                  <a:pt x="24554" y="1"/>
                </a:lnTo>
                <a:lnTo>
                  <a:pt x="24642" y="2"/>
                </a:lnTo>
                <a:lnTo>
                  <a:pt x="24730" y="2"/>
                </a:lnTo>
                <a:lnTo>
                  <a:pt x="24818" y="2"/>
                </a:lnTo>
                <a:lnTo>
                  <a:pt x="24906" y="2"/>
                </a:lnTo>
                <a:lnTo>
                  <a:pt x="24994" y="1"/>
                </a:lnTo>
                <a:lnTo>
                  <a:pt x="25082" y="1"/>
                </a:lnTo>
                <a:lnTo>
                  <a:pt x="25170" y="1"/>
                </a:lnTo>
                <a:lnTo>
                  <a:pt x="25258" y="1"/>
                </a:lnTo>
                <a:lnTo>
                  <a:pt x="25346" y="2"/>
                </a:lnTo>
                <a:lnTo>
                  <a:pt x="25434" y="3"/>
                </a:lnTo>
                <a:lnTo>
                  <a:pt x="25522" y="2"/>
                </a:lnTo>
                <a:lnTo>
                  <a:pt x="25610" y="1"/>
                </a:lnTo>
                <a:lnTo>
                  <a:pt x="25698" y="0"/>
                </a:lnTo>
                <a:lnTo>
                  <a:pt x="25786" y="0"/>
                </a:lnTo>
                <a:lnTo>
                  <a:pt x="25874" y="0"/>
                </a:lnTo>
                <a:lnTo>
                  <a:pt x="25962" y="1"/>
                </a:lnTo>
                <a:lnTo>
                  <a:pt x="26050" y="1"/>
                </a:lnTo>
                <a:lnTo>
                  <a:pt x="26138" y="1"/>
                </a:lnTo>
                <a:lnTo>
                  <a:pt x="26226" y="2"/>
                </a:lnTo>
                <a:lnTo>
                  <a:pt x="26314" y="3"/>
                </a:lnTo>
                <a:lnTo>
                  <a:pt x="26402" y="4"/>
                </a:lnTo>
                <a:lnTo>
                  <a:pt x="26490" y="3"/>
                </a:lnTo>
                <a:lnTo>
                  <a:pt x="26578" y="2"/>
                </a:lnTo>
                <a:lnTo>
                  <a:pt x="26666" y="1"/>
                </a:lnTo>
                <a:lnTo>
                  <a:pt x="26754" y="1"/>
                </a:lnTo>
                <a:lnTo>
                  <a:pt x="26842" y="1"/>
                </a:lnTo>
                <a:lnTo>
                  <a:pt x="26930" y="2"/>
                </a:lnTo>
                <a:lnTo>
                  <a:pt x="27018" y="2"/>
                </a:lnTo>
                <a:lnTo>
                  <a:pt x="27106" y="1"/>
                </a:lnTo>
                <a:lnTo>
                  <a:pt x="27194" y="1"/>
                </a:lnTo>
                <a:lnTo>
                  <a:pt x="27282" y="0"/>
                </a:lnTo>
                <a:lnTo>
                  <a:pt x="27370" y="1"/>
                </a:lnTo>
                <a:lnTo>
                  <a:pt x="27458" y="1"/>
                </a:lnTo>
                <a:lnTo>
                  <a:pt x="27546" y="1"/>
                </a:lnTo>
                <a:lnTo>
                  <a:pt x="27634" y="1"/>
                </a:lnTo>
                <a:lnTo>
                  <a:pt x="27722" y="1"/>
                </a:lnTo>
                <a:lnTo>
                  <a:pt x="27810" y="1"/>
                </a:lnTo>
              </a:path>
            </a:pathLst>
          </a:custGeom>
          <a:noFill/>
          <a:ln w="28575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Line 12"/>
          <p:cNvSpPr>
            <a:spLocks noChangeShapeType="1"/>
          </p:cNvSpPr>
          <p:nvPr/>
        </p:nvSpPr>
        <p:spPr bwMode="auto">
          <a:xfrm>
            <a:off x="1255713" y="6165850"/>
            <a:ext cx="69865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 14"/>
          <p:cNvSpPr>
            <a:spLocks noChangeShapeType="1"/>
          </p:cNvSpPr>
          <p:nvPr/>
        </p:nvSpPr>
        <p:spPr bwMode="auto">
          <a:xfrm>
            <a:off x="1420813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Line 19"/>
          <p:cNvSpPr>
            <a:spLocks noChangeShapeType="1"/>
          </p:cNvSpPr>
          <p:nvPr/>
        </p:nvSpPr>
        <p:spPr bwMode="auto">
          <a:xfrm>
            <a:off x="1974851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Line 24"/>
          <p:cNvSpPr>
            <a:spLocks noChangeShapeType="1"/>
          </p:cNvSpPr>
          <p:nvPr/>
        </p:nvSpPr>
        <p:spPr bwMode="auto">
          <a:xfrm>
            <a:off x="2528888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Line 29"/>
          <p:cNvSpPr>
            <a:spLocks noChangeShapeType="1"/>
          </p:cNvSpPr>
          <p:nvPr/>
        </p:nvSpPr>
        <p:spPr bwMode="auto">
          <a:xfrm>
            <a:off x="3084513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 34"/>
          <p:cNvSpPr>
            <a:spLocks noChangeShapeType="1"/>
          </p:cNvSpPr>
          <p:nvPr/>
        </p:nvSpPr>
        <p:spPr bwMode="auto">
          <a:xfrm>
            <a:off x="3638551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Line 39"/>
          <p:cNvSpPr>
            <a:spLocks noChangeShapeType="1"/>
          </p:cNvSpPr>
          <p:nvPr/>
        </p:nvSpPr>
        <p:spPr bwMode="auto">
          <a:xfrm>
            <a:off x="4192588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 44"/>
          <p:cNvSpPr>
            <a:spLocks noChangeShapeType="1"/>
          </p:cNvSpPr>
          <p:nvPr/>
        </p:nvSpPr>
        <p:spPr bwMode="auto">
          <a:xfrm>
            <a:off x="4746626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Line 49"/>
          <p:cNvSpPr>
            <a:spLocks noChangeShapeType="1"/>
          </p:cNvSpPr>
          <p:nvPr/>
        </p:nvSpPr>
        <p:spPr bwMode="auto">
          <a:xfrm>
            <a:off x="5300663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Line 54"/>
          <p:cNvSpPr>
            <a:spLocks noChangeShapeType="1"/>
          </p:cNvSpPr>
          <p:nvPr/>
        </p:nvSpPr>
        <p:spPr bwMode="auto">
          <a:xfrm>
            <a:off x="5856288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Line 59"/>
          <p:cNvSpPr>
            <a:spLocks noChangeShapeType="1"/>
          </p:cNvSpPr>
          <p:nvPr/>
        </p:nvSpPr>
        <p:spPr bwMode="auto">
          <a:xfrm>
            <a:off x="6410326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Line 64"/>
          <p:cNvSpPr>
            <a:spLocks noChangeShapeType="1"/>
          </p:cNvSpPr>
          <p:nvPr/>
        </p:nvSpPr>
        <p:spPr bwMode="auto">
          <a:xfrm>
            <a:off x="6964363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Line 69"/>
          <p:cNvSpPr>
            <a:spLocks noChangeShapeType="1"/>
          </p:cNvSpPr>
          <p:nvPr/>
        </p:nvSpPr>
        <p:spPr bwMode="auto">
          <a:xfrm>
            <a:off x="7518401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Line 74"/>
          <p:cNvSpPr>
            <a:spLocks noChangeShapeType="1"/>
          </p:cNvSpPr>
          <p:nvPr/>
        </p:nvSpPr>
        <p:spPr bwMode="auto">
          <a:xfrm>
            <a:off x="8074026" y="6165850"/>
            <a:ext cx="0" cy="17463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Line 76"/>
          <p:cNvSpPr>
            <a:spLocks noChangeShapeType="1"/>
          </p:cNvSpPr>
          <p:nvPr/>
        </p:nvSpPr>
        <p:spPr bwMode="auto">
          <a:xfrm>
            <a:off x="1420813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Line 77"/>
          <p:cNvSpPr>
            <a:spLocks noChangeShapeType="1"/>
          </p:cNvSpPr>
          <p:nvPr/>
        </p:nvSpPr>
        <p:spPr bwMode="auto">
          <a:xfrm>
            <a:off x="1974851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Line 78"/>
          <p:cNvSpPr>
            <a:spLocks noChangeShapeType="1"/>
          </p:cNvSpPr>
          <p:nvPr/>
        </p:nvSpPr>
        <p:spPr bwMode="auto">
          <a:xfrm>
            <a:off x="2528888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Line 79"/>
          <p:cNvSpPr>
            <a:spLocks noChangeShapeType="1"/>
          </p:cNvSpPr>
          <p:nvPr/>
        </p:nvSpPr>
        <p:spPr bwMode="auto">
          <a:xfrm>
            <a:off x="3084513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Line 80"/>
          <p:cNvSpPr>
            <a:spLocks noChangeShapeType="1"/>
          </p:cNvSpPr>
          <p:nvPr/>
        </p:nvSpPr>
        <p:spPr bwMode="auto">
          <a:xfrm>
            <a:off x="3638551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Line 81"/>
          <p:cNvSpPr>
            <a:spLocks noChangeShapeType="1"/>
          </p:cNvSpPr>
          <p:nvPr/>
        </p:nvSpPr>
        <p:spPr bwMode="auto">
          <a:xfrm>
            <a:off x="4192588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Line 82"/>
          <p:cNvSpPr>
            <a:spLocks noChangeShapeType="1"/>
          </p:cNvSpPr>
          <p:nvPr/>
        </p:nvSpPr>
        <p:spPr bwMode="auto">
          <a:xfrm>
            <a:off x="4746626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Line 83"/>
          <p:cNvSpPr>
            <a:spLocks noChangeShapeType="1"/>
          </p:cNvSpPr>
          <p:nvPr/>
        </p:nvSpPr>
        <p:spPr bwMode="auto">
          <a:xfrm>
            <a:off x="5300663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Line 84"/>
          <p:cNvSpPr>
            <a:spLocks noChangeShapeType="1"/>
          </p:cNvSpPr>
          <p:nvPr/>
        </p:nvSpPr>
        <p:spPr bwMode="auto">
          <a:xfrm>
            <a:off x="5856288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Line 85"/>
          <p:cNvSpPr>
            <a:spLocks noChangeShapeType="1"/>
          </p:cNvSpPr>
          <p:nvPr/>
        </p:nvSpPr>
        <p:spPr bwMode="auto">
          <a:xfrm>
            <a:off x="6410326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Line 86"/>
          <p:cNvSpPr>
            <a:spLocks noChangeShapeType="1"/>
          </p:cNvSpPr>
          <p:nvPr/>
        </p:nvSpPr>
        <p:spPr bwMode="auto">
          <a:xfrm>
            <a:off x="6964363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Line 87"/>
          <p:cNvSpPr>
            <a:spLocks noChangeShapeType="1"/>
          </p:cNvSpPr>
          <p:nvPr/>
        </p:nvSpPr>
        <p:spPr bwMode="auto">
          <a:xfrm>
            <a:off x="7518401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Line 88"/>
          <p:cNvSpPr>
            <a:spLocks noChangeShapeType="1"/>
          </p:cNvSpPr>
          <p:nvPr/>
        </p:nvSpPr>
        <p:spPr bwMode="auto">
          <a:xfrm>
            <a:off x="8074026" y="6165850"/>
            <a:ext cx="0" cy="34925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Rectangle 89"/>
          <p:cNvSpPr>
            <a:spLocks noChangeArrowheads="1"/>
          </p:cNvSpPr>
          <p:nvPr/>
        </p:nvSpPr>
        <p:spPr bwMode="auto">
          <a:xfrm>
            <a:off x="1336679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Rectangle 91"/>
          <p:cNvSpPr>
            <a:spLocks noChangeArrowheads="1"/>
          </p:cNvSpPr>
          <p:nvPr/>
        </p:nvSpPr>
        <p:spPr bwMode="auto">
          <a:xfrm>
            <a:off x="2449519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Rectangle 93"/>
          <p:cNvSpPr>
            <a:spLocks noChangeArrowheads="1"/>
          </p:cNvSpPr>
          <p:nvPr/>
        </p:nvSpPr>
        <p:spPr bwMode="auto">
          <a:xfrm>
            <a:off x="3559182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Rectangle 95"/>
          <p:cNvSpPr>
            <a:spLocks noChangeArrowheads="1"/>
          </p:cNvSpPr>
          <p:nvPr/>
        </p:nvSpPr>
        <p:spPr bwMode="auto">
          <a:xfrm>
            <a:off x="4672020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Rectangle 97"/>
          <p:cNvSpPr>
            <a:spLocks noChangeArrowheads="1"/>
          </p:cNvSpPr>
          <p:nvPr/>
        </p:nvSpPr>
        <p:spPr bwMode="auto">
          <a:xfrm>
            <a:off x="5781682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Rectangle 99"/>
          <p:cNvSpPr>
            <a:spLocks noChangeArrowheads="1"/>
          </p:cNvSpPr>
          <p:nvPr/>
        </p:nvSpPr>
        <p:spPr bwMode="auto">
          <a:xfrm>
            <a:off x="6884994" y="62007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Rectangle 101"/>
          <p:cNvSpPr>
            <a:spLocks noChangeArrowheads="1"/>
          </p:cNvSpPr>
          <p:nvPr/>
        </p:nvSpPr>
        <p:spPr bwMode="auto">
          <a:xfrm>
            <a:off x="7956557" y="6200775"/>
            <a:ext cx="26930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Line 103"/>
          <p:cNvSpPr>
            <a:spLocks noChangeShapeType="1"/>
          </p:cNvSpPr>
          <p:nvPr/>
        </p:nvSpPr>
        <p:spPr bwMode="auto">
          <a:xfrm flipV="1">
            <a:off x="1255713" y="1128713"/>
            <a:ext cx="0" cy="503713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Line 104"/>
          <p:cNvSpPr>
            <a:spLocks noChangeShapeType="1"/>
          </p:cNvSpPr>
          <p:nvPr/>
        </p:nvSpPr>
        <p:spPr bwMode="auto">
          <a:xfrm flipH="1">
            <a:off x="1241426" y="6165850"/>
            <a:ext cx="142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reeform 206"/>
          <p:cNvSpPr>
            <a:spLocks/>
          </p:cNvSpPr>
          <p:nvPr/>
        </p:nvSpPr>
        <p:spPr bwMode="auto">
          <a:xfrm flipV="1">
            <a:off x="1235076" y="2632075"/>
            <a:ext cx="7016750" cy="3533775"/>
          </a:xfrm>
          <a:custGeom>
            <a:avLst/>
            <a:gdLst>
              <a:gd name="T0" fmla="*/ 264 w 27810"/>
              <a:gd name="T1" fmla="*/ 1 h 18540"/>
              <a:gd name="T2" fmla="*/ 704 w 27810"/>
              <a:gd name="T3" fmla="*/ 1 h 18540"/>
              <a:gd name="T4" fmla="*/ 1144 w 27810"/>
              <a:gd name="T5" fmla="*/ 0 h 18540"/>
              <a:gd name="T6" fmla="*/ 1584 w 27810"/>
              <a:gd name="T7" fmla="*/ 1 h 18540"/>
              <a:gd name="T8" fmla="*/ 2024 w 27810"/>
              <a:gd name="T9" fmla="*/ 0 h 18540"/>
              <a:gd name="T10" fmla="*/ 2464 w 27810"/>
              <a:gd name="T11" fmla="*/ 1 h 18540"/>
              <a:gd name="T12" fmla="*/ 2904 w 27810"/>
              <a:gd name="T13" fmla="*/ 1 h 18540"/>
              <a:gd name="T14" fmla="*/ 3344 w 27810"/>
              <a:gd name="T15" fmla="*/ 2 h 18540"/>
              <a:gd name="T16" fmla="*/ 3784 w 27810"/>
              <a:gd name="T17" fmla="*/ 1 h 18540"/>
              <a:gd name="T18" fmla="*/ 4224 w 27810"/>
              <a:gd name="T19" fmla="*/ 1 h 18540"/>
              <a:gd name="T20" fmla="*/ 4664 w 27810"/>
              <a:gd name="T21" fmla="*/ 2 h 18540"/>
              <a:gd name="T22" fmla="*/ 5104 w 27810"/>
              <a:gd name="T23" fmla="*/ 1 h 18540"/>
              <a:gd name="T24" fmla="*/ 5544 w 27810"/>
              <a:gd name="T25" fmla="*/ 2 h 18540"/>
              <a:gd name="T26" fmla="*/ 5984 w 27810"/>
              <a:gd name="T27" fmla="*/ 1 h 18540"/>
              <a:gd name="T28" fmla="*/ 6424 w 27810"/>
              <a:gd name="T29" fmla="*/ 2 h 18540"/>
              <a:gd name="T30" fmla="*/ 6865 w 27810"/>
              <a:gd name="T31" fmla="*/ 1 h 18540"/>
              <a:gd name="T32" fmla="*/ 7304 w 27810"/>
              <a:gd name="T33" fmla="*/ 1 h 18540"/>
              <a:gd name="T34" fmla="*/ 7745 w 27810"/>
              <a:gd name="T35" fmla="*/ 0 h 18540"/>
              <a:gd name="T36" fmla="*/ 8185 w 27810"/>
              <a:gd name="T37" fmla="*/ 1 h 18540"/>
              <a:gd name="T38" fmla="*/ 8625 w 27810"/>
              <a:gd name="T39" fmla="*/ 0 h 18540"/>
              <a:gd name="T40" fmla="*/ 9065 w 27810"/>
              <a:gd name="T41" fmla="*/ 0 h 18540"/>
              <a:gd name="T42" fmla="*/ 9505 w 27810"/>
              <a:gd name="T43" fmla="*/ 1 h 18540"/>
              <a:gd name="T44" fmla="*/ 9945 w 27810"/>
              <a:gd name="T45" fmla="*/ 2 h 18540"/>
              <a:gd name="T46" fmla="*/ 10385 w 27810"/>
              <a:gd name="T47" fmla="*/ 1 h 18540"/>
              <a:gd name="T48" fmla="*/ 10825 w 27810"/>
              <a:gd name="T49" fmla="*/ 1 h 18540"/>
              <a:gd name="T50" fmla="*/ 11265 w 27810"/>
              <a:gd name="T51" fmla="*/ 0 h 18540"/>
              <a:gd name="T52" fmla="*/ 11705 w 27810"/>
              <a:gd name="T53" fmla="*/ 2 h 18540"/>
              <a:gd name="T54" fmla="*/ 12145 w 27810"/>
              <a:gd name="T55" fmla="*/ 0 h 18540"/>
              <a:gd name="T56" fmla="*/ 12585 w 27810"/>
              <a:gd name="T57" fmla="*/ 2 h 18540"/>
              <a:gd name="T58" fmla="*/ 13025 w 27810"/>
              <a:gd name="T59" fmla="*/ 65 h 18540"/>
              <a:gd name="T60" fmla="*/ 13465 w 27810"/>
              <a:gd name="T61" fmla="*/ 6580 h 18540"/>
              <a:gd name="T62" fmla="*/ 13905 w 27810"/>
              <a:gd name="T63" fmla="*/ 14395 h 18540"/>
              <a:gd name="T64" fmla="*/ 14345 w 27810"/>
              <a:gd name="T65" fmla="*/ 1114 h 18540"/>
              <a:gd name="T66" fmla="*/ 14785 w 27810"/>
              <a:gd name="T67" fmla="*/ 120 h 18540"/>
              <a:gd name="T68" fmla="*/ 15225 w 27810"/>
              <a:gd name="T69" fmla="*/ 39 h 18540"/>
              <a:gd name="T70" fmla="*/ 15665 w 27810"/>
              <a:gd name="T71" fmla="*/ 30 h 18540"/>
              <a:gd name="T72" fmla="*/ 16105 w 27810"/>
              <a:gd name="T73" fmla="*/ 50 h 18540"/>
              <a:gd name="T74" fmla="*/ 16545 w 27810"/>
              <a:gd name="T75" fmla="*/ 20 h 18540"/>
              <a:gd name="T76" fmla="*/ 16985 w 27810"/>
              <a:gd name="T77" fmla="*/ 12 h 18540"/>
              <a:gd name="T78" fmla="*/ 17425 w 27810"/>
              <a:gd name="T79" fmla="*/ 8 h 18540"/>
              <a:gd name="T80" fmla="*/ 17865 w 27810"/>
              <a:gd name="T81" fmla="*/ 8 h 18540"/>
              <a:gd name="T82" fmla="*/ 18305 w 27810"/>
              <a:gd name="T83" fmla="*/ 7 h 18540"/>
              <a:gd name="T84" fmla="*/ 18745 w 27810"/>
              <a:gd name="T85" fmla="*/ 8 h 18540"/>
              <a:gd name="T86" fmla="*/ 19185 w 27810"/>
              <a:gd name="T87" fmla="*/ 5 h 18540"/>
              <a:gd name="T88" fmla="*/ 19625 w 27810"/>
              <a:gd name="T89" fmla="*/ 6 h 18540"/>
              <a:gd name="T90" fmla="*/ 20065 w 27810"/>
              <a:gd name="T91" fmla="*/ 6 h 18540"/>
              <a:gd name="T92" fmla="*/ 20505 w 27810"/>
              <a:gd name="T93" fmla="*/ 6 h 18540"/>
              <a:gd name="T94" fmla="*/ 20946 w 27810"/>
              <a:gd name="T95" fmla="*/ 5 h 18540"/>
              <a:gd name="T96" fmla="*/ 21385 w 27810"/>
              <a:gd name="T97" fmla="*/ 5 h 18540"/>
              <a:gd name="T98" fmla="*/ 21826 w 27810"/>
              <a:gd name="T99" fmla="*/ 7 h 18540"/>
              <a:gd name="T100" fmla="*/ 22266 w 27810"/>
              <a:gd name="T101" fmla="*/ 6 h 18540"/>
              <a:gd name="T102" fmla="*/ 22706 w 27810"/>
              <a:gd name="T103" fmla="*/ 2 h 18540"/>
              <a:gd name="T104" fmla="*/ 23146 w 27810"/>
              <a:gd name="T105" fmla="*/ 4 h 18540"/>
              <a:gd name="T106" fmla="*/ 23586 w 27810"/>
              <a:gd name="T107" fmla="*/ 1 h 18540"/>
              <a:gd name="T108" fmla="*/ 24026 w 27810"/>
              <a:gd name="T109" fmla="*/ 4 h 18540"/>
              <a:gd name="T110" fmla="*/ 24466 w 27810"/>
              <a:gd name="T111" fmla="*/ 2 h 18540"/>
              <a:gd name="T112" fmla="*/ 24906 w 27810"/>
              <a:gd name="T113" fmla="*/ 4 h 18540"/>
              <a:gd name="T114" fmla="*/ 25346 w 27810"/>
              <a:gd name="T115" fmla="*/ 3 h 18540"/>
              <a:gd name="T116" fmla="*/ 25786 w 27810"/>
              <a:gd name="T117" fmla="*/ 2 h 18540"/>
              <a:gd name="T118" fmla="*/ 26226 w 27810"/>
              <a:gd name="T119" fmla="*/ 3 h 18540"/>
              <a:gd name="T120" fmla="*/ 26666 w 27810"/>
              <a:gd name="T121" fmla="*/ 1 h 18540"/>
              <a:gd name="T122" fmla="*/ 27106 w 27810"/>
              <a:gd name="T123" fmla="*/ 2 h 18540"/>
              <a:gd name="T124" fmla="*/ 27546 w 27810"/>
              <a:gd name="T125" fmla="*/ 3 h 18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18540">
                <a:moveTo>
                  <a:pt x="0" y="1"/>
                </a:moveTo>
                <a:lnTo>
                  <a:pt x="0" y="1"/>
                </a:lnTo>
                <a:lnTo>
                  <a:pt x="88" y="1"/>
                </a:lnTo>
                <a:lnTo>
                  <a:pt x="176" y="1"/>
                </a:lnTo>
                <a:lnTo>
                  <a:pt x="264" y="1"/>
                </a:lnTo>
                <a:lnTo>
                  <a:pt x="352" y="1"/>
                </a:lnTo>
                <a:lnTo>
                  <a:pt x="440" y="0"/>
                </a:lnTo>
                <a:lnTo>
                  <a:pt x="528" y="0"/>
                </a:lnTo>
                <a:lnTo>
                  <a:pt x="616" y="0"/>
                </a:lnTo>
                <a:lnTo>
                  <a:pt x="704" y="1"/>
                </a:lnTo>
                <a:lnTo>
                  <a:pt x="792" y="1"/>
                </a:lnTo>
                <a:lnTo>
                  <a:pt x="880" y="1"/>
                </a:lnTo>
                <a:lnTo>
                  <a:pt x="968" y="0"/>
                </a:lnTo>
                <a:lnTo>
                  <a:pt x="1056" y="0"/>
                </a:lnTo>
                <a:lnTo>
                  <a:pt x="1144" y="0"/>
                </a:lnTo>
                <a:lnTo>
                  <a:pt x="1232" y="0"/>
                </a:lnTo>
                <a:lnTo>
                  <a:pt x="1320" y="0"/>
                </a:lnTo>
                <a:lnTo>
                  <a:pt x="1408" y="1"/>
                </a:lnTo>
                <a:lnTo>
                  <a:pt x="1496" y="1"/>
                </a:lnTo>
                <a:lnTo>
                  <a:pt x="1584" y="1"/>
                </a:lnTo>
                <a:lnTo>
                  <a:pt x="1672" y="1"/>
                </a:lnTo>
                <a:lnTo>
                  <a:pt x="1760" y="1"/>
                </a:lnTo>
                <a:lnTo>
                  <a:pt x="1848" y="0"/>
                </a:lnTo>
                <a:lnTo>
                  <a:pt x="1936" y="0"/>
                </a:lnTo>
                <a:lnTo>
                  <a:pt x="2024" y="0"/>
                </a:lnTo>
                <a:lnTo>
                  <a:pt x="2112" y="0"/>
                </a:lnTo>
                <a:lnTo>
                  <a:pt x="2200" y="1"/>
                </a:lnTo>
                <a:lnTo>
                  <a:pt x="2288" y="1"/>
                </a:lnTo>
                <a:lnTo>
                  <a:pt x="2376" y="1"/>
                </a:lnTo>
                <a:lnTo>
                  <a:pt x="2464" y="1"/>
                </a:lnTo>
                <a:lnTo>
                  <a:pt x="2552" y="1"/>
                </a:lnTo>
                <a:lnTo>
                  <a:pt x="2640" y="1"/>
                </a:lnTo>
                <a:lnTo>
                  <a:pt x="2728" y="1"/>
                </a:lnTo>
                <a:lnTo>
                  <a:pt x="2816" y="0"/>
                </a:lnTo>
                <a:lnTo>
                  <a:pt x="2904" y="1"/>
                </a:lnTo>
                <a:lnTo>
                  <a:pt x="2992" y="1"/>
                </a:lnTo>
                <a:lnTo>
                  <a:pt x="3080" y="1"/>
                </a:lnTo>
                <a:lnTo>
                  <a:pt x="3168" y="2"/>
                </a:lnTo>
                <a:lnTo>
                  <a:pt x="3256" y="2"/>
                </a:lnTo>
                <a:lnTo>
                  <a:pt x="3344" y="2"/>
                </a:lnTo>
                <a:lnTo>
                  <a:pt x="3432" y="2"/>
                </a:lnTo>
                <a:lnTo>
                  <a:pt x="3520" y="2"/>
                </a:lnTo>
                <a:lnTo>
                  <a:pt x="3608" y="2"/>
                </a:lnTo>
                <a:lnTo>
                  <a:pt x="3696" y="2"/>
                </a:lnTo>
                <a:lnTo>
                  <a:pt x="3784" y="1"/>
                </a:lnTo>
                <a:lnTo>
                  <a:pt x="3872" y="1"/>
                </a:lnTo>
                <a:lnTo>
                  <a:pt x="3960" y="1"/>
                </a:lnTo>
                <a:lnTo>
                  <a:pt x="4048" y="1"/>
                </a:lnTo>
                <a:lnTo>
                  <a:pt x="4136" y="1"/>
                </a:lnTo>
                <a:lnTo>
                  <a:pt x="4224" y="1"/>
                </a:lnTo>
                <a:lnTo>
                  <a:pt x="4312" y="2"/>
                </a:lnTo>
                <a:lnTo>
                  <a:pt x="4400" y="2"/>
                </a:lnTo>
                <a:lnTo>
                  <a:pt x="4488" y="3"/>
                </a:lnTo>
                <a:lnTo>
                  <a:pt x="4576" y="2"/>
                </a:lnTo>
                <a:lnTo>
                  <a:pt x="4664" y="2"/>
                </a:lnTo>
                <a:lnTo>
                  <a:pt x="4752" y="1"/>
                </a:lnTo>
                <a:lnTo>
                  <a:pt x="4840" y="1"/>
                </a:lnTo>
                <a:lnTo>
                  <a:pt x="4928" y="1"/>
                </a:lnTo>
                <a:lnTo>
                  <a:pt x="5016" y="1"/>
                </a:lnTo>
                <a:lnTo>
                  <a:pt x="5104" y="1"/>
                </a:lnTo>
                <a:lnTo>
                  <a:pt x="5192" y="1"/>
                </a:lnTo>
                <a:lnTo>
                  <a:pt x="5280" y="1"/>
                </a:lnTo>
                <a:lnTo>
                  <a:pt x="5368" y="1"/>
                </a:lnTo>
                <a:lnTo>
                  <a:pt x="5456" y="2"/>
                </a:lnTo>
                <a:lnTo>
                  <a:pt x="5544" y="2"/>
                </a:lnTo>
                <a:lnTo>
                  <a:pt x="5632" y="2"/>
                </a:lnTo>
                <a:lnTo>
                  <a:pt x="5720" y="2"/>
                </a:lnTo>
                <a:lnTo>
                  <a:pt x="5808" y="2"/>
                </a:lnTo>
                <a:lnTo>
                  <a:pt x="5896" y="2"/>
                </a:lnTo>
                <a:lnTo>
                  <a:pt x="5984" y="1"/>
                </a:lnTo>
                <a:lnTo>
                  <a:pt x="6072" y="0"/>
                </a:lnTo>
                <a:lnTo>
                  <a:pt x="6160" y="0"/>
                </a:lnTo>
                <a:lnTo>
                  <a:pt x="6248" y="0"/>
                </a:lnTo>
                <a:lnTo>
                  <a:pt x="6336" y="1"/>
                </a:lnTo>
                <a:lnTo>
                  <a:pt x="6424" y="2"/>
                </a:lnTo>
                <a:lnTo>
                  <a:pt x="6512" y="2"/>
                </a:lnTo>
                <a:lnTo>
                  <a:pt x="6600" y="2"/>
                </a:lnTo>
                <a:lnTo>
                  <a:pt x="6688" y="2"/>
                </a:lnTo>
                <a:lnTo>
                  <a:pt x="6776" y="1"/>
                </a:lnTo>
                <a:lnTo>
                  <a:pt x="6865" y="1"/>
                </a:lnTo>
                <a:lnTo>
                  <a:pt x="6952" y="1"/>
                </a:lnTo>
                <a:lnTo>
                  <a:pt x="7041" y="1"/>
                </a:lnTo>
                <a:lnTo>
                  <a:pt x="7128" y="1"/>
                </a:lnTo>
                <a:lnTo>
                  <a:pt x="7217" y="1"/>
                </a:lnTo>
                <a:lnTo>
                  <a:pt x="7304" y="1"/>
                </a:lnTo>
                <a:lnTo>
                  <a:pt x="7393" y="1"/>
                </a:lnTo>
                <a:lnTo>
                  <a:pt x="7480" y="1"/>
                </a:lnTo>
                <a:lnTo>
                  <a:pt x="7569" y="1"/>
                </a:lnTo>
                <a:lnTo>
                  <a:pt x="7657" y="1"/>
                </a:lnTo>
                <a:lnTo>
                  <a:pt x="7745" y="0"/>
                </a:lnTo>
                <a:lnTo>
                  <a:pt x="7833" y="0"/>
                </a:lnTo>
                <a:lnTo>
                  <a:pt x="7921" y="1"/>
                </a:lnTo>
                <a:lnTo>
                  <a:pt x="8009" y="1"/>
                </a:lnTo>
                <a:lnTo>
                  <a:pt x="8097" y="1"/>
                </a:lnTo>
                <a:lnTo>
                  <a:pt x="8185" y="1"/>
                </a:lnTo>
                <a:lnTo>
                  <a:pt x="8273" y="1"/>
                </a:lnTo>
                <a:lnTo>
                  <a:pt x="8361" y="1"/>
                </a:lnTo>
                <a:lnTo>
                  <a:pt x="8449" y="1"/>
                </a:lnTo>
                <a:lnTo>
                  <a:pt x="8537" y="0"/>
                </a:lnTo>
                <a:lnTo>
                  <a:pt x="8625" y="0"/>
                </a:lnTo>
                <a:lnTo>
                  <a:pt x="8713" y="0"/>
                </a:lnTo>
                <a:lnTo>
                  <a:pt x="8801" y="0"/>
                </a:lnTo>
                <a:lnTo>
                  <a:pt x="8889" y="0"/>
                </a:lnTo>
                <a:lnTo>
                  <a:pt x="8977" y="0"/>
                </a:lnTo>
                <a:lnTo>
                  <a:pt x="9065" y="0"/>
                </a:lnTo>
                <a:lnTo>
                  <a:pt x="9153" y="0"/>
                </a:lnTo>
                <a:lnTo>
                  <a:pt x="9241" y="0"/>
                </a:lnTo>
                <a:lnTo>
                  <a:pt x="9329" y="0"/>
                </a:lnTo>
                <a:lnTo>
                  <a:pt x="9417" y="0"/>
                </a:lnTo>
                <a:lnTo>
                  <a:pt x="9505" y="1"/>
                </a:lnTo>
                <a:lnTo>
                  <a:pt x="9593" y="1"/>
                </a:lnTo>
                <a:lnTo>
                  <a:pt x="9681" y="1"/>
                </a:lnTo>
                <a:lnTo>
                  <a:pt x="9769" y="1"/>
                </a:lnTo>
                <a:lnTo>
                  <a:pt x="9857" y="1"/>
                </a:lnTo>
                <a:lnTo>
                  <a:pt x="9945" y="2"/>
                </a:lnTo>
                <a:lnTo>
                  <a:pt x="10033" y="2"/>
                </a:lnTo>
                <a:lnTo>
                  <a:pt x="10121" y="2"/>
                </a:lnTo>
                <a:lnTo>
                  <a:pt x="10209" y="2"/>
                </a:lnTo>
                <a:lnTo>
                  <a:pt x="10297" y="1"/>
                </a:lnTo>
                <a:lnTo>
                  <a:pt x="10385" y="1"/>
                </a:lnTo>
                <a:lnTo>
                  <a:pt x="10473" y="1"/>
                </a:lnTo>
                <a:lnTo>
                  <a:pt x="10561" y="1"/>
                </a:lnTo>
                <a:lnTo>
                  <a:pt x="10649" y="0"/>
                </a:lnTo>
                <a:lnTo>
                  <a:pt x="10737" y="0"/>
                </a:lnTo>
                <a:lnTo>
                  <a:pt x="10825" y="1"/>
                </a:lnTo>
                <a:lnTo>
                  <a:pt x="10913" y="1"/>
                </a:lnTo>
                <a:lnTo>
                  <a:pt x="11001" y="1"/>
                </a:lnTo>
                <a:lnTo>
                  <a:pt x="11089" y="1"/>
                </a:lnTo>
                <a:lnTo>
                  <a:pt x="11177" y="0"/>
                </a:lnTo>
                <a:lnTo>
                  <a:pt x="11265" y="0"/>
                </a:lnTo>
                <a:lnTo>
                  <a:pt x="11353" y="1"/>
                </a:lnTo>
                <a:lnTo>
                  <a:pt x="11441" y="2"/>
                </a:lnTo>
                <a:lnTo>
                  <a:pt x="11529" y="2"/>
                </a:lnTo>
                <a:lnTo>
                  <a:pt x="11617" y="2"/>
                </a:lnTo>
                <a:lnTo>
                  <a:pt x="11705" y="2"/>
                </a:lnTo>
                <a:lnTo>
                  <a:pt x="11793" y="1"/>
                </a:lnTo>
                <a:lnTo>
                  <a:pt x="11881" y="1"/>
                </a:lnTo>
                <a:lnTo>
                  <a:pt x="11969" y="1"/>
                </a:lnTo>
                <a:lnTo>
                  <a:pt x="12057" y="0"/>
                </a:lnTo>
                <a:lnTo>
                  <a:pt x="12145" y="0"/>
                </a:lnTo>
                <a:lnTo>
                  <a:pt x="12233" y="0"/>
                </a:lnTo>
                <a:lnTo>
                  <a:pt x="12321" y="0"/>
                </a:lnTo>
                <a:lnTo>
                  <a:pt x="12409" y="0"/>
                </a:lnTo>
                <a:lnTo>
                  <a:pt x="12497" y="1"/>
                </a:lnTo>
                <a:lnTo>
                  <a:pt x="12585" y="2"/>
                </a:lnTo>
                <a:lnTo>
                  <a:pt x="12673" y="2"/>
                </a:lnTo>
                <a:lnTo>
                  <a:pt x="12761" y="2"/>
                </a:lnTo>
                <a:lnTo>
                  <a:pt x="12849" y="6"/>
                </a:lnTo>
                <a:lnTo>
                  <a:pt x="12937" y="20"/>
                </a:lnTo>
                <a:lnTo>
                  <a:pt x="13025" y="65"/>
                </a:lnTo>
                <a:lnTo>
                  <a:pt x="13113" y="194"/>
                </a:lnTo>
                <a:lnTo>
                  <a:pt x="13201" y="535"/>
                </a:lnTo>
                <a:lnTo>
                  <a:pt x="13289" y="1376"/>
                </a:lnTo>
                <a:lnTo>
                  <a:pt x="13377" y="3223"/>
                </a:lnTo>
                <a:lnTo>
                  <a:pt x="13465" y="6580"/>
                </a:lnTo>
                <a:lnTo>
                  <a:pt x="13553" y="11279"/>
                </a:lnTo>
                <a:lnTo>
                  <a:pt x="13641" y="15944"/>
                </a:lnTo>
                <a:lnTo>
                  <a:pt x="13729" y="18540"/>
                </a:lnTo>
                <a:lnTo>
                  <a:pt x="13817" y="17844"/>
                </a:lnTo>
                <a:lnTo>
                  <a:pt x="13905" y="14395"/>
                </a:lnTo>
                <a:lnTo>
                  <a:pt x="13993" y="9949"/>
                </a:lnTo>
                <a:lnTo>
                  <a:pt x="14081" y="6108"/>
                </a:lnTo>
                <a:lnTo>
                  <a:pt x="14169" y="3498"/>
                </a:lnTo>
                <a:lnTo>
                  <a:pt x="14257" y="1961"/>
                </a:lnTo>
                <a:lnTo>
                  <a:pt x="14345" y="1114"/>
                </a:lnTo>
                <a:lnTo>
                  <a:pt x="14433" y="652"/>
                </a:lnTo>
                <a:lnTo>
                  <a:pt x="14521" y="395"/>
                </a:lnTo>
                <a:lnTo>
                  <a:pt x="14609" y="251"/>
                </a:lnTo>
                <a:lnTo>
                  <a:pt x="14697" y="169"/>
                </a:lnTo>
                <a:lnTo>
                  <a:pt x="14785" y="120"/>
                </a:lnTo>
                <a:lnTo>
                  <a:pt x="14873" y="91"/>
                </a:lnTo>
                <a:lnTo>
                  <a:pt x="14961" y="71"/>
                </a:lnTo>
                <a:lnTo>
                  <a:pt x="15049" y="56"/>
                </a:lnTo>
                <a:lnTo>
                  <a:pt x="15137" y="46"/>
                </a:lnTo>
                <a:lnTo>
                  <a:pt x="15225" y="39"/>
                </a:lnTo>
                <a:lnTo>
                  <a:pt x="15313" y="34"/>
                </a:lnTo>
                <a:lnTo>
                  <a:pt x="15401" y="31"/>
                </a:lnTo>
                <a:lnTo>
                  <a:pt x="15489" y="31"/>
                </a:lnTo>
                <a:lnTo>
                  <a:pt x="15577" y="30"/>
                </a:lnTo>
                <a:lnTo>
                  <a:pt x="15665" y="30"/>
                </a:lnTo>
                <a:lnTo>
                  <a:pt x="15753" y="33"/>
                </a:lnTo>
                <a:lnTo>
                  <a:pt x="15841" y="37"/>
                </a:lnTo>
                <a:lnTo>
                  <a:pt x="15929" y="40"/>
                </a:lnTo>
                <a:lnTo>
                  <a:pt x="16017" y="44"/>
                </a:lnTo>
                <a:lnTo>
                  <a:pt x="16105" y="50"/>
                </a:lnTo>
                <a:lnTo>
                  <a:pt x="16193" y="53"/>
                </a:lnTo>
                <a:lnTo>
                  <a:pt x="16281" y="50"/>
                </a:lnTo>
                <a:lnTo>
                  <a:pt x="16369" y="40"/>
                </a:lnTo>
                <a:lnTo>
                  <a:pt x="16457" y="29"/>
                </a:lnTo>
                <a:lnTo>
                  <a:pt x="16545" y="20"/>
                </a:lnTo>
                <a:lnTo>
                  <a:pt x="16633" y="16"/>
                </a:lnTo>
                <a:lnTo>
                  <a:pt x="16721" y="14"/>
                </a:lnTo>
                <a:lnTo>
                  <a:pt x="16809" y="13"/>
                </a:lnTo>
                <a:lnTo>
                  <a:pt x="16897" y="12"/>
                </a:lnTo>
                <a:lnTo>
                  <a:pt x="16985" y="12"/>
                </a:lnTo>
                <a:lnTo>
                  <a:pt x="17073" y="13"/>
                </a:lnTo>
                <a:lnTo>
                  <a:pt x="17161" y="13"/>
                </a:lnTo>
                <a:lnTo>
                  <a:pt x="17249" y="12"/>
                </a:lnTo>
                <a:lnTo>
                  <a:pt x="17337" y="10"/>
                </a:lnTo>
                <a:lnTo>
                  <a:pt x="17425" y="8"/>
                </a:lnTo>
                <a:lnTo>
                  <a:pt x="17513" y="7"/>
                </a:lnTo>
                <a:lnTo>
                  <a:pt x="17601" y="6"/>
                </a:lnTo>
                <a:lnTo>
                  <a:pt x="17689" y="6"/>
                </a:lnTo>
                <a:lnTo>
                  <a:pt x="17777" y="7"/>
                </a:lnTo>
                <a:lnTo>
                  <a:pt x="17865" y="8"/>
                </a:lnTo>
                <a:lnTo>
                  <a:pt x="17953" y="7"/>
                </a:lnTo>
                <a:lnTo>
                  <a:pt x="18041" y="6"/>
                </a:lnTo>
                <a:lnTo>
                  <a:pt x="18129" y="5"/>
                </a:lnTo>
                <a:lnTo>
                  <a:pt x="18217" y="6"/>
                </a:lnTo>
                <a:lnTo>
                  <a:pt x="18305" y="7"/>
                </a:lnTo>
                <a:lnTo>
                  <a:pt x="18393" y="9"/>
                </a:lnTo>
                <a:lnTo>
                  <a:pt x="18481" y="10"/>
                </a:lnTo>
                <a:lnTo>
                  <a:pt x="18569" y="10"/>
                </a:lnTo>
                <a:lnTo>
                  <a:pt x="18657" y="9"/>
                </a:lnTo>
                <a:lnTo>
                  <a:pt x="18745" y="8"/>
                </a:lnTo>
                <a:lnTo>
                  <a:pt x="18833" y="7"/>
                </a:lnTo>
                <a:lnTo>
                  <a:pt x="18921" y="6"/>
                </a:lnTo>
                <a:lnTo>
                  <a:pt x="19009" y="6"/>
                </a:lnTo>
                <a:lnTo>
                  <a:pt x="19097" y="6"/>
                </a:lnTo>
                <a:lnTo>
                  <a:pt x="19185" y="5"/>
                </a:lnTo>
                <a:lnTo>
                  <a:pt x="19273" y="4"/>
                </a:lnTo>
                <a:lnTo>
                  <a:pt x="19361" y="4"/>
                </a:lnTo>
                <a:lnTo>
                  <a:pt x="19449" y="4"/>
                </a:lnTo>
                <a:lnTo>
                  <a:pt x="19537" y="5"/>
                </a:lnTo>
                <a:lnTo>
                  <a:pt x="19625" y="6"/>
                </a:lnTo>
                <a:lnTo>
                  <a:pt x="19713" y="6"/>
                </a:lnTo>
                <a:lnTo>
                  <a:pt x="19801" y="6"/>
                </a:lnTo>
                <a:lnTo>
                  <a:pt x="19889" y="5"/>
                </a:lnTo>
                <a:lnTo>
                  <a:pt x="19977" y="5"/>
                </a:lnTo>
                <a:lnTo>
                  <a:pt x="20065" y="6"/>
                </a:lnTo>
                <a:lnTo>
                  <a:pt x="20153" y="7"/>
                </a:lnTo>
                <a:lnTo>
                  <a:pt x="20241" y="8"/>
                </a:lnTo>
                <a:lnTo>
                  <a:pt x="20329" y="9"/>
                </a:lnTo>
                <a:lnTo>
                  <a:pt x="20417" y="8"/>
                </a:lnTo>
                <a:lnTo>
                  <a:pt x="20505" y="6"/>
                </a:lnTo>
                <a:lnTo>
                  <a:pt x="20594" y="5"/>
                </a:lnTo>
                <a:lnTo>
                  <a:pt x="20681" y="5"/>
                </a:lnTo>
                <a:lnTo>
                  <a:pt x="20770" y="5"/>
                </a:lnTo>
                <a:lnTo>
                  <a:pt x="20857" y="5"/>
                </a:lnTo>
                <a:lnTo>
                  <a:pt x="20946" y="5"/>
                </a:lnTo>
                <a:lnTo>
                  <a:pt x="21033" y="5"/>
                </a:lnTo>
                <a:lnTo>
                  <a:pt x="21122" y="5"/>
                </a:lnTo>
                <a:lnTo>
                  <a:pt x="21209" y="5"/>
                </a:lnTo>
                <a:lnTo>
                  <a:pt x="21298" y="5"/>
                </a:lnTo>
                <a:lnTo>
                  <a:pt x="21385" y="5"/>
                </a:lnTo>
                <a:lnTo>
                  <a:pt x="21474" y="5"/>
                </a:lnTo>
                <a:lnTo>
                  <a:pt x="21562" y="5"/>
                </a:lnTo>
                <a:lnTo>
                  <a:pt x="21650" y="5"/>
                </a:lnTo>
                <a:lnTo>
                  <a:pt x="21738" y="6"/>
                </a:lnTo>
                <a:lnTo>
                  <a:pt x="21826" y="7"/>
                </a:lnTo>
                <a:lnTo>
                  <a:pt x="21914" y="6"/>
                </a:lnTo>
                <a:lnTo>
                  <a:pt x="22002" y="5"/>
                </a:lnTo>
                <a:lnTo>
                  <a:pt x="22090" y="5"/>
                </a:lnTo>
                <a:lnTo>
                  <a:pt x="22178" y="6"/>
                </a:lnTo>
                <a:lnTo>
                  <a:pt x="22266" y="6"/>
                </a:lnTo>
                <a:lnTo>
                  <a:pt x="22354" y="5"/>
                </a:lnTo>
                <a:lnTo>
                  <a:pt x="22442" y="4"/>
                </a:lnTo>
                <a:lnTo>
                  <a:pt x="22530" y="3"/>
                </a:lnTo>
                <a:lnTo>
                  <a:pt x="22618" y="2"/>
                </a:lnTo>
                <a:lnTo>
                  <a:pt x="22706" y="2"/>
                </a:lnTo>
                <a:lnTo>
                  <a:pt x="22794" y="2"/>
                </a:lnTo>
                <a:lnTo>
                  <a:pt x="22882" y="2"/>
                </a:lnTo>
                <a:lnTo>
                  <a:pt x="22970" y="2"/>
                </a:lnTo>
                <a:lnTo>
                  <a:pt x="23058" y="3"/>
                </a:lnTo>
                <a:lnTo>
                  <a:pt x="23146" y="4"/>
                </a:lnTo>
                <a:lnTo>
                  <a:pt x="23234" y="5"/>
                </a:lnTo>
                <a:lnTo>
                  <a:pt x="23322" y="5"/>
                </a:lnTo>
                <a:lnTo>
                  <a:pt x="23410" y="4"/>
                </a:lnTo>
                <a:lnTo>
                  <a:pt x="23498" y="3"/>
                </a:lnTo>
                <a:lnTo>
                  <a:pt x="23586" y="1"/>
                </a:lnTo>
                <a:lnTo>
                  <a:pt x="23674" y="1"/>
                </a:lnTo>
                <a:lnTo>
                  <a:pt x="23762" y="2"/>
                </a:lnTo>
                <a:lnTo>
                  <a:pt x="23850" y="3"/>
                </a:lnTo>
                <a:lnTo>
                  <a:pt x="23938" y="4"/>
                </a:lnTo>
                <a:lnTo>
                  <a:pt x="24026" y="4"/>
                </a:lnTo>
                <a:lnTo>
                  <a:pt x="24114" y="4"/>
                </a:lnTo>
                <a:lnTo>
                  <a:pt x="24202" y="3"/>
                </a:lnTo>
                <a:lnTo>
                  <a:pt x="24290" y="1"/>
                </a:lnTo>
                <a:lnTo>
                  <a:pt x="24378" y="1"/>
                </a:lnTo>
                <a:lnTo>
                  <a:pt x="24466" y="2"/>
                </a:lnTo>
                <a:lnTo>
                  <a:pt x="24554" y="3"/>
                </a:lnTo>
                <a:lnTo>
                  <a:pt x="24642" y="4"/>
                </a:lnTo>
                <a:lnTo>
                  <a:pt x="24730" y="4"/>
                </a:lnTo>
                <a:lnTo>
                  <a:pt x="24818" y="4"/>
                </a:lnTo>
                <a:lnTo>
                  <a:pt x="24906" y="4"/>
                </a:lnTo>
                <a:lnTo>
                  <a:pt x="24994" y="4"/>
                </a:lnTo>
                <a:lnTo>
                  <a:pt x="25082" y="4"/>
                </a:lnTo>
                <a:lnTo>
                  <a:pt x="25170" y="3"/>
                </a:lnTo>
                <a:lnTo>
                  <a:pt x="25258" y="2"/>
                </a:lnTo>
                <a:lnTo>
                  <a:pt x="25346" y="3"/>
                </a:lnTo>
                <a:lnTo>
                  <a:pt x="25434" y="4"/>
                </a:lnTo>
                <a:lnTo>
                  <a:pt x="25522" y="4"/>
                </a:lnTo>
                <a:lnTo>
                  <a:pt x="25610" y="3"/>
                </a:lnTo>
                <a:lnTo>
                  <a:pt x="25698" y="2"/>
                </a:lnTo>
                <a:lnTo>
                  <a:pt x="25786" y="2"/>
                </a:lnTo>
                <a:lnTo>
                  <a:pt x="25874" y="2"/>
                </a:lnTo>
                <a:lnTo>
                  <a:pt x="25962" y="2"/>
                </a:lnTo>
                <a:lnTo>
                  <a:pt x="26050" y="3"/>
                </a:lnTo>
                <a:lnTo>
                  <a:pt x="26138" y="3"/>
                </a:lnTo>
                <a:lnTo>
                  <a:pt x="26226" y="3"/>
                </a:lnTo>
                <a:lnTo>
                  <a:pt x="26314" y="3"/>
                </a:lnTo>
                <a:lnTo>
                  <a:pt x="26402" y="2"/>
                </a:lnTo>
                <a:lnTo>
                  <a:pt x="26490" y="1"/>
                </a:lnTo>
                <a:lnTo>
                  <a:pt x="26578" y="1"/>
                </a:lnTo>
                <a:lnTo>
                  <a:pt x="26666" y="1"/>
                </a:lnTo>
                <a:lnTo>
                  <a:pt x="26754" y="2"/>
                </a:lnTo>
                <a:lnTo>
                  <a:pt x="26842" y="2"/>
                </a:lnTo>
                <a:lnTo>
                  <a:pt x="26930" y="3"/>
                </a:lnTo>
                <a:lnTo>
                  <a:pt x="27018" y="2"/>
                </a:lnTo>
                <a:lnTo>
                  <a:pt x="27106" y="2"/>
                </a:lnTo>
                <a:lnTo>
                  <a:pt x="27194" y="2"/>
                </a:lnTo>
                <a:lnTo>
                  <a:pt x="27282" y="3"/>
                </a:lnTo>
                <a:lnTo>
                  <a:pt x="27370" y="3"/>
                </a:lnTo>
                <a:lnTo>
                  <a:pt x="27458" y="3"/>
                </a:lnTo>
                <a:lnTo>
                  <a:pt x="27546" y="3"/>
                </a:lnTo>
                <a:lnTo>
                  <a:pt x="27634" y="3"/>
                </a:lnTo>
                <a:lnTo>
                  <a:pt x="27722" y="2"/>
                </a:lnTo>
                <a:lnTo>
                  <a:pt x="27810" y="2"/>
                </a:lnTo>
              </a:path>
            </a:pathLst>
          </a:custGeom>
          <a:noFill/>
          <a:ln w="28575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reeform 207"/>
          <p:cNvSpPr>
            <a:spLocks/>
          </p:cNvSpPr>
          <p:nvPr/>
        </p:nvSpPr>
        <p:spPr bwMode="auto">
          <a:xfrm flipV="1">
            <a:off x="1235076" y="5767388"/>
            <a:ext cx="7016750" cy="398463"/>
          </a:xfrm>
          <a:custGeom>
            <a:avLst/>
            <a:gdLst>
              <a:gd name="T0" fmla="*/ 264 w 27810"/>
              <a:gd name="T1" fmla="*/ 1 h 2092"/>
              <a:gd name="T2" fmla="*/ 704 w 27810"/>
              <a:gd name="T3" fmla="*/ 2 h 2092"/>
              <a:gd name="T4" fmla="*/ 1144 w 27810"/>
              <a:gd name="T5" fmla="*/ 3 h 2092"/>
              <a:gd name="T6" fmla="*/ 1584 w 27810"/>
              <a:gd name="T7" fmla="*/ 3 h 2092"/>
              <a:gd name="T8" fmla="*/ 2024 w 27810"/>
              <a:gd name="T9" fmla="*/ 11 h 2092"/>
              <a:gd name="T10" fmla="*/ 2464 w 27810"/>
              <a:gd name="T11" fmla="*/ 3 h 2092"/>
              <a:gd name="T12" fmla="*/ 2904 w 27810"/>
              <a:gd name="T13" fmla="*/ 1 h 2092"/>
              <a:gd name="T14" fmla="*/ 3344 w 27810"/>
              <a:gd name="T15" fmla="*/ 3 h 2092"/>
              <a:gd name="T16" fmla="*/ 3784 w 27810"/>
              <a:gd name="T17" fmla="*/ 4 h 2092"/>
              <a:gd name="T18" fmla="*/ 4224 w 27810"/>
              <a:gd name="T19" fmla="*/ 2 h 2092"/>
              <a:gd name="T20" fmla="*/ 4664 w 27810"/>
              <a:gd name="T21" fmla="*/ 1 h 2092"/>
              <a:gd name="T22" fmla="*/ 5104 w 27810"/>
              <a:gd name="T23" fmla="*/ 1 h 2092"/>
              <a:gd name="T24" fmla="*/ 5544 w 27810"/>
              <a:gd name="T25" fmla="*/ 1 h 2092"/>
              <a:gd name="T26" fmla="*/ 5984 w 27810"/>
              <a:gd name="T27" fmla="*/ 1 h 2092"/>
              <a:gd name="T28" fmla="*/ 6424 w 27810"/>
              <a:gd name="T29" fmla="*/ 1 h 2092"/>
              <a:gd name="T30" fmla="*/ 6865 w 27810"/>
              <a:gd name="T31" fmla="*/ 2 h 2092"/>
              <a:gd name="T32" fmla="*/ 7304 w 27810"/>
              <a:gd name="T33" fmla="*/ 1 h 2092"/>
              <a:gd name="T34" fmla="*/ 7745 w 27810"/>
              <a:gd name="T35" fmla="*/ 1 h 2092"/>
              <a:gd name="T36" fmla="*/ 8185 w 27810"/>
              <a:gd name="T37" fmla="*/ 3 h 2092"/>
              <a:gd name="T38" fmla="*/ 8625 w 27810"/>
              <a:gd name="T39" fmla="*/ 0 h 2092"/>
              <a:gd name="T40" fmla="*/ 9065 w 27810"/>
              <a:gd name="T41" fmla="*/ 0 h 2092"/>
              <a:gd name="T42" fmla="*/ 9505 w 27810"/>
              <a:gd name="T43" fmla="*/ 0 h 2092"/>
              <a:gd name="T44" fmla="*/ 9945 w 27810"/>
              <a:gd name="T45" fmla="*/ 1 h 2092"/>
              <a:gd name="T46" fmla="*/ 10385 w 27810"/>
              <a:gd name="T47" fmla="*/ 2 h 2092"/>
              <a:gd name="T48" fmla="*/ 10825 w 27810"/>
              <a:gd name="T49" fmla="*/ 1 h 2092"/>
              <a:gd name="T50" fmla="*/ 11265 w 27810"/>
              <a:gd name="T51" fmla="*/ 3 h 2092"/>
              <a:gd name="T52" fmla="*/ 11705 w 27810"/>
              <a:gd name="T53" fmla="*/ 3 h 2092"/>
              <a:gd name="T54" fmla="*/ 12145 w 27810"/>
              <a:gd name="T55" fmla="*/ 1 h 2092"/>
              <a:gd name="T56" fmla="*/ 12585 w 27810"/>
              <a:gd name="T57" fmla="*/ 1 h 2092"/>
              <a:gd name="T58" fmla="*/ 13025 w 27810"/>
              <a:gd name="T59" fmla="*/ 9 h 2092"/>
              <a:gd name="T60" fmla="*/ 13465 w 27810"/>
              <a:gd name="T61" fmla="*/ 743 h 2092"/>
              <a:gd name="T62" fmla="*/ 13905 w 27810"/>
              <a:gd name="T63" fmla="*/ 1597 h 2092"/>
              <a:gd name="T64" fmla="*/ 14345 w 27810"/>
              <a:gd name="T65" fmla="*/ 126 h 2092"/>
              <a:gd name="T66" fmla="*/ 14785 w 27810"/>
              <a:gd name="T67" fmla="*/ 28 h 2092"/>
              <a:gd name="T68" fmla="*/ 15225 w 27810"/>
              <a:gd name="T69" fmla="*/ 17 h 2092"/>
              <a:gd name="T70" fmla="*/ 15665 w 27810"/>
              <a:gd name="T71" fmla="*/ 6 h 2092"/>
              <a:gd name="T72" fmla="*/ 16105 w 27810"/>
              <a:gd name="T73" fmla="*/ 14 h 2092"/>
              <a:gd name="T74" fmla="*/ 16545 w 27810"/>
              <a:gd name="T75" fmla="*/ 4 h 2092"/>
              <a:gd name="T76" fmla="*/ 16985 w 27810"/>
              <a:gd name="T77" fmla="*/ 1 h 2092"/>
              <a:gd name="T78" fmla="*/ 17425 w 27810"/>
              <a:gd name="T79" fmla="*/ 1 h 2092"/>
              <a:gd name="T80" fmla="*/ 17865 w 27810"/>
              <a:gd name="T81" fmla="*/ 1 h 2092"/>
              <a:gd name="T82" fmla="*/ 18305 w 27810"/>
              <a:gd name="T83" fmla="*/ 2 h 2092"/>
              <a:gd name="T84" fmla="*/ 18745 w 27810"/>
              <a:gd name="T85" fmla="*/ 0 h 2092"/>
              <a:gd name="T86" fmla="*/ 19185 w 27810"/>
              <a:gd name="T87" fmla="*/ 0 h 2092"/>
              <a:gd name="T88" fmla="*/ 19625 w 27810"/>
              <a:gd name="T89" fmla="*/ 1 h 2092"/>
              <a:gd name="T90" fmla="*/ 20065 w 27810"/>
              <a:gd name="T91" fmla="*/ 4 h 2092"/>
              <a:gd name="T92" fmla="*/ 20505 w 27810"/>
              <a:gd name="T93" fmla="*/ 2 h 2092"/>
              <a:gd name="T94" fmla="*/ 20946 w 27810"/>
              <a:gd name="T95" fmla="*/ 1 h 2092"/>
              <a:gd name="T96" fmla="*/ 21385 w 27810"/>
              <a:gd name="T97" fmla="*/ 2 h 2092"/>
              <a:gd name="T98" fmla="*/ 21826 w 27810"/>
              <a:gd name="T99" fmla="*/ 1 h 2092"/>
              <a:gd name="T100" fmla="*/ 22266 w 27810"/>
              <a:gd name="T101" fmla="*/ 2 h 2092"/>
              <a:gd name="T102" fmla="*/ 22706 w 27810"/>
              <a:gd name="T103" fmla="*/ 0 h 2092"/>
              <a:gd name="T104" fmla="*/ 23146 w 27810"/>
              <a:gd name="T105" fmla="*/ 2 h 2092"/>
              <a:gd name="T106" fmla="*/ 23586 w 27810"/>
              <a:gd name="T107" fmla="*/ 2 h 2092"/>
              <a:gd name="T108" fmla="*/ 24026 w 27810"/>
              <a:gd name="T109" fmla="*/ 2 h 2092"/>
              <a:gd name="T110" fmla="*/ 24466 w 27810"/>
              <a:gd name="T111" fmla="*/ 1 h 2092"/>
              <a:gd name="T112" fmla="*/ 24906 w 27810"/>
              <a:gd name="T113" fmla="*/ 1 h 2092"/>
              <a:gd name="T114" fmla="*/ 25346 w 27810"/>
              <a:gd name="T115" fmla="*/ 1 h 2092"/>
              <a:gd name="T116" fmla="*/ 25786 w 27810"/>
              <a:gd name="T117" fmla="*/ 1 h 2092"/>
              <a:gd name="T118" fmla="*/ 26226 w 27810"/>
              <a:gd name="T119" fmla="*/ 1 h 2092"/>
              <a:gd name="T120" fmla="*/ 26666 w 27810"/>
              <a:gd name="T121" fmla="*/ 1 h 2092"/>
              <a:gd name="T122" fmla="*/ 27106 w 27810"/>
              <a:gd name="T123" fmla="*/ 2 h 2092"/>
              <a:gd name="T124" fmla="*/ 27546 w 27810"/>
              <a:gd name="T125" fmla="*/ 1 h 2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2092">
                <a:moveTo>
                  <a:pt x="0" y="1"/>
                </a:moveTo>
                <a:lnTo>
                  <a:pt x="0" y="1"/>
                </a:lnTo>
                <a:lnTo>
                  <a:pt x="88" y="1"/>
                </a:lnTo>
                <a:lnTo>
                  <a:pt x="176" y="1"/>
                </a:lnTo>
                <a:lnTo>
                  <a:pt x="264" y="1"/>
                </a:lnTo>
                <a:lnTo>
                  <a:pt x="352" y="0"/>
                </a:lnTo>
                <a:lnTo>
                  <a:pt x="440" y="1"/>
                </a:lnTo>
                <a:lnTo>
                  <a:pt x="528" y="1"/>
                </a:lnTo>
                <a:lnTo>
                  <a:pt x="616" y="1"/>
                </a:lnTo>
                <a:lnTo>
                  <a:pt x="704" y="2"/>
                </a:lnTo>
                <a:lnTo>
                  <a:pt x="792" y="2"/>
                </a:lnTo>
                <a:lnTo>
                  <a:pt x="880" y="2"/>
                </a:lnTo>
                <a:lnTo>
                  <a:pt x="968" y="3"/>
                </a:lnTo>
                <a:lnTo>
                  <a:pt x="1056" y="3"/>
                </a:lnTo>
                <a:lnTo>
                  <a:pt x="1144" y="3"/>
                </a:lnTo>
                <a:lnTo>
                  <a:pt x="1232" y="3"/>
                </a:lnTo>
                <a:lnTo>
                  <a:pt x="1320" y="3"/>
                </a:lnTo>
                <a:lnTo>
                  <a:pt x="1408" y="3"/>
                </a:lnTo>
                <a:lnTo>
                  <a:pt x="1496" y="3"/>
                </a:lnTo>
                <a:lnTo>
                  <a:pt x="1584" y="3"/>
                </a:lnTo>
                <a:lnTo>
                  <a:pt x="1672" y="5"/>
                </a:lnTo>
                <a:lnTo>
                  <a:pt x="1760" y="6"/>
                </a:lnTo>
                <a:lnTo>
                  <a:pt x="1848" y="9"/>
                </a:lnTo>
                <a:lnTo>
                  <a:pt x="1936" y="11"/>
                </a:lnTo>
                <a:lnTo>
                  <a:pt x="2024" y="11"/>
                </a:lnTo>
                <a:lnTo>
                  <a:pt x="2112" y="10"/>
                </a:lnTo>
                <a:lnTo>
                  <a:pt x="2200" y="7"/>
                </a:lnTo>
                <a:lnTo>
                  <a:pt x="2288" y="6"/>
                </a:lnTo>
                <a:lnTo>
                  <a:pt x="2376" y="4"/>
                </a:lnTo>
                <a:lnTo>
                  <a:pt x="2464" y="3"/>
                </a:lnTo>
                <a:lnTo>
                  <a:pt x="2552" y="2"/>
                </a:lnTo>
                <a:lnTo>
                  <a:pt x="2640" y="2"/>
                </a:lnTo>
                <a:lnTo>
                  <a:pt x="2728" y="2"/>
                </a:lnTo>
                <a:lnTo>
                  <a:pt x="2816" y="1"/>
                </a:lnTo>
                <a:lnTo>
                  <a:pt x="2904" y="1"/>
                </a:lnTo>
                <a:lnTo>
                  <a:pt x="2992" y="1"/>
                </a:lnTo>
                <a:lnTo>
                  <a:pt x="3080" y="1"/>
                </a:lnTo>
                <a:lnTo>
                  <a:pt x="3168" y="1"/>
                </a:lnTo>
                <a:lnTo>
                  <a:pt x="3256" y="2"/>
                </a:lnTo>
                <a:lnTo>
                  <a:pt x="3344" y="3"/>
                </a:lnTo>
                <a:lnTo>
                  <a:pt x="3432" y="3"/>
                </a:lnTo>
                <a:lnTo>
                  <a:pt x="3520" y="3"/>
                </a:lnTo>
                <a:lnTo>
                  <a:pt x="3608" y="3"/>
                </a:lnTo>
                <a:lnTo>
                  <a:pt x="3696" y="3"/>
                </a:lnTo>
                <a:lnTo>
                  <a:pt x="3784" y="4"/>
                </a:lnTo>
                <a:lnTo>
                  <a:pt x="3872" y="3"/>
                </a:lnTo>
                <a:lnTo>
                  <a:pt x="3960" y="3"/>
                </a:lnTo>
                <a:lnTo>
                  <a:pt x="4048" y="2"/>
                </a:lnTo>
                <a:lnTo>
                  <a:pt x="4136" y="2"/>
                </a:lnTo>
                <a:lnTo>
                  <a:pt x="4224" y="2"/>
                </a:lnTo>
                <a:lnTo>
                  <a:pt x="4312" y="2"/>
                </a:lnTo>
                <a:lnTo>
                  <a:pt x="4400" y="2"/>
                </a:lnTo>
                <a:lnTo>
                  <a:pt x="4488" y="2"/>
                </a:lnTo>
                <a:lnTo>
                  <a:pt x="4576" y="2"/>
                </a:lnTo>
                <a:lnTo>
                  <a:pt x="4664" y="1"/>
                </a:lnTo>
                <a:lnTo>
                  <a:pt x="4752" y="1"/>
                </a:lnTo>
                <a:lnTo>
                  <a:pt x="4840" y="1"/>
                </a:lnTo>
                <a:lnTo>
                  <a:pt x="4928" y="1"/>
                </a:lnTo>
                <a:lnTo>
                  <a:pt x="5016" y="1"/>
                </a:lnTo>
                <a:lnTo>
                  <a:pt x="5104" y="1"/>
                </a:lnTo>
                <a:lnTo>
                  <a:pt x="5192" y="1"/>
                </a:lnTo>
                <a:lnTo>
                  <a:pt x="5280" y="0"/>
                </a:lnTo>
                <a:lnTo>
                  <a:pt x="5368" y="0"/>
                </a:lnTo>
                <a:lnTo>
                  <a:pt x="5456" y="0"/>
                </a:lnTo>
                <a:lnTo>
                  <a:pt x="5544" y="1"/>
                </a:lnTo>
                <a:lnTo>
                  <a:pt x="5632" y="1"/>
                </a:lnTo>
                <a:lnTo>
                  <a:pt x="5720" y="1"/>
                </a:lnTo>
                <a:lnTo>
                  <a:pt x="5808" y="1"/>
                </a:lnTo>
                <a:lnTo>
                  <a:pt x="5896" y="1"/>
                </a:lnTo>
                <a:lnTo>
                  <a:pt x="5984" y="1"/>
                </a:lnTo>
                <a:lnTo>
                  <a:pt x="6072" y="0"/>
                </a:lnTo>
                <a:lnTo>
                  <a:pt x="6160" y="0"/>
                </a:lnTo>
                <a:lnTo>
                  <a:pt x="6248" y="0"/>
                </a:lnTo>
                <a:lnTo>
                  <a:pt x="6336" y="1"/>
                </a:lnTo>
                <a:lnTo>
                  <a:pt x="6424" y="1"/>
                </a:lnTo>
                <a:lnTo>
                  <a:pt x="6512" y="2"/>
                </a:lnTo>
                <a:lnTo>
                  <a:pt x="6600" y="2"/>
                </a:lnTo>
                <a:lnTo>
                  <a:pt x="6688" y="2"/>
                </a:lnTo>
                <a:lnTo>
                  <a:pt x="6776" y="2"/>
                </a:lnTo>
                <a:lnTo>
                  <a:pt x="6865" y="2"/>
                </a:lnTo>
                <a:lnTo>
                  <a:pt x="6952" y="3"/>
                </a:lnTo>
                <a:lnTo>
                  <a:pt x="7041" y="2"/>
                </a:lnTo>
                <a:lnTo>
                  <a:pt x="7128" y="1"/>
                </a:lnTo>
                <a:lnTo>
                  <a:pt x="7217" y="1"/>
                </a:lnTo>
                <a:lnTo>
                  <a:pt x="7304" y="1"/>
                </a:lnTo>
                <a:lnTo>
                  <a:pt x="7393" y="1"/>
                </a:lnTo>
                <a:lnTo>
                  <a:pt x="7480" y="1"/>
                </a:lnTo>
                <a:lnTo>
                  <a:pt x="7569" y="1"/>
                </a:lnTo>
                <a:lnTo>
                  <a:pt x="7657" y="1"/>
                </a:lnTo>
                <a:lnTo>
                  <a:pt x="7745" y="1"/>
                </a:lnTo>
                <a:lnTo>
                  <a:pt x="7833" y="1"/>
                </a:lnTo>
                <a:lnTo>
                  <a:pt x="7921" y="1"/>
                </a:lnTo>
                <a:lnTo>
                  <a:pt x="8009" y="2"/>
                </a:lnTo>
                <a:lnTo>
                  <a:pt x="8097" y="3"/>
                </a:lnTo>
                <a:lnTo>
                  <a:pt x="8185" y="3"/>
                </a:lnTo>
                <a:lnTo>
                  <a:pt x="8273" y="2"/>
                </a:lnTo>
                <a:lnTo>
                  <a:pt x="8361" y="1"/>
                </a:lnTo>
                <a:lnTo>
                  <a:pt x="8449" y="1"/>
                </a:lnTo>
                <a:lnTo>
                  <a:pt x="8537" y="0"/>
                </a:lnTo>
                <a:lnTo>
                  <a:pt x="8625" y="0"/>
                </a:lnTo>
                <a:lnTo>
                  <a:pt x="8713" y="0"/>
                </a:lnTo>
                <a:lnTo>
                  <a:pt x="8801" y="0"/>
                </a:lnTo>
                <a:lnTo>
                  <a:pt x="8889" y="0"/>
                </a:lnTo>
                <a:lnTo>
                  <a:pt x="8977" y="0"/>
                </a:lnTo>
                <a:lnTo>
                  <a:pt x="9065" y="0"/>
                </a:lnTo>
                <a:lnTo>
                  <a:pt x="9153" y="0"/>
                </a:lnTo>
                <a:lnTo>
                  <a:pt x="9241" y="0"/>
                </a:lnTo>
                <a:lnTo>
                  <a:pt x="9329" y="0"/>
                </a:lnTo>
                <a:lnTo>
                  <a:pt x="9417" y="0"/>
                </a:lnTo>
                <a:lnTo>
                  <a:pt x="9505" y="0"/>
                </a:lnTo>
                <a:lnTo>
                  <a:pt x="9593" y="1"/>
                </a:lnTo>
                <a:lnTo>
                  <a:pt x="9681" y="1"/>
                </a:lnTo>
                <a:lnTo>
                  <a:pt x="9769" y="1"/>
                </a:lnTo>
                <a:lnTo>
                  <a:pt x="9857" y="1"/>
                </a:lnTo>
                <a:lnTo>
                  <a:pt x="9945" y="1"/>
                </a:lnTo>
                <a:lnTo>
                  <a:pt x="10033" y="1"/>
                </a:lnTo>
                <a:lnTo>
                  <a:pt x="10121" y="1"/>
                </a:lnTo>
                <a:lnTo>
                  <a:pt x="10209" y="1"/>
                </a:lnTo>
                <a:lnTo>
                  <a:pt x="10297" y="1"/>
                </a:lnTo>
                <a:lnTo>
                  <a:pt x="10385" y="2"/>
                </a:lnTo>
                <a:lnTo>
                  <a:pt x="10473" y="2"/>
                </a:lnTo>
                <a:lnTo>
                  <a:pt x="10561" y="2"/>
                </a:lnTo>
                <a:lnTo>
                  <a:pt x="10649" y="2"/>
                </a:lnTo>
                <a:lnTo>
                  <a:pt x="10737" y="1"/>
                </a:lnTo>
                <a:lnTo>
                  <a:pt x="10825" y="1"/>
                </a:lnTo>
                <a:lnTo>
                  <a:pt x="10913" y="1"/>
                </a:lnTo>
                <a:lnTo>
                  <a:pt x="11001" y="2"/>
                </a:lnTo>
                <a:lnTo>
                  <a:pt x="11089" y="3"/>
                </a:lnTo>
                <a:lnTo>
                  <a:pt x="11177" y="4"/>
                </a:lnTo>
                <a:lnTo>
                  <a:pt x="11265" y="3"/>
                </a:lnTo>
                <a:lnTo>
                  <a:pt x="11353" y="2"/>
                </a:lnTo>
                <a:lnTo>
                  <a:pt x="11441" y="1"/>
                </a:lnTo>
                <a:lnTo>
                  <a:pt x="11529" y="1"/>
                </a:lnTo>
                <a:lnTo>
                  <a:pt x="11617" y="2"/>
                </a:lnTo>
                <a:lnTo>
                  <a:pt x="11705" y="3"/>
                </a:lnTo>
                <a:lnTo>
                  <a:pt x="11793" y="3"/>
                </a:lnTo>
                <a:lnTo>
                  <a:pt x="11881" y="2"/>
                </a:lnTo>
                <a:lnTo>
                  <a:pt x="11969" y="2"/>
                </a:lnTo>
                <a:lnTo>
                  <a:pt x="12057" y="1"/>
                </a:lnTo>
                <a:lnTo>
                  <a:pt x="12145" y="1"/>
                </a:lnTo>
                <a:lnTo>
                  <a:pt x="12233" y="1"/>
                </a:lnTo>
                <a:lnTo>
                  <a:pt x="12321" y="1"/>
                </a:lnTo>
                <a:lnTo>
                  <a:pt x="12409" y="1"/>
                </a:lnTo>
                <a:lnTo>
                  <a:pt x="12497" y="1"/>
                </a:lnTo>
                <a:lnTo>
                  <a:pt x="12585" y="1"/>
                </a:lnTo>
                <a:lnTo>
                  <a:pt x="12673" y="1"/>
                </a:lnTo>
                <a:lnTo>
                  <a:pt x="12761" y="2"/>
                </a:lnTo>
                <a:lnTo>
                  <a:pt x="12849" y="3"/>
                </a:lnTo>
                <a:lnTo>
                  <a:pt x="12937" y="5"/>
                </a:lnTo>
                <a:lnTo>
                  <a:pt x="13025" y="9"/>
                </a:lnTo>
                <a:lnTo>
                  <a:pt x="13113" y="22"/>
                </a:lnTo>
                <a:lnTo>
                  <a:pt x="13201" y="59"/>
                </a:lnTo>
                <a:lnTo>
                  <a:pt x="13289" y="153"/>
                </a:lnTo>
                <a:lnTo>
                  <a:pt x="13377" y="361"/>
                </a:lnTo>
                <a:lnTo>
                  <a:pt x="13465" y="743"/>
                </a:lnTo>
                <a:lnTo>
                  <a:pt x="13553" y="1281"/>
                </a:lnTo>
                <a:lnTo>
                  <a:pt x="13641" y="1811"/>
                </a:lnTo>
                <a:lnTo>
                  <a:pt x="13729" y="2092"/>
                </a:lnTo>
                <a:lnTo>
                  <a:pt x="13817" y="1996"/>
                </a:lnTo>
                <a:lnTo>
                  <a:pt x="13905" y="1597"/>
                </a:lnTo>
                <a:lnTo>
                  <a:pt x="13993" y="1095"/>
                </a:lnTo>
                <a:lnTo>
                  <a:pt x="14081" y="671"/>
                </a:lnTo>
                <a:lnTo>
                  <a:pt x="14169" y="389"/>
                </a:lnTo>
                <a:lnTo>
                  <a:pt x="14257" y="222"/>
                </a:lnTo>
                <a:lnTo>
                  <a:pt x="14345" y="126"/>
                </a:lnTo>
                <a:lnTo>
                  <a:pt x="14433" y="72"/>
                </a:lnTo>
                <a:lnTo>
                  <a:pt x="14521" y="43"/>
                </a:lnTo>
                <a:lnTo>
                  <a:pt x="14609" y="30"/>
                </a:lnTo>
                <a:lnTo>
                  <a:pt x="14697" y="25"/>
                </a:lnTo>
                <a:lnTo>
                  <a:pt x="14785" y="28"/>
                </a:lnTo>
                <a:lnTo>
                  <a:pt x="14873" y="33"/>
                </a:lnTo>
                <a:lnTo>
                  <a:pt x="14961" y="35"/>
                </a:lnTo>
                <a:lnTo>
                  <a:pt x="15049" y="32"/>
                </a:lnTo>
                <a:lnTo>
                  <a:pt x="15137" y="25"/>
                </a:lnTo>
                <a:lnTo>
                  <a:pt x="15225" y="17"/>
                </a:lnTo>
                <a:lnTo>
                  <a:pt x="15313" y="11"/>
                </a:lnTo>
                <a:lnTo>
                  <a:pt x="15401" y="8"/>
                </a:lnTo>
                <a:lnTo>
                  <a:pt x="15489" y="7"/>
                </a:lnTo>
                <a:lnTo>
                  <a:pt x="15577" y="6"/>
                </a:lnTo>
                <a:lnTo>
                  <a:pt x="15665" y="6"/>
                </a:lnTo>
                <a:lnTo>
                  <a:pt x="15753" y="5"/>
                </a:lnTo>
                <a:lnTo>
                  <a:pt x="15841" y="5"/>
                </a:lnTo>
                <a:lnTo>
                  <a:pt x="15929" y="8"/>
                </a:lnTo>
                <a:lnTo>
                  <a:pt x="16017" y="11"/>
                </a:lnTo>
                <a:lnTo>
                  <a:pt x="16105" y="14"/>
                </a:lnTo>
                <a:lnTo>
                  <a:pt x="16193" y="13"/>
                </a:lnTo>
                <a:lnTo>
                  <a:pt x="16281" y="11"/>
                </a:lnTo>
                <a:lnTo>
                  <a:pt x="16369" y="7"/>
                </a:lnTo>
                <a:lnTo>
                  <a:pt x="16457" y="5"/>
                </a:lnTo>
                <a:lnTo>
                  <a:pt x="16545" y="4"/>
                </a:lnTo>
                <a:lnTo>
                  <a:pt x="16633" y="3"/>
                </a:lnTo>
                <a:lnTo>
                  <a:pt x="16721" y="2"/>
                </a:lnTo>
                <a:lnTo>
                  <a:pt x="16809" y="1"/>
                </a:lnTo>
                <a:lnTo>
                  <a:pt x="16897" y="1"/>
                </a:lnTo>
                <a:lnTo>
                  <a:pt x="16985" y="1"/>
                </a:lnTo>
                <a:lnTo>
                  <a:pt x="17073" y="2"/>
                </a:lnTo>
                <a:lnTo>
                  <a:pt x="17161" y="2"/>
                </a:lnTo>
                <a:lnTo>
                  <a:pt x="17249" y="2"/>
                </a:lnTo>
                <a:lnTo>
                  <a:pt x="17337" y="1"/>
                </a:lnTo>
                <a:lnTo>
                  <a:pt x="17425" y="1"/>
                </a:lnTo>
                <a:lnTo>
                  <a:pt x="17513" y="1"/>
                </a:lnTo>
                <a:lnTo>
                  <a:pt x="17601" y="1"/>
                </a:lnTo>
                <a:lnTo>
                  <a:pt x="17689" y="1"/>
                </a:lnTo>
                <a:lnTo>
                  <a:pt x="17777" y="1"/>
                </a:lnTo>
                <a:lnTo>
                  <a:pt x="17865" y="1"/>
                </a:lnTo>
                <a:lnTo>
                  <a:pt x="17953" y="2"/>
                </a:lnTo>
                <a:lnTo>
                  <a:pt x="18041" y="2"/>
                </a:lnTo>
                <a:lnTo>
                  <a:pt x="18129" y="2"/>
                </a:lnTo>
                <a:lnTo>
                  <a:pt x="18217" y="2"/>
                </a:lnTo>
                <a:lnTo>
                  <a:pt x="18305" y="2"/>
                </a:lnTo>
                <a:lnTo>
                  <a:pt x="18393" y="1"/>
                </a:lnTo>
                <a:lnTo>
                  <a:pt x="18481" y="1"/>
                </a:lnTo>
                <a:lnTo>
                  <a:pt x="18569" y="0"/>
                </a:lnTo>
                <a:lnTo>
                  <a:pt x="18657" y="0"/>
                </a:lnTo>
                <a:lnTo>
                  <a:pt x="18745" y="0"/>
                </a:lnTo>
                <a:lnTo>
                  <a:pt x="18833" y="1"/>
                </a:lnTo>
                <a:lnTo>
                  <a:pt x="18921" y="1"/>
                </a:lnTo>
                <a:lnTo>
                  <a:pt x="19009" y="0"/>
                </a:lnTo>
                <a:lnTo>
                  <a:pt x="19097" y="0"/>
                </a:lnTo>
                <a:lnTo>
                  <a:pt x="19185" y="0"/>
                </a:lnTo>
                <a:lnTo>
                  <a:pt x="19273" y="0"/>
                </a:lnTo>
                <a:lnTo>
                  <a:pt x="19361" y="0"/>
                </a:lnTo>
                <a:lnTo>
                  <a:pt x="19449" y="0"/>
                </a:lnTo>
                <a:lnTo>
                  <a:pt x="19537" y="1"/>
                </a:lnTo>
                <a:lnTo>
                  <a:pt x="19625" y="1"/>
                </a:lnTo>
                <a:lnTo>
                  <a:pt x="19713" y="2"/>
                </a:lnTo>
                <a:lnTo>
                  <a:pt x="19801" y="2"/>
                </a:lnTo>
                <a:lnTo>
                  <a:pt x="19889" y="3"/>
                </a:lnTo>
                <a:lnTo>
                  <a:pt x="19977" y="4"/>
                </a:lnTo>
                <a:lnTo>
                  <a:pt x="20065" y="4"/>
                </a:lnTo>
                <a:lnTo>
                  <a:pt x="20153" y="3"/>
                </a:lnTo>
                <a:lnTo>
                  <a:pt x="20241" y="2"/>
                </a:lnTo>
                <a:lnTo>
                  <a:pt x="20329" y="2"/>
                </a:lnTo>
                <a:lnTo>
                  <a:pt x="20417" y="2"/>
                </a:lnTo>
                <a:lnTo>
                  <a:pt x="20505" y="2"/>
                </a:lnTo>
                <a:lnTo>
                  <a:pt x="20594" y="2"/>
                </a:lnTo>
                <a:lnTo>
                  <a:pt x="20681" y="2"/>
                </a:lnTo>
                <a:lnTo>
                  <a:pt x="20770" y="3"/>
                </a:lnTo>
                <a:lnTo>
                  <a:pt x="20857" y="2"/>
                </a:lnTo>
                <a:lnTo>
                  <a:pt x="20946" y="1"/>
                </a:lnTo>
                <a:lnTo>
                  <a:pt x="21033" y="1"/>
                </a:lnTo>
                <a:lnTo>
                  <a:pt x="21122" y="1"/>
                </a:lnTo>
                <a:lnTo>
                  <a:pt x="21209" y="2"/>
                </a:lnTo>
                <a:lnTo>
                  <a:pt x="21298" y="2"/>
                </a:lnTo>
                <a:lnTo>
                  <a:pt x="21385" y="2"/>
                </a:lnTo>
                <a:lnTo>
                  <a:pt x="21474" y="2"/>
                </a:lnTo>
                <a:lnTo>
                  <a:pt x="21562" y="2"/>
                </a:lnTo>
                <a:lnTo>
                  <a:pt x="21650" y="2"/>
                </a:lnTo>
                <a:lnTo>
                  <a:pt x="21738" y="1"/>
                </a:lnTo>
                <a:lnTo>
                  <a:pt x="21826" y="1"/>
                </a:lnTo>
                <a:lnTo>
                  <a:pt x="21914" y="1"/>
                </a:lnTo>
                <a:lnTo>
                  <a:pt x="22002" y="2"/>
                </a:lnTo>
                <a:lnTo>
                  <a:pt x="22090" y="2"/>
                </a:lnTo>
                <a:lnTo>
                  <a:pt x="22178" y="2"/>
                </a:lnTo>
                <a:lnTo>
                  <a:pt x="22266" y="2"/>
                </a:lnTo>
                <a:lnTo>
                  <a:pt x="22354" y="1"/>
                </a:lnTo>
                <a:lnTo>
                  <a:pt x="22442" y="1"/>
                </a:lnTo>
                <a:lnTo>
                  <a:pt x="22530" y="1"/>
                </a:lnTo>
                <a:lnTo>
                  <a:pt x="22618" y="0"/>
                </a:lnTo>
                <a:lnTo>
                  <a:pt x="22706" y="0"/>
                </a:lnTo>
                <a:lnTo>
                  <a:pt x="22794" y="0"/>
                </a:lnTo>
                <a:lnTo>
                  <a:pt x="22882" y="1"/>
                </a:lnTo>
                <a:lnTo>
                  <a:pt x="22970" y="2"/>
                </a:lnTo>
                <a:lnTo>
                  <a:pt x="23058" y="2"/>
                </a:lnTo>
                <a:lnTo>
                  <a:pt x="23146" y="2"/>
                </a:lnTo>
                <a:lnTo>
                  <a:pt x="23234" y="1"/>
                </a:lnTo>
                <a:lnTo>
                  <a:pt x="23322" y="1"/>
                </a:lnTo>
                <a:lnTo>
                  <a:pt x="23410" y="1"/>
                </a:lnTo>
                <a:lnTo>
                  <a:pt x="23498" y="2"/>
                </a:lnTo>
                <a:lnTo>
                  <a:pt x="23586" y="2"/>
                </a:lnTo>
                <a:lnTo>
                  <a:pt x="23674" y="2"/>
                </a:lnTo>
                <a:lnTo>
                  <a:pt x="23762" y="2"/>
                </a:lnTo>
                <a:lnTo>
                  <a:pt x="23850" y="3"/>
                </a:lnTo>
                <a:lnTo>
                  <a:pt x="23938" y="3"/>
                </a:lnTo>
                <a:lnTo>
                  <a:pt x="24026" y="2"/>
                </a:lnTo>
                <a:lnTo>
                  <a:pt x="24114" y="2"/>
                </a:lnTo>
                <a:lnTo>
                  <a:pt x="24202" y="1"/>
                </a:lnTo>
                <a:lnTo>
                  <a:pt x="24290" y="1"/>
                </a:lnTo>
                <a:lnTo>
                  <a:pt x="24378" y="1"/>
                </a:lnTo>
                <a:lnTo>
                  <a:pt x="24466" y="1"/>
                </a:lnTo>
                <a:lnTo>
                  <a:pt x="24554" y="1"/>
                </a:lnTo>
                <a:lnTo>
                  <a:pt x="24642" y="0"/>
                </a:lnTo>
                <a:lnTo>
                  <a:pt x="24730" y="0"/>
                </a:lnTo>
                <a:lnTo>
                  <a:pt x="24818" y="1"/>
                </a:lnTo>
                <a:lnTo>
                  <a:pt x="24906" y="1"/>
                </a:lnTo>
                <a:lnTo>
                  <a:pt x="24994" y="2"/>
                </a:lnTo>
                <a:lnTo>
                  <a:pt x="25082" y="1"/>
                </a:lnTo>
                <a:lnTo>
                  <a:pt x="25170" y="1"/>
                </a:lnTo>
                <a:lnTo>
                  <a:pt x="25258" y="1"/>
                </a:lnTo>
                <a:lnTo>
                  <a:pt x="25346" y="1"/>
                </a:lnTo>
                <a:lnTo>
                  <a:pt x="25434" y="1"/>
                </a:lnTo>
                <a:lnTo>
                  <a:pt x="25522" y="1"/>
                </a:lnTo>
                <a:lnTo>
                  <a:pt x="25610" y="1"/>
                </a:lnTo>
                <a:lnTo>
                  <a:pt x="25698" y="1"/>
                </a:lnTo>
                <a:lnTo>
                  <a:pt x="25786" y="1"/>
                </a:lnTo>
                <a:lnTo>
                  <a:pt x="25874" y="1"/>
                </a:lnTo>
                <a:lnTo>
                  <a:pt x="25962" y="1"/>
                </a:lnTo>
                <a:lnTo>
                  <a:pt x="26050" y="1"/>
                </a:lnTo>
                <a:lnTo>
                  <a:pt x="26138" y="1"/>
                </a:lnTo>
                <a:lnTo>
                  <a:pt x="26226" y="1"/>
                </a:lnTo>
                <a:lnTo>
                  <a:pt x="26314" y="0"/>
                </a:lnTo>
                <a:lnTo>
                  <a:pt x="26402" y="0"/>
                </a:lnTo>
                <a:lnTo>
                  <a:pt x="26490" y="1"/>
                </a:lnTo>
                <a:lnTo>
                  <a:pt x="26578" y="1"/>
                </a:lnTo>
                <a:lnTo>
                  <a:pt x="26666" y="1"/>
                </a:lnTo>
                <a:lnTo>
                  <a:pt x="26754" y="1"/>
                </a:lnTo>
                <a:lnTo>
                  <a:pt x="26842" y="1"/>
                </a:lnTo>
                <a:lnTo>
                  <a:pt x="26930" y="1"/>
                </a:lnTo>
                <a:lnTo>
                  <a:pt x="27018" y="2"/>
                </a:lnTo>
                <a:lnTo>
                  <a:pt x="27106" y="2"/>
                </a:lnTo>
                <a:lnTo>
                  <a:pt x="27194" y="1"/>
                </a:lnTo>
                <a:lnTo>
                  <a:pt x="27282" y="1"/>
                </a:lnTo>
                <a:lnTo>
                  <a:pt x="27370" y="0"/>
                </a:lnTo>
                <a:lnTo>
                  <a:pt x="27458" y="1"/>
                </a:lnTo>
                <a:lnTo>
                  <a:pt x="27546" y="1"/>
                </a:lnTo>
                <a:lnTo>
                  <a:pt x="27634" y="1"/>
                </a:lnTo>
                <a:lnTo>
                  <a:pt x="27722" y="1"/>
                </a:lnTo>
                <a:lnTo>
                  <a:pt x="27810" y="1"/>
                </a:lnTo>
              </a:path>
            </a:pathLst>
          </a:custGeom>
          <a:noFill/>
          <a:ln w="28575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V="1">
            <a:off x="1235076" y="5665788"/>
            <a:ext cx="7016750" cy="500063"/>
          </a:xfrm>
          <a:custGeom>
            <a:avLst/>
            <a:gdLst>
              <a:gd name="T0" fmla="*/ 264 w 27810"/>
              <a:gd name="T1" fmla="*/ 1 h 2621"/>
              <a:gd name="T2" fmla="*/ 704 w 27810"/>
              <a:gd name="T3" fmla="*/ 4 h 2621"/>
              <a:gd name="T4" fmla="*/ 1144 w 27810"/>
              <a:gd name="T5" fmla="*/ 3 h 2621"/>
              <a:gd name="T6" fmla="*/ 1584 w 27810"/>
              <a:gd name="T7" fmla="*/ 2 h 2621"/>
              <a:gd name="T8" fmla="*/ 2024 w 27810"/>
              <a:gd name="T9" fmla="*/ 2 h 2621"/>
              <a:gd name="T10" fmla="*/ 2464 w 27810"/>
              <a:gd name="T11" fmla="*/ 3 h 2621"/>
              <a:gd name="T12" fmla="*/ 2904 w 27810"/>
              <a:gd name="T13" fmla="*/ 23 h 2621"/>
              <a:gd name="T14" fmla="*/ 3344 w 27810"/>
              <a:gd name="T15" fmla="*/ 2232 h 2621"/>
              <a:gd name="T16" fmla="*/ 3784 w 27810"/>
              <a:gd name="T17" fmla="*/ 1227 h 2621"/>
              <a:gd name="T18" fmla="*/ 4224 w 27810"/>
              <a:gd name="T19" fmla="*/ 209 h 2621"/>
              <a:gd name="T20" fmla="*/ 4664 w 27810"/>
              <a:gd name="T21" fmla="*/ 50 h 2621"/>
              <a:gd name="T22" fmla="*/ 5104 w 27810"/>
              <a:gd name="T23" fmla="*/ 10 h 2621"/>
              <a:gd name="T24" fmla="*/ 5544 w 27810"/>
              <a:gd name="T25" fmla="*/ 5 h 2621"/>
              <a:gd name="T26" fmla="*/ 5984 w 27810"/>
              <a:gd name="T27" fmla="*/ 5 h 2621"/>
              <a:gd name="T28" fmla="*/ 6424 w 27810"/>
              <a:gd name="T29" fmla="*/ 7 h 2621"/>
              <a:gd name="T30" fmla="*/ 6865 w 27810"/>
              <a:gd name="T31" fmla="*/ 40 h 2621"/>
              <a:gd name="T32" fmla="*/ 7304 w 27810"/>
              <a:gd name="T33" fmla="*/ 46 h 2621"/>
              <a:gd name="T34" fmla="*/ 7745 w 27810"/>
              <a:gd name="T35" fmla="*/ 5 h 2621"/>
              <a:gd name="T36" fmla="*/ 8185 w 27810"/>
              <a:gd name="T37" fmla="*/ 2 h 2621"/>
              <a:gd name="T38" fmla="*/ 8625 w 27810"/>
              <a:gd name="T39" fmla="*/ 1 h 2621"/>
              <a:gd name="T40" fmla="*/ 9065 w 27810"/>
              <a:gd name="T41" fmla="*/ 1 h 2621"/>
              <a:gd name="T42" fmla="*/ 9505 w 27810"/>
              <a:gd name="T43" fmla="*/ 0 h 2621"/>
              <a:gd name="T44" fmla="*/ 9945 w 27810"/>
              <a:gd name="T45" fmla="*/ 0 h 2621"/>
              <a:gd name="T46" fmla="*/ 10385 w 27810"/>
              <a:gd name="T47" fmla="*/ 1 h 2621"/>
              <a:gd name="T48" fmla="*/ 10825 w 27810"/>
              <a:gd name="T49" fmla="*/ 2 h 2621"/>
              <a:gd name="T50" fmla="*/ 11265 w 27810"/>
              <a:gd name="T51" fmla="*/ 1 h 2621"/>
              <a:gd name="T52" fmla="*/ 11705 w 27810"/>
              <a:gd name="T53" fmla="*/ 2 h 2621"/>
              <a:gd name="T54" fmla="*/ 12145 w 27810"/>
              <a:gd name="T55" fmla="*/ 0 h 2621"/>
              <a:gd name="T56" fmla="*/ 12585 w 27810"/>
              <a:gd name="T57" fmla="*/ 1 h 2621"/>
              <a:gd name="T58" fmla="*/ 13025 w 27810"/>
              <a:gd name="T59" fmla="*/ 1 h 2621"/>
              <a:gd name="T60" fmla="*/ 13465 w 27810"/>
              <a:gd name="T61" fmla="*/ 0 h 2621"/>
              <a:gd name="T62" fmla="*/ 13905 w 27810"/>
              <a:gd name="T63" fmla="*/ 0 h 2621"/>
              <a:gd name="T64" fmla="*/ 14345 w 27810"/>
              <a:gd name="T65" fmla="*/ 1 h 2621"/>
              <a:gd name="T66" fmla="*/ 14785 w 27810"/>
              <a:gd name="T67" fmla="*/ 1 h 2621"/>
              <a:gd name="T68" fmla="*/ 15225 w 27810"/>
              <a:gd name="T69" fmla="*/ 1 h 2621"/>
              <a:gd name="T70" fmla="*/ 15665 w 27810"/>
              <a:gd name="T71" fmla="*/ 2 h 2621"/>
              <a:gd name="T72" fmla="*/ 16105 w 27810"/>
              <a:gd name="T73" fmla="*/ 4 h 2621"/>
              <a:gd name="T74" fmla="*/ 16545 w 27810"/>
              <a:gd name="T75" fmla="*/ 1 h 2621"/>
              <a:gd name="T76" fmla="*/ 16985 w 27810"/>
              <a:gd name="T77" fmla="*/ 1 h 2621"/>
              <a:gd name="T78" fmla="*/ 17425 w 27810"/>
              <a:gd name="T79" fmla="*/ 0 h 2621"/>
              <a:gd name="T80" fmla="*/ 17865 w 27810"/>
              <a:gd name="T81" fmla="*/ 2 h 2621"/>
              <a:gd name="T82" fmla="*/ 18305 w 27810"/>
              <a:gd name="T83" fmla="*/ 1 h 2621"/>
              <a:gd name="T84" fmla="*/ 18745 w 27810"/>
              <a:gd name="T85" fmla="*/ 1 h 2621"/>
              <a:gd name="T86" fmla="*/ 19185 w 27810"/>
              <a:gd name="T87" fmla="*/ 0 h 2621"/>
              <a:gd name="T88" fmla="*/ 19625 w 27810"/>
              <a:gd name="T89" fmla="*/ 1 h 2621"/>
              <a:gd name="T90" fmla="*/ 20065 w 27810"/>
              <a:gd name="T91" fmla="*/ 0 h 2621"/>
              <a:gd name="T92" fmla="*/ 20505 w 27810"/>
              <a:gd name="T93" fmla="*/ 1 h 2621"/>
              <a:gd name="T94" fmla="*/ 20946 w 27810"/>
              <a:gd name="T95" fmla="*/ 1 h 2621"/>
              <a:gd name="T96" fmla="*/ 21385 w 27810"/>
              <a:gd name="T97" fmla="*/ 1 h 2621"/>
              <a:gd name="T98" fmla="*/ 21826 w 27810"/>
              <a:gd name="T99" fmla="*/ 0 h 2621"/>
              <a:gd name="T100" fmla="*/ 22266 w 27810"/>
              <a:gd name="T101" fmla="*/ 1 h 2621"/>
              <a:gd name="T102" fmla="*/ 22706 w 27810"/>
              <a:gd name="T103" fmla="*/ 1 h 2621"/>
              <a:gd name="T104" fmla="*/ 23146 w 27810"/>
              <a:gd name="T105" fmla="*/ 0 h 2621"/>
              <a:gd name="T106" fmla="*/ 23586 w 27810"/>
              <a:gd name="T107" fmla="*/ 0 h 2621"/>
              <a:gd name="T108" fmla="*/ 24026 w 27810"/>
              <a:gd name="T109" fmla="*/ 1 h 2621"/>
              <a:gd name="T110" fmla="*/ 24466 w 27810"/>
              <a:gd name="T111" fmla="*/ 0 h 2621"/>
              <a:gd name="T112" fmla="*/ 24906 w 27810"/>
              <a:gd name="T113" fmla="*/ 1 h 2621"/>
              <a:gd name="T114" fmla="*/ 25346 w 27810"/>
              <a:gd name="T115" fmla="*/ 1 h 2621"/>
              <a:gd name="T116" fmla="*/ 25786 w 27810"/>
              <a:gd name="T117" fmla="*/ 1 h 2621"/>
              <a:gd name="T118" fmla="*/ 26226 w 27810"/>
              <a:gd name="T119" fmla="*/ 0 h 2621"/>
              <a:gd name="T120" fmla="*/ 26666 w 27810"/>
              <a:gd name="T121" fmla="*/ 2 h 2621"/>
              <a:gd name="T122" fmla="*/ 27106 w 27810"/>
              <a:gd name="T123" fmla="*/ 1 h 2621"/>
              <a:gd name="T124" fmla="*/ 27546 w 27810"/>
              <a:gd name="T125" fmla="*/ 1 h 2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810" h="2621">
                <a:moveTo>
                  <a:pt x="0" y="1"/>
                </a:moveTo>
                <a:lnTo>
                  <a:pt x="0" y="1"/>
                </a:lnTo>
                <a:lnTo>
                  <a:pt x="88" y="0"/>
                </a:lnTo>
                <a:lnTo>
                  <a:pt x="176" y="0"/>
                </a:lnTo>
                <a:lnTo>
                  <a:pt x="264" y="1"/>
                </a:lnTo>
                <a:lnTo>
                  <a:pt x="352" y="1"/>
                </a:lnTo>
                <a:lnTo>
                  <a:pt x="440" y="2"/>
                </a:lnTo>
                <a:lnTo>
                  <a:pt x="528" y="3"/>
                </a:lnTo>
                <a:lnTo>
                  <a:pt x="616" y="4"/>
                </a:lnTo>
                <a:lnTo>
                  <a:pt x="704" y="4"/>
                </a:lnTo>
                <a:lnTo>
                  <a:pt x="792" y="3"/>
                </a:lnTo>
                <a:lnTo>
                  <a:pt x="880" y="2"/>
                </a:lnTo>
                <a:lnTo>
                  <a:pt x="968" y="1"/>
                </a:lnTo>
                <a:lnTo>
                  <a:pt x="1056" y="2"/>
                </a:lnTo>
                <a:lnTo>
                  <a:pt x="1144" y="3"/>
                </a:lnTo>
                <a:lnTo>
                  <a:pt x="1232" y="3"/>
                </a:lnTo>
                <a:lnTo>
                  <a:pt x="1320" y="2"/>
                </a:lnTo>
                <a:lnTo>
                  <a:pt x="1408" y="2"/>
                </a:lnTo>
                <a:lnTo>
                  <a:pt x="1496" y="2"/>
                </a:lnTo>
                <a:lnTo>
                  <a:pt x="1584" y="2"/>
                </a:lnTo>
                <a:lnTo>
                  <a:pt x="1672" y="2"/>
                </a:lnTo>
                <a:lnTo>
                  <a:pt x="1760" y="2"/>
                </a:lnTo>
                <a:lnTo>
                  <a:pt x="1848" y="1"/>
                </a:lnTo>
                <a:lnTo>
                  <a:pt x="1936" y="1"/>
                </a:lnTo>
                <a:lnTo>
                  <a:pt x="2024" y="2"/>
                </a:lnTo>
                <a:lnTo>
                  <a:pt x="2112" y="3"/>
                </a:lnTo>
                <a:lnTo>
                  <a:pt x="2200" y="3"/>
                </a:lnTo>
                <a:lnTo>
                  <a:pt x="2288" y="3"/>
                </a:lnTo>
                <a:lnTo>
                  <a:pt x="2376" y="2"/>
                </a:lnTo>
                <a:lnTo>
                  <a:pt x="2464" y="3"/>
                </a:lnTo>
                <a:lnTo>
                  <a:pt x="2552" y="3"/>
                </a:lnTo>
                <a:lnTo>
                  <a:pt x="2640" y="3"/>
                </a:lnTo>
                <a:lnTo>
                  <a:pt x="2728" y="2"/>
                </a:lnTo>
                <a:lnTo>
                  <a:pt x="2816" y="5"/>
                </a:lnTo>
                <a:lnTo>
                  <a:pt x="2904" y="23"/>
                </a:lnTo>
                <a:lnTo>
                  <a:pt x="2992" y="102"/>
                </a:lnTo>
                <a:lnTo>
                  <a:pt x="3080" y="338"/>
                </a:lnTo>
                <a:lnTo>
                  <a:pt x="3168" y="827"/>
                </a:lnTo>
                <a:lnTo>
                  <a:pt x="3256" y="1536"/>
                </a:lnTo>
                <a:lnTo>
                  <a:pt x="3344" y="2232"/>
                </a:lnTo>
                <a:lnTo>
                  <a:pt x="3432" y="2621"/>
                </a:lnTo>
                <a:lnTo>
                  <a:pt x="3520" y="2575"/>
                </a:lnTo>
                <a:lnTo>
                  <a:pt x="3608" y="2201"/>
                </a:lnTo>
                <a:lnTo>
                  <a:pt x="3696" y="1701"/>
                </a:lnTo>
                <a:lnTo>
                  <a:pt x="3784" y="1227"/>
                </a:lnTo>
                <a:lnTo>
                  <a:pt x="3872" y="847"/>
                </a:lnTo>
                <a:lnTo>
                  <a:pt x="3960" y="574"/>
                </a:lnTo>
                <a:lnTo>
                  <a:pt x="4048" y="395"/>
                </a:lnTo>
                <a:lnTo>
                  <a:pt x="4136" y="282"/>
                </a:lnTo>
                <a:lnTo>
                  <a:pt x="4224" y="209"/>
                </a:lnTo>
                <a:lnTo>
                  <a:pt x="4312" y="157"/>
                </a:lnTo>
                <a:lnTo>
                  <a:pt x="4400" y="117"/>
                </a:lnTo>
                <a:lnTo>
                  <a:pt x="4488" y="88"/>
                </a:lnTo>
                <a:lnTo>
                  <a:pt x="4576" y="67"/>
                </a:lnTo>
                <a:lnTo>
                  <a:pt x="4664" y="50"/>
                </a:lnTo>
                <a:lnTo>
                  <a:pt x="4752" y="35"/>
                </a:lnTo>
                <a:lnTo>
                  <a:pt x="4840" y="24"/>
                </a:lnTo>
                <a:lnTo>
                  <a:pt x="4928" y="17"/>
                </a:lnTo>
                <a:lnTo>
                  <a:pt x="5016" y="13"/>
                </a:lnTo>
                <a:lnTo>
                  <a:pt x="5104" y="10"/>
                </a:lnTo>
                <a:lnTo>
                  <a:pt x="5192" y="7"/>
                </a:lnTo>
                <a:lnTo>
                  <a:pt x="5280" y="5"/>
                </a:lnTo>
                <a:lnTo>
                  <a:pt x="5368" y="4"/>
                </a:lnTo>
                <a:lnTo>
                  <a:pt x="5456" y="4"/>
                </a:lnTo>
                <a:lnTo>
                  <a:pt x="5544" y="5"/>
                </a:lnTo>
                <a:lnTo>
                  <a:pt x="5632" y="5"/>
                </a:lnTo>
                <a:lnTo>
                  <a:pt x="5720" y="5"/>
                </a:lnTo>
                <a:lnTo>
                  <a:pt x="5808" y="5"/>
                </a:lnTo>
                <a:lnTo>
                  <a:pt x="5896" y="5"/>
                </a:lnTo>
                <a:lnTo>
                  <a:pt x="5984" y="5"/>
                </a:lnTo>
                <a:lnTo>
                  <a:pt x="6072" y="4"/>
                </a:lnTo>
                <a:lnTo>
                  <a:pt x="6160" y="4"/>
                </a:lnTo>
                <a:lnTo>
                  <a:pt x="6248" y="3"/>
                </a:lnTo>
                <a:lnTo>
                  <a:pt x="6336" y="4"/>
                </a:lnTo>
                <a:lnTo>
                  <a:pt x="6424" y="7"/>
                </a:lnTo>
                <a:lnTo>
                  <a:pt x="6512" y="15"/>
                </a:lnTo>
                <a:lnTo>
                  <a:pt x="6600" y="25"/>
                </a:lnTo>
                <a:lnTo>
                  <a:pt x="6688" y="33"/>
                </a:lnTo>
                <a:lnTo>
                  <a:pt x="6776" y="38"/>
                </a:lnTo>
                <a:lnTo>
                  <a:pt x="6865" y="40"/>
                </a:lnTo>
                <a:lnTo>
                  <a:pt x="6952" y="41"/>
                </a:lnTo>
                <a:lnTo>
                  <a:pt x="7041" y="44"/>
                </a:lnTo>
                <a:lnTo>
                  <a:pt x="7128" y="49"/>
                </a:lnTo>
                <a:lnTo>
                  <a:pt x="7217" y="50"/>
                </a:lnTo>
                <a:lnTo>
                  <a:pt x="7304" y="46"/>
                </a:lnTo>
                <a:lnTo>
                  <a:pt x="7393" y="35"/>
                </a:lnTo>
                <a:lnTo>
                  <a:pt x="7480" y="22"/>
                </a:lnTo>
                <a:lnTo>
                  <a:pt x="7569" y="12"/>
                </a:lnTo>
                <a:lnTo>
                  <a:pt x="7657" y="7"/>
                </a:lnTo>
                <a:lnTo>
                  <a:pt x="7745" y="5"/>
                </a:lnTo>
                <a:lnTo>
                  <a:pt x="7833" y="3"/>
                </a:lnTo>
                <a:lnTo>
                  <a:pt x="7921" y="2"/>
                </a:lnTo>
                <a:lnTo>
                  <a:pt x="8009" y="2"/>
                </a:lnTo>
                <a:lnTo>
                  <a:pt x="8097" y="2"/>
                </a:lnTo>
                <a:lnTo>
                  <a:pt x="8185" y="2"/>
                </a:lnTo>
                <a:lnTo>
                  <a:pt x="8273" y="2"/>
                </a:lnTo>
                <a:lnTo>
                  <a:pt x="8361" y="2"/>
                </a:lnTo>
                <a:lnTo>
                  <a:pt x="8449" y="1"/>
                </a:lnTo>
                <a:lnTo>
                  <a:pt x="8537" y="0"/>
                </a:lnTo>
                <a:lnTo>
                  <a:pt x="8625" y="1"/>
                </a:lnTo>
                <a:lnTo>
                  <a:pt x="8713" y="1"/>
                </a:lnTo>
                <a:lnTo>
                  <a:pt x="8801" y="1"/>
                </a:lnTo>
                <a:lnTo>
                  <a:pt x="8889" y="0"/>
                </a:lnTo>
                <a:lnTo>
                  <a:pt x="8977" y="1"/>
                </a:lnTo>
                <a:lnTo>
                  <a:pt x="9065" y="1"/>
                </a:lnTo>
                <a:lnTo>
                  <a:pt x="9153" y="1"/>
                </a:lnTo>
                <a:lnTo>
                  <a:pt x="9241" y="0"/>
                </a:lnTo>
                <a:lnTo>
                  <a:pt x="9329" y="0"/>
                </a:lnTo>
                <a:lnTo>
                  <a:pt x="9417" y="0"/>
                </a:lnTo>
                <a:lnTo>
                  <a:pt x="9505" y="0"/>
                </a:lnTo>
                <a:lnTo>
                  <a:pt x="9593" y="0"/>
                </a:lnTo>
                <a:lnTo>
                  <a:pt x="9681" y="0"/>
                </a:lnTo>
                <a:lnTo>
                  <a:pt x="9769" y="0"/>
                </a:lnTo>
                <a:lnTo>
                  <a:pt x="9857" y="0"/>
                </a:lnTo>
                <a:lnTo>
                  <a:pt x="9945" y="0"/>
                </a:lnTo>
                <a:lnTo>
                  <a:pt x="10033" y="0"/>
                </a:lnTo>
                <a:lnTo>
                  <a:pt x="10121" y="0"/>
                </a:lnTo>
                <a:lnTo>
                  <a:pt x="10209" y="1"/>
                </a:lnTo>
                <a:lnTo>
                  <a:pt x="10297" y="1"/>
                </a:lnTo>
                <a:lnTo>
                  <a:pt x="10385" y="1"/>
                </a:lnTo>
                <a:lnTo>
                  <a:pt x="10473" y="1"/>
                </a:lnTo>
                <a:lnTo>
                  <a:pt x="10561" y="1"/>
                </a:lnTo>
                <a:lnTo>
                  <a:pt x="10649" y="1"/>
                </a:lnTo>
                <a:lnTo>
                  <a:pt x="10737" y="1"/>
                </a:lnTo>
                <a:lnTo>
                  <a:pt x="10825" y="2"/>
                </a:lnTo>
                <a:lnTo>
                  <a:pt x="10913" y="2"/>
                </a:lnTo>
                <a:lnTo>
                  <a:pt x="11001" y="1"/>
                </a:lnTo>
                <a:lnTo>
                  <a:pt x="11089" y="1"/>
                </a:lnTo>
                <a:lnTo>
                  <a:pt x="11177" y="1"/>
                </a:lnTo>
                <a:lnTo>
                  <a:pt x="11265" y="1"/>
                </a:lnTo>
                <a:lnTo>
                  <a:pt x="11353" y="1"/>
                </a:lnTo>
                <a:lnTo>
                  <a:pt x="11441" y="1"/>
                </a:lnTo>
                <a:lnTo>
                  <a:pt x="11529" y="2"/>
                </a:lnTo>
                <a:lnTo>
                  <a:pt x="11617" y="2"/>
                </a:lnTo>
                <a:lnTo>
                  <a:pt x="11705" y="2"/>
                </a:lnTo>
                <a:lnTo>
                  <a:pt x="11793" y="2"/>
                </a:lnTo>
                <a:lnTo>
                  <a:pt x="11881" y="1"/>
                </a:lnTo>
                <a:lnTo>
                  <a:pt x="11969" y="0"/>
                </a:lnTo>
                <a:lnTo>
                  <a:pt x="12057" y="0"/>
                </a:lnTo>
                <a:lnTo>
                  <a:pt x="12145" y="0"/>
                </a:lnTo>
                <a:lnTo>
                  <a:pt x="12233" y="1"/>
                </a:lnTo>
                <a:lnTo>
                  <a:pt x="12321" y="1"/>
                </a:lnTo>
                <a:lnTo>
                  <a:pt x="12409" y="1"/>
                </a:lnTo>
                <a:lnTo>
                  <a:pt x="12497" y="1"/>
                </a:lnTo>
                <a:lnTo>
                  <a:pt x="12585" y="1"/>
                </a:lnTo>
                <a:lnTo>
                  <a:pt x="12673" y="1"/>
                </a:lnTo>
                <a:lnTo>
                  <a:pt x="12761" y="0"/>
                </a:lnTo>
                <a:lnTo>
                  <a:pt x="12849" y="0"/>
                </a:lnTo>
                <a:lnTo>
                  <a:pt x="12937" y="1"/>
                </a:lnTo>
                <a:lnTo>
                  <a:pt x="13025" y="1"/>
                </a:lnTo>
                <a:lnTo>
                  <a:pt x="13113" y="0"/>
                </a:lnTo>
                <a:lnTo>
                  <a:pt x="13201" y="0"/>
                </a:lnTo>
                <a:lnTo>
                  <a:pt x="13289" y="0"/>
                </a:lnTo>
                <a:lnTo>
                  <a:pt x="13377" y="0"/>
                </a:lnTo>
                <a:lnTo>
                  <a:pt x="13465" y="0"/>
                </a:lnTo>
                <a:lnTo>
                  <a:pt x="13553" y="1"/>
                </a:lnTo>
                <a:lnTo>
                  <a:pt x="13641" y="2"/>
                </a:lnTo>
                <a:lnTo>
                  <a:pt x="13729" y="2"/>
                </a:lnTo>
                <a:lnTo>
                  <a:pt x="13817" y="1"/>
                </a:lnTo>
                <a:lnTo>
                  <a:pt x="13905" y="0"/>
                </a:lnTo>
                <a:lnTo>
                  <a:pt x="13993" y="0"/>
                </a:lnTo>
                <a:lnTo>
                  <a:pt x="14081" y="0"/>
                </a:lnTo>
                <a:lnTo>
                  <a:pt x="14169" y="0"/>
                </a:lnTo>
                <a:lnTo>
                  <a:pt x="14257" y="0"/>
                </a:lnTo>
                <a:lnTo>
                  <a:pt x="14345" y="1"/>
                </a:lnTo>
                <a:lnTo>
                  <a:pt x="14433" y="1"/>
                </a:lnTo>
                <a:lnTo>
                  <a:pt x="14521" y="1"/>
                </a:lnTo>
                <a:lnTo>
                  <a:pt x="14609" y="1"/>
                </a:lnTo>
                <a:lnTo>
                  <a:pt x="14697" y="1"/>
                </a:lnTo>
                <a:lnTo>
                  <a:pt x="14785" y="1"/>
                </a:lnTo>
                <a:lnTo>
                  <a:pt x="14873" y="1"/>
                </a:lnTo>
                <a:lnTo>
                  <a:pt x="14961" y="1"/>
                </a:lnTo>
                <a:lnTo>
                  <a:pt x="15049" y="2"/>
                </a:lnTo>
                <a:lnTo>
                  <a:pt x="15137" y="2"/>
                </a:lnTo>
                <a:lnTo>
                  <a:pt x="15225" y="1"/>
                </a:lnTo>
                <a:lnTo>
                  <a:pt x="15313" y="1"/>
                </a:lnTo>
                <a:lnTo>
                  <a:pt x="15401" y="1"/>
                </a:lnTo>
                <a:lnTo>
                  <a:pt x="15489" y="1"/>
                </a:lnTo>
                <a:lnTo>
                  <a:pt x="15577" y="2"/>
                </a:lnTo>
                <a:lnTo>
                  <a:pt x="15665" y="2"/>
                </a:lnTo>
                <a:lnTo>
                  <a:pt x="15753" y="3"/>
                </a:lnTo>
                <a:lnTo>
                  <a:pt x="15841" y="3"/>
                </a:lnTo>
                <a:lnTo>
                  <a:pt x="15929" y="4"/>
                </a:lnTo>
                <a:lnTo>
                  <a:pt x="16017" y="4"/>
                </a:lnTo>
                <a:lnTo>
                  <a:pt x="16105" y="4"/>
                </a:lnTo>
                <a:lnTo>
                  <a:pt x="16193" y="4"/>
                </a:lnTo>
                <a:lnTo>
                  <a:pt x="16281" y="3"/>
                </a:lnTo>
                <a:lnTo>
                  <a:pt x="16369" y="2"/>
                </a:lnTo>
                <a:lnTo>
                  <a:pt x="16457" y="1"/>
                </a:lnTo>
                <a:lnTo>
                  <a:pt x="16545" y="1"/>
                </a:lnTo>
                <a:lnTo>
                  <a:pt x="16633" y="1"/>
                </a:lnTo>
                <a:lnTo>
                  <a:pt x="16721" y="1"/>
                </a:lnTo>
                <a:lnTo>
                  <a:pt x="16809" y="2"/>
                </a:lnTo>
                <a:lnTo>
                  <a:pt x="16897" y="1"/>
                </a:lnTo>
                <a:lnTo>
                  <a:pt x="16985" y="1"/>
                </a:lnTo>
                <a:lnTo>
                  <a:pt x="17073" y="1"/>
                </a:lnTo>
                <a:lnTo>
                  <a:pt x="17161" y="0"/>
                </a:lnTo>
                <a:lnTo>
                  <a:pt x="17249" y="0"/>
                </a:lnTo>
                <a:lnTo>
                  <a:pt x="17337" y="0"/>
                </a:lnTo>
                <a:lnTo>
                  <a:pt x="17425" y="0"/>
                </a:lnTo>
                <a:lnTo>
                  <a:pt x="17513" y="0"/>
                </a:lnTo>
                <a:lnTo>
                  <a:pt x="17601" y="1"/>
                </a:lnTo>
                <a:lnTo>
                  <a:pt x="17689" y="1"/>
                </a:lnTo>
                <a:lnTo>
                  <a:pt x="17777" y="1"/>
                </a:lnTo>
                <a:lnTo>
                  <a:pt x="17865" y="2"/>
                </a:lnTo>
                <a:lnTo>
                  <a:pt x="17953" y="2"/>
                </a:lnTo>
                <a:lnTo>
                  <a:pt x="18041" y="2"/>
                </a:lnTo>
                <a:lnTo>
                  <a:pt x="18129" y="1"/>
                </a:lnTo>
                <a:lnTo>
                  <a:pt x="18217" y="1"/>
                </a:lnTo>
                <a:lnTo>
                  <a:pt x="18305" y="1"/>
                </a:lnTo>
                <a:lnTo>
                  <a:pt x="18393" y="1"/>
                </a:lnTo>
                <a:lnTo>
                  <a:pt x="18481" y="1"/>
                </a:lnTo>
                <a:lnTo>
                  <a:pt x="18569" y="1"/>
                </a:lnTo>
                <a:lnTo>
                  <a:pt x="18657" y="1"/>
                </a:lnTo>
                <a:lnTo>
                  <a:pt x="18745" y="1"/>
                </a:lnTo>
                <a:lnTo>
                  <a:pt x="18833" y="1"/>
                </a:lnTo>
                <a:lnTo>
                  <a:pt x="18921" y="1"/>
                </a:lnTo>
                <a:lnTo>
                  <a:pt x="19009" y="0"/>
                </a:lnTo>
                <a:lnTo>
                  <a:pt x="19097" y="0"/>
                </a:lnTo>
                <a:lnTo>
                  <a:pt x="19185" y="0"/>
                </a:lnTo>
                <a:lnTo>
                  <a:pt x="19273" y="0"/>
                </a:lnTo>
                <a:lnTo>
                  <a:pt x="19361" y="0"/>
                </a:lnTo>
                <a:lnTo>
                  <a:pt x="19449" y="0"/>
                </a:lnTo>
                <a:lnTo>
                  <a:pt x="19537" y="0"/>
                </a:lnTo>
                <a:lnTo>
                  <a:pt x="19625" y="1"/>
                </a:lnTo>
                <a:lnTo>
                  <a:pt x="19713" y="0"/>
                </a:lnTo>
                <a:lnTo>
                  <a:pt x="19801" y="0"/>
                </a:lnTo>
                <a:lnTo>
                  <a:pt x="19889" y="0"/>
                </a:lnTo>
                <a:lnTo>
                  <a:pt x="19977" y="0"/>
                </a:lnTo>
                <a:lnTo>
                  <a:pt x="20065" y="0"/>
                </a:lnTo>
                <a:lnTo>
                  <a:pt x="20153" y="1"/>
                </a:lnTo>
                <a:lnTo>
                  <a:pt x="20241" y="1"/>
                </a:lnTo>
                <a:lnTo>
                  <a:pt x="20329" y="1"/>
                </a:lnTo>
                <a:lnTo>
                  <a:pt x="20417" y="1"/>
                </a:lnTo>
                <a:lnTo>
                  <a:pt x="20505" y="1"/>
                </a:lnTo>
                <a:lnTo>
                  <a:pt x="20594" y="1"/>
                </a:lnTo>
                <a:lnTo>
                  <a:pt x="20681" y="1"/>
                </a:lnTo>
                <a:lnTo>
                  <a:pt x="20770" y="1"/>
                </a:lnTo>
                <a:lnTo>
                  <a:pt x="20857" y="1"/>
                </a:lnTo>
                <a:lnTo>
                  <a:pt x="20946" y="1"/>
                </a:lnTo>
                <a:lnTo>
                  <a:pt x="21033" y="1"/>
                </a:lnTo>
                <a:lnTo>
                  <a:pt x="21122" y="1"/>
                </a:lnTo>
                <a:lnTo>
                  <a:pt x="21209" y="1"/>
                </a:lnTo>
                <a:lnTo>
                  <a:pt x="21298" y="0"/>
                </a:lnTo>
                <a:lnTo>
                  <a:pt x="21385" y="1"/>
                </a:lnTo>
                <a:lnTo>
                  <a:pt x="21474" y="1"/>
                </a:lnTo>
                <a:lnTo>
                  <a:pt x="21562" y="1"/>
                </a:lnTo>
                <a:lnTo>
                  <a:pt x="21650" y="1"/>
                </a:lnTo>
                <a:lnTo>
                  <a:pt x="21738" y="0"/>
                </a:lnTo>
                <a:lnTo>
                  <a:pt x="21826" y="0"/>
                </a:lnTo>
                <a:lnTo>
                  <a:pt x="21914" y="0"/>
                </a:lnTo>
                <a:lnTo>
                  <a:pt x="22002" y="0"/>
                </a:lnTo>
                <a:lnTo>
                  <a:pt x="22090" y="0"/>
                </a:lnTo>
                <a:lnTo>
                  <a:pt x="22178" y="0"/>
                </a:lnTo>
                <a:lnTo>
                  <a:pt x="22266" y="1"/>
                </a:lnTo>
                <a:lnTo>
                  <a:pt x="22354" y="1"/>
                </a:lnTo>
                <a:lnTo>
                  <a:pt x="22442" y="1"/>
                </a:lnTo>
                <a:lnTo>
                  <a:pt x="22530" y="1"/>
                </a:lnTo>
                <a:lnTo>
                  <a:pt x="22618" y="1"/>
                </a:lnTo>
                <a:lnTo>
                  <a:pt x="22706" y="1"/>
                </a:lnTo>
                <a:lnTo>
                  <a:pt x="22794" y="1"/>
                </a:lnTo>
                <a:lnTo>
                  <a:pt x="22882" y="0"/>
                </a:lnTo>
                <a:lnTo>
                  <a:pt x="22970" y="0"/>
                </a:lnTo>
                <a:lnTo>
                  <a:pt x="23058" y="0"/>
                </a:lnTo>
                <a:lnTo>
                  <a:pt x="23146" y="0"/>
                </a:lnTo>
                <a:lnTo>
                  <a:pt x="23234" y="1"/>
                </a:lnTo>
                <a:lnTo>
                  <a:pt x="23322" y="1"/>
                </a:lnTo>
                <a:lnTo>
                  <a:pt x="23410" y="0"/>
                </a:lnTo>
                <a:lnTo>
                  <a:pt x="23498" y="0"/>
                </a:lnTo>
                <a:lnTo>
                  <a:pt x="23586" y="0"/>
                </a:lnTo>
                <a:lnTo>
                  <a:pt x="23674" y="0"/>
                </a:lnTo>
                <a:lnTo>
                  <a:pt x="23762" y="0"/>
                </a:lnTo>
                <a:lnTo>
                  <a:pt x="23850" y="1"/>
                </a:lnTo>
                <a:lnTo>
                  <a:pt x="23938" y="1"/>
                </a:lnTo>
                <a:lnTo>
                  <a:pt x="24026" y="1"/>
                </a:lnTo>
                <a:lnTo>
                  <a:pt x="24114" y="1"/>
                </a:lnTo>
                <a:lnTo>
                  <a:pt x="24202" y="0"/>
                </a:lnTo>
                <a:lnTo>
                  <a:pt x="24290" y="0"/>
                </a:lnTo>
                <a:lnTo>
                  <a:pt x="24378" y="0"/>
                </a:lnTo>
                <a:lnTo>
                  <a:pt x="24466" y="0"/>
                </a:lnTo>
                <a:lnTo>
                  <a:pt x="24554" y="0"/>
                </a:lnTo>
                <a:lnTo>
                  <a:pt x="24642" y="0"/>
                </a:lnTo>
                <a:lnTo>
                  <a:pt x="24730" y="0"/>
                </a:lnTo>
                <a:lnTo>
                  <a:pt x="24818" y="0"/>
                </a:lnTo>
                <a:lnTo>
                  <a:pt x="24906" y="1"/>
                </a:lnTo>
                <a:lnTo>
                  <a:pt x="24994" y="1"/>
                </a:lnTo>
                <a:lnTo>
                  <a:pt x="25082" y="0"/>
                </a:lnTo>
                <a:lnTo>
                  <a:pt x="25170" y="0"/>
                </a:lnTo>
                <a:lnTo>
                  <a:pt x="25258" y="0"/>
                </a:lnTo>
                <a:lnTo>
                  <a:pt x="25346" y="1"/>
                </a:lnTo>
                <a:lnTo>
                  <a:pt x="25434" y="1"/>
                </a:lnTo>
                <a:lnTo>
                  <a:pt x="25522" y="2"/>
                </a:lnTo>
                <a:lnTo>
                  <a:pt x="25610" y="2"/>
                </a:lnTo>
                <a:lnTo>
                  <a:pt x="25698" y="1"/>
                </a:lnTo>
                <a:lnTo>
                  <a:pt x="25786" y="1"/>
                </a:lnTo>
                <a:lnTo>
                  <a:pt x="25874" y="0"/>
                </a:lnTo>
                <a:lnTo>
                  <a:pt x="25962" y="0"/>
                </a:lnTo>
                <a:lnTo>
                  <a:pt x="26050" y="0"/>
                </a:lnTo>
                <a:lnTo>
                  <a:pt x="26138" y="0"/>
                </a:lnTo>
                <a:lnTo>
                  <a:pt x="26226" y="0"/>
                </a:lnTo>
                <a:lnTo>
                  <a:pt x="26314" y="0"/>
                </a:lnTo>
                <a:lnTo>
                  <a:pt x="26402" y="0"/>
                </a:lnTo>
                <a:lnTo>
                  <a:pt x="26490" y="1"/>
                </a:lnTo>
                <a:lnTo>
                  <a:pt x="26578" y="1"/>
                </a:lnTo>
                <a:lnTo>
                  <a:pt x="26666" y="2"/>
                </a:lnTo>
                <a:lnTo>
                  <a:pt x="26754" y="2"/>
                </a:lnTo>
                <a:lnTo>
                  <a:pt x="26842" y="2"/>
                </a:lnTo>
                <a:lnTo>
                  <a:pt x="26930" y="2"/>
                </a:lnTo>
                <a:lnTo>
                  <a:pt x="27018" y="1"/>
                </a:lnTo>
                <a:lnTo>
                  <a:pt x="27106" y="1"/>
                </a:lnTo>
                <a:lnTo>
                  <a:pt x="27194" y="1"/>
                </a:lnTo>
                <a:lnTo>
                  <a:pt x="27282" y="1"/>
                </a:lnTo>
                <a:lnTo>
                  <a:pt x="27370" y="1"/>
                </a:lnTo>
                <a:lnTo>
                  <a:pt x="27458" y="1"/>
                </a:lnTo>
                <a:lnTo>
                  <a:pt x="27546" y="1"/>
                </a:lnTo>
                <a:lnTo>
                  <a:pt x="27634" y="1"/>
                </a:lnTo>
                <a:lnTo>
                  <a:pt x="27722" y="0"/>
                </a:lnTo>
                <a:lnTo>
                  <a:pt x="27810" y="0"/>
                </a:lnTo>
              </a:path>
            </a:pathLst>
          </a:custGeom>
          <a:noFill/>
          <a:ln w="28575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reeform 212"/>
          <p:cNvSpPr>
            <a:spLocks/>
          </p:cNvSpPr>
          <p:nvPr/>
        </p:nvSpPr>
        <p:spPr bwMode="auto">
          <a:xfrm flipV="1">
            <a:off x="1247776" y="3265488"/>
            <a:ext cx="6994525" cy="2897188"/>
          </a:xfrm>
          <a:custGeom>
            <a:avLst/>
            <a:gdLst>
              <a:gd name="T0" fmla="*/ 264 w 27722"/>
              <a:gd name="T1" fmla="*/ 15 h 15200"/>
              <a:gd name="T2" fmla="*/ 704 w 27722"/>
              <a:gd name="T3" fmla="*/ 17 h 15200"/>
              <a:gd name="T4" fmla="*/ 1144 w 27722"/>
              <a:gd name="T5" fmla="*/ 12 h 15200"/>
              <a:gd name="T6" fmla="*/ 1584 w 27722"/>
              <a:gd name="T7" fmla="*/ 11 h 15200"/>
              <a:gd name="T8" fmla="*/ 2024 w 27722"/>
              <a:gd name="T9" fmla="*/ 18 h 15200"/>
              <a:gd name="T10" fmla="*/ 2464 w 27722"/>
              <a:gd name="T11" fmla="*/ 17 h 15200"/>
              <a:gd name="T12" fmla="*/ 2904 w 27722"/>
              <a:gd name="T13" fmla="*/ 30 h 15200"/>
              <a:gd name="T14" fmla="*/ 3344 w 27722"/>
              <a:gd name="T15" fmla="*/ 32 h 15200"/>
              <a:gd name="T16" fmla="*/ 3784 w 27722"/>
              <a:gd name="T17" fmla="*/ 19 h 15200"/>
              <a:gd name="T18" fmla="*/ 4224 w 27722"/>
              <a:gd name="T19" fmla="*/ 24 h 15200"/>
              <a:gd name="T20" fmla="*/ 4664 w 27722"/>
              <a:gd name="T21" fmla="*/ 27 h 15200"/>
              <a:gd name="T22" fmla="*/ 5104 w 27722"/>
              <a:gd name="T23" fmla="*/ 41 h 15200"/>
              <a:gd name="T24" fmla="*/ 5544 w 27722"/>
              <a:gd name="T25" fmla="*/ 38 h 15200"/>
              <a:gd name="T26" fmla="*/ 5984 w 27722"/>
              <a:gd name="T27" fmla="*/ 41 h 15200"/>
              <a:gd name="T28" fmla="*/ 6425 w 27722"/>
              <a:gd name="T29" fmla="*/ 26 h 15200"/>
              <a:gd name="T30" fmla="*/ 6865 w 27722"/>
              <a:gd name="T31" fmla="*/ 13 h 15200"/>
              <a:gd name="T32" fmla="*/ 7305 w 27722"/>
              <a:gd name="T33" fmla="*/ 11 h 15200"/>
              <a:gd name="T34" fmla="*/ 7745 w 27722"/>
              <a:gd name="T35" fmla="*/ 16 h 15200"/>
              <a:gd name="T36" fmla="*/ 8185 w 27722"/>
              <a:gd name="T37" fmla="*/ 14 h 15200"/>
              <a:gd name="T38" fmla="*/ 8625 w 27722"/>
              <a:gd name="T39" fmla="*/ 19 h 15200"/>
              <a:gd name="T40" fmla="*/ 9065 w 27722"/>
              <a:gd name="T41" fmla="*/ 11 h 15200"/>
              <a:gd name="T42" fmla="*/ 9505 w 27722"/>
              <a:gd name="T43" fmla="*/ 18 h 15200"/>
              <a:gd name="T44" fmla="*/ 9945 w 27722"/>
              <a:gd name="T45" fmla="*/ 31 h 15200"/>
              <a:gd name="T46" fmla="*/ 10385 w 27722"/>
              <a:gd name="T47" fmla="*/ 36 h 15200"/>
              <a:gd name="T48" fmla="*/ 10825 w 27722"/>
              <a:gd name="T49" fmla="*/ 25 h 15200"/>
              <a:gd name="T50" fmla="*/ 11265 w 27722"/>
              <a:gd name="T51" fmla="*/ 11 h 15200"/>
              <a:gd name="T52" fmla="*/ 11705 w 27722"/>
              <a:gd name="T53" fmla="*/ 8 h 15200"/>
              <a:gd name="T54" fmla="*/ 12145 w 27722"/>
              <a:gd name="T55" fmla="*/ 6 h 15200"/>
              <a:gd name="T56" fmla="*/ 12585 w 27722"/>
              <a:gd name="T57" fmla="*/ 6 h 15200"/>
              <a:gd name="T58" fmla="*/ 13025 w 27722"/>
              <a:gd name="T59" fmla="*/ 2 h 15200"/>
              <a:gd name="T60" fmla="*/ 13465 w 27722"/>
              <a:gd name="T61" fmla="*/ 2 h 15200"/>
              <a:gd name="T62" fmla="*/ 13905 w 27722"/>
              <a:gd name="T63" fmla="*/ 5 h 15200"/>
              <a:gd name="T64" fmla="*/ 14345 w 27722"/>
              <a:gd name="T65" fmla="*/ 4 h 15200"/>
              <a:gd name="T66" fmla="*/ 14785 w 27722"/>
              <a:gd name="T67" fmla="*/ 5 h 15200"/>
              <a:gd name="T68" fmla="*/ 15225 w 27722"/>
              <a:gd name="T69" fmla="*/ 121 h 15200"/>
              <a:gd name="T70" fmla="*/ 15665 w 27722"/>
              <a:gd name="T71" fmla="*/ 6491 h 15200"/>
              <a:gd name="T72" fmla="*/ 16105 w 27722"/>
              <a:gd name="T73" fmla="*/ 11317 h 15200"/>
              <a:gd name="T74" fmla="*/ 16545 w 27722"/>
              <a:gd name="T75" fmla="*/ 840 h 15200"/>
              <a:gd name="T76" fmla="*/ 16985 w 27722"/>
              <a:gd name="T77" fmla="*/ 92 h 15200"/>
              <a:gd name="T78" fmla="*/ 17425 w 27722"/>
              <a:gd name="T79" fmla="*/ 34 h 15200"/>
              <a:gd name="T80" fmla="*/ 17865 w 27722"/>
              <a:gd name="T81" fmla="*/ 17 h 15200"/>
              <a:gd name="T82" fmla="*/ 18305 w 27722"/>
              <a:gd name="T83" fmla="*/ 14 h 15200"/>
              <a:gd name="T84" fmla="*/ 18745 w 27722"/>
              <a:gd name="T85" fmla="*/ 10 h 15200"/>
              <a:gd name="T86" fmla="*/ 19185 w 27722"/>
              <a:gd name="T87" fmla="*/ 16 h 15200"/>
              <a:gd name="T88" fmla="*/ 19625 w 27722"/>
              <a:gd name="T89" fmla="*/ 14 h 15200"/>
              <a:gd name="T90" fmla="*/ 20065 w 27722"/>
              <a:gd name="T91" fmla="*/ 15 h 15200"/>
              <a:gd name="T92" fmla="*/ 20506 w 27722"/>
              <a:gd name="T93" fmla="*/ 21 h 15200"/>
              <a:gd name="T94" fmla="*/ 20946 w 27722"/>
              <a:gd name="T95" fmla="*/ 22 h 15200"/>
              <a:gd name="T96" fmla="*/ 21386 w 27722"/>
              <a:gd name="T97" fmla="*/ 26 h 15200"/>
              <a:gd name="T98" fmla="*/ 21826 w 27722"/>
              <a:gd name="T99" fmla="*/ 25 h 15200"/>
              <a:gd name="T100" fmla="*/ 22266 w 27722"/>
              <a:gd name="T101" fmla="*/ 24 h 15200"/>
              <a:gd name="T102" fmla="*/ 22706 w 27722"/>
              <a:gd name="T103" fmla="*/ 31 h 15200"/>
              <a:gd name="T104" fmla="*/ 23146 w 27722"/>
              <a:gd name="T105" fmla="*/ 31 h 15200"/>
              <a:gd name="T106" fmla="*/ 23586 w 27722"/>
              <a:gd name="T107" fmla="*/ 43 h 15200"/>
              <a:gd name="T108" fmla="*/ 24026 w 27722"/>
              <a:gd name="T109" fmla="*/ 22 h 15200"/>
              <a:gd name="T110" fmla="*/ 24466 w 27722"/>
              <a:gd name="T111" fmla="*/ 32 h 15200"/>
              <a:gd name="T112" fmla="*/ 24906 w 27722"/>
              <a:gd name="T113" fmla="*/ 34 h 15200"/>
              <a:gd name="T114" fmla="*/ 25346 w 27722"/>
              <a:gd name="T115" fmla="*/ 41 h 15200"/>
              <a:gd name="T116" fmla="*/ 25786 w 27722"/>
              <a:gd name="T117" fmla="*/ 78 h 15200"/>
              <a:gd name="T118" fmla="*/ 26226 w 27722"/>
              <a:gd name="T119" fmla="*/ 45 h 15200"/>
              <a:gd name="T120" fmla="*/ 26666 w 27722"/>
              <a:gd name="T121" fmla="*/ 33 h 15200"/>
              <a:gd name="T122" fmla="*/ 27106 w 27722"/>
              <a:gd name="T123" fmla="*/ 40 h 15200"/>
              <a:gd name="T124" fmla="*/ 27546 w 27722"/>
              <a:gd name="T125" fmla="*/ 46 h 1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722" h="15200">
                <a:moveTo>
                  <a:pt x="0" y="15"/>
                </a:moveTo>
                <a:lnTo>
                  <a:pt x="0" y="15"/>
                </a:lnTo>
                <a:lnTo>
                  <a:pt x="88" y="16"/>
                </a:lnTo>
                <a:lnTo>
                  <a:pt x="176" y="17"/>
                </a:lnTo>
                <a:lnTo>
                  <a:pt x="264" y="15"/>
                </a:lnTo>
                <a:lnTo>
                  <a:pt x="352" y="12"/>
                </a:lnTo>
                <a:lnTo>
                  <a:pt x="440" y="10"/>
                </a:lnTo>
                <a:lnTo>
                  <a:pt x="528" y="12"/>
                </a:lnTo>
                <a:lnTo>
                  <a:pt x="616" y="15"/>
                </a:lnTo>
                <a:lnTo>
                  <a:pt x="704" y="17"/>
                </a:lnTo>
                <a:lnTo>
                  <a:pt x="792" y="16"/>
                </a:lnTo>
                <a:lnTo>
                  <a:pt x="880" y="16"/>
                </a:lnTo>
                <a:lnTo>
                  <a:pt x="968" y="15"/>
                </a:lnTo>
                <a:lnTo>
                  <a:pt x="1056" y="14"/>
                </a:lnTo>
                <a:lnTo>
                  <a:pt x="1144" y="12"/>
                </a:lnTo>
                <a:lnTo>
                  <a:pt x="1232" y="12"/>
                </a:lnTo>
                <a:lnTo>
                  <a:pt x="1320" y="12"/>
                </a:lnTo>
                <a:lnTo>
                  <a:pt x="1408" y="13"/>
                </a:lnTo>
                <a:lnTo>
                  <a:pt x="1496" y="12"/>
                </a:lnTo>
                <a:lnTo>
                  <a:pt x="1584" y="11"/>
                </a:lnTo>
                <a:lnTo>
                  <a:pt x="1672" y="10"/>
                </a:lnTo>
                <a:lnTo>
                  <a:pt x="1760" y="12"/>
                </a:lnTo>
                <a:lnTo>
                  <a:pt x="1848" y="14"/>
                </a:lnTo>
                <a:lnTo>
                  <a:pt x="1936" y="16"/>
                </a:lnTo>
                <a:lnTo>
                  <a:pt x="2024" y="18"/>
                </a:lnTo>
                <a:lnTo>
                  <a:pt x="2112" y="20"/>
                </a:lnTo>
                <a:lnTo>
                  <a:pt x="2200" y="20"/>
                </a:lnTo>
                <a:lnTo>
                  <a:pt x="2288" y="18"/>
                </a:lnTo>
                <a:lnTo>
                  <a:pt x="2376" y="16"/>
                </a:lnTo>
                <a:lnTo>
                  <a:pt x="2464" y="17"/>
                </a:lnTo>
                <a:lnTo>
                  <a:pt x="2552" y="19"/>
                </a:lnTo>
                <a:lnTo>
                  <a:pt x="2640" y="19"/>
                </a:lnTo>
                <a:lnTo>
                  <a:pt x="2728" y="21"/>
                </a:lnTo>
                <a:lnTo>
                  <a:pt x="2816" y="25"/>
                </a:lnTo>
                <a:lnTo>
                  <a:pt x="2904" y="30"/>
                </a:lnTo>
                <a:lnTo>
                  <a:pt x="2992" y="32"/>
                </a:lnTo>
                <a:lnTo>
                  <a:pt x="3080" y="31"/>
                </a:lnTo>
                <a:lnTo>
                  <a:pt x="3168" y="31"/>
                </a:lnTo>
                <a:lnTo>
                  <a:pt x="3256" y="33"/>
                </a:lnTo>
                <a:lnTo>
                  <a:pt x="3344" y="32"/>
                </a:lnTo>
                <a:lnTo>
                  <a:pt x="3432" y="29"/>
                </a:lnTo>
                <a:lnTo>
                  <a:pt x="3520" y="26"/>
                </a:lnTo>
                <a:lnTo>
                  <a:pt x="3608" y="24"/>
                </a:lnTo>
                <a:lnTo>
                  <a:pt x="3696" y="22"/>
                </a:lnTo>
                <a:lnTo>
                  <a:pt x="3784" y="19"/>
                </a:lnTo>
                <a:lnTo>
                  <a:pt x="3872" y="15"/>
                </a:lnTo>
                <a:lnTo>
                  <a:pt x="3960" y="15"/>
                </a:lnTo>
                <a:lnTo>
                  <a:pt x="4048" y="17"/>
                </a:lnTo>
                <a:lnTo>
                  <a:pt x="4136" y="20"/>
                </a:lnTo>
                <a:lnTo>
                  <a:pt x="4224" y="24"/>
                </a:lnTo>
                <a:lnTo>
                  <a:pt x="4312" y="27"/>
                </a:lnTo>
                <a:lnTo>
                  <a:pt x="4400" y="28"/>
                </a:lnTo>
                <a:lnTo>
                  <a:pt x="4488" y="29"/>
                </a:lnTo>
                <a:lnTo>
                  <a:pt x="4576" y="28"/>
                </a:lnTo>
                <a:lnTo>
                  <a:pt x="4664" y="27"/>
                </a:lnTo>
                <a:lnTo>
                  <a:pt x="4752" y="26"/>
                </a:lnTo>
                <a:lnTo>
                  <a:pt x="4840" y="26"/>
                </a:lnTo>
                <a:lnTo>
                  <a:pt x="4928" y="30"/>
                </a:lnTo>
                <a:lnTo>
                  <a:pt x="5016" y="36"/>
                </a:lnTo>
                <a:lnTo>
                  <a:pt x="5104" y="41"/>
                </a:lnTo>
                <a:lnTo>
                  <a:pt x="5192" y="43"/>
                </a:lnTo>
                <a:lnTo>
                  <a:pt x="5280" y="42"/>
                </a:lnTo>
                <a:lnTo>
                  <a:pt x="5368" y="39"/>
                </a:lnTo>
                <a:lnTo>
                  <a:pt x="5456" y="37"/>
                </a:lnTo>
                <a:lnTo>
                  <a:pt x="5544" y="38"/>
                </a:lnTo>
                <a:lnTo>
                  <a:pt x="5632" y="40"/>
                </a:lnTo>
                <a:lnTo>
                  <a:pt x="5720" y="40"/>
                </a:lnTo>
                <a:lnTo>
                  <a:pt x="5808" y="39"/>
                </a:lnTo>
                <a:lnTo>
                  <a:pt x="5896" y="39"/>
                </a:lnTo>
                <a:lnTo>
                  <a:pt x="5984" y="41"/>
                </a:lnTo>
                <a:lnTo>
                  <a:pt x="6072" y="43"/>
                </a:lnTo>
                <a:lnTo>
                  <a:pt x="6160" y="40"/>
                </a:lnTo>
                <a:lnTo>
                  <a:pt x="6249" y="33"/>
                </a:lnTo>
                <a:lnTo>
                  <a:pt x="6336" y="28"/>
                </a:lnTo>
                <a:lnTo>
                  <a:pt x="6425" y="26"/>
                </a:lnTo>
                <a:lnTo>
                  <a:pt x="6513" y="23"/>
                </a:lnTo>
                <a:lnTo>
                  <a:pt x="6601" y="17"/>
                </a:lnTo>
                <a:lnTo>
                  <a:pt x="6689" y="12"/>
                </a:lnTo>
                <a:lnTo>
                  <a:pt x="6777" y="11"/>
                </a:lnTo>
                <a:lnTo>
                  <a:pt x="6865" y="13"/>
                </a:lnTo>
                <a:lnTo>
                  <a:pt x="6953" y="14"/>
                </a:lnTo>
                <a:lnTo>
                  <a:pt x="7041" y="12"/>
                </a:lnTo>
                <a:lnTo>
                  <a:pt x="7129" y="11"/>
                </a:lnTo>
                <a:lnTo>
                  <a:pt x="7217" y="11"/>
                </a:lnTo>
                <a:lnTo>
                  <a:pt x="7305" y="11"/>
                </a:lnTo>
                <a:lnTo>
                  <a:pt x="7393" y="12"/>
                </a:lnTo>
                <a:lnTo>
                  <a:pt x="7481" y="14"/>
                </a:lnTo>
                <a:lnTo>
                  <a:pt x="7569" y="16"/>
                </a:lnTo>
                <a:lnTo>
                  <a:pt x="7657" y="16"/>
                </a:lnTo>
                <a:lnTo>
                  <a:pt x="7745" y="16"/>
                </a:lnTo>
                <a:lnTo>
                  <a:pt x="7833" y="15"/>
                </a:lnTo>
                <a:lnTo>
                  <a:pt x="7921" y="15"/>
                </a:lnTo>
                <a:lnTo>
                  <a:pt x="8009" y="15"/>
                </a:lnTo>
                <a:lnTo>
                  <a:pt x="8097" y="15"/>
                </a:lnTo>
                <a:lnTo>
                  <a:pt x="8185" y="14"/>
                </a:lnTo>
                <a:lnTo>
                  <a:pt x="8273" y="14"/>
                </a:lnTo>
                <a:lnTo>
                  <a:pt x="8361" y="14"/>
                </a:lnTo>
                <a:lnTo>
                  <a:pt x="8449" y="14"/>
                </a:lnTo>
                <a:lnTo>
                  <a:pt x="8537" y="15"/>
                </a:lnTo>
                <a:lnTo>
                  <a:pt x="8625" y="19"/>
                </a:lnTo>
                <a:lnTo>
                  <a:pt x="8713" y="24"/>
                </a:lnTo>
                <a:lnTo>
                  <a:pt x="8801" y="29"/>
                </a:lnTo>
                <a:lnTo>
                  <a:pt x="8889" y="28"/>
                </a:lnTo>
                <a:lnTo>
                  <a:pt x="8977" y="20"/>
                </a:lnTo>
                <a:lnTo>
                  <a:pt x="9065" y="11"/>
                </a:lnTo>
                <a:lnTo>
                  <a:pt x="9153" y="7"/>
                </a:lnTo>
                <a:lnTo>
                  <a:pt x="9241" y="8"/>
                </a:lnTo>
                <a:lnTo>
                  <a:pt x="9329" y="11"/>
                </a:lnTo>
                <a:lnTo>
                  <a:pt x="9417" y="15"/>
                </a:lnTo>
                <a:lnTo>
                  <a:pt x="9505" y="18"/>
                </a:lnTo>
                <a:lnTo>
                  <a:pt x="9593" y="21"/>
                </a:lnTo>
                <a:lnTo>
                  <a:pt x="9681" y="22"/>
                </a:lnTo>
                <a:lnTo>
                  <a:pt x="9769" y="24"/>
                </a:lnTo>
                <a:lnTo>
                  <a:pt x="9857" y="28"/>
                </a:lnTo>
                <a:lnTo>
                  <a:pt x="9945" y="31"/>
                </a:lnTo>
                <a:lnTo>
                  <a:pt x="10033" y="30"/>
                </a:lnTo>
                <a:lnTo>
                  <a:pt x="10121" y="26"/>
                </a:lnTo>
                <a:lnTo>
                  <a:pt x="10209" y="27"/>
                </a:lnTo>
                <a:lnTo>
                  <a:pt x="10297" y="32"/>
                </a:lnTo>
                <a:lnTo>
                  <a:pt x="10385" y="36"/>
                </a:lnTo>
                <a:lnTo>
                  <a:pt x="10473" y="33"/>
                </a:lnTo>
                <a:lnTo>
                  <a:pt x="10561" y="27"/>
                </a:lnTo>
                <a:lnTo>
                  <a:pt x="10649" y="25"/>
                </a:lnTo>
                <a:lnTo>
                  <a:pt x="10737" y="25"/>
                </a:lnTo>
                <a:lnTo>
                  <a:pt x="10825" y="25"/>
                </a:lnTo>
                <a:lnTo>
                  <a:pt x="10913" y="23"/>
                </a:lnTo>
                <a:lnTo>
                  <a:pt x="11001" y="18"/>
                </a:lnTo>
                <a:lnTo>
                  <a:pt x="11089" y="13"/>
                </a:lnTo>
                <a:lnTo>
                  <a:pt x="11177" y="11"/>
                </a:lnTo>
                <a:lnTo>
                  <a:pt x="11265" y="11"/>
                </a:lnTo>
                <a:lnTo>
                  <a:pt x="11353" y="11"/>
                </a:lnTo>
                <a:lnTo>
                  <a:pt x="11441" y="11"/>
                </a:lnTo>
                <a:lnTo>
                  <a:pt x="11529" y="10"/>
                </a:lnTo>
                <a:lnTo>
                  <a:pt x="11617" y="8"/>
                </a:lnTo>
                <a:lnTo>
                  <a:pt x="11705" y="8"/>
                </a:lnTo>
                <a:lnTo>
                  <a:pt x="11793" y="7"/>
                </a:lnTo>
                <a:lnTo>
                  <a:pt x="11881" y="8"/>
                </a:lnTo>
                <a:lnTo>
                  <a:pt x="11969" y="9"/>
                </a:lnTo>
                <a:lnTo>
                  <a:pt x="12057" y="8"/>
                </a:lnTo>
                <a:lnTo>
                  <a:pt x="12145" y="6"/>
                </a:lnTo>
                <a:lnTo>
                  <a:pt x="12233" y="3"/>
                </a:lnTo>
                <a:lnTo>
                  <a:pt x="12321" y="4"/>
                </a:lnTo>
                <a:lnTo>
                  <a:pt x="12409" y="6"/>
                </a:lnTo>
                <a:lnTo>
                  <a:pt x="12497" y="7"/>
                </a:lnTo>
                <a:lnTo>
                  <a:pt x="12585" y="6"/>
                </a:lnTo>
                <a:lnTo>
                  <a:pt x="12673" y="4"/>
                </a:lnTo>
                <a:lnTo>
                  <a:pt x="12761" y="3"/>
                </a:lnTo>
                <a:lnTo>
                  <a:pt x="12849" y="3"/>
                </a:lnTo>
                <a:lnTo>
                  <a:pt x="12937" y="3"/>
                </a:lnTo>
                <a:lnTo>
                  <a:pt x="13025" y="2"/>
                </a:lnTo>
                <a:lnTo>
                  <a:pt x="13113" y="1"/>
                </a:lnTo>
                <a:lnTo>
                  <a:pt x="13201" y="0"/>
                </a:lnTo>
                <a:lnTo>
                  <a:pt x="13289" y="0"/>
                </a:lnTo>
                <a:lnTo>
                  <a:pt x="13377" y="0"/>
                </a:lnTo>
                <a:lnTo>
                  <a:pt x="13465" y="2"/>
                </a:lnTo>
                <a:lnTo>
                  <a:pt x="13553" y="3"/>
                </a:lnTo>
                <a:lnTo>
                  <a:pt x="13641" y="3"/>
                </a:lnTo>
                <a:lnTo>
                  <a:pt x="13729" y="3"/>
                </a:lnTo>
                <a:lnTo>
                  <a:pt x="13817" y="4"/>
                </a:lnTo>
                <a:lnTo>
                  <a:pt x="13905" y="5"/>
                </a:lnTo>
                <a:lnTo>
                  <a:pt x="13993" y="6"/>
                </a:lnTo>
                <a:lnTo>
                  <a:pt x="14081" y="6"/>
                </a:lnTo>
                <a:lnTo>
                  <a:pt x="14169" y="7"/>
                </a:lnTo>
                <a:lnTo>
                  <a:pt x="14257" y="6"/>
                </a:lnTo>
                <a:lnTo>
                  <a:pt x="14345" y="4"/>
                </a:lnTo>
                <a:lnTo>
                  <a:pt x="14433" y="3"/>
                </a:lnTo>
                <a:lnTo>
                  <a:pt x="14521" y="4"/>
                </a:lnTo>
                <a:lnTo>
                  <a:pt x="14609" y="6"/>
                </a:lnTo>
                <a:lnTo>
                  <a:pt x="14697" y="6"/>
                </a:lnTo>
                <a:lnTo>
                  <a:pt x="14785" y="5"/>
                </a:lnTo>
                <a:lnTo>
                  <a:pt x="14873" y="4"/>
                </a:lnTo>
                <a:lnTo>
                  <a:pt x="14961" y="7"/>
                </a:lnTo>
                <a:lnTo>
                  <a:pt x="15049" y="18"/>
                </a:lnTo>
                <a:lnTo>
                  <a:pt x="15137" y="48"/>
                </a:lnTo>
                <a:lnTo>
                  <a:pt x="15225" y="121"/>
                </a:lnTo>
                <a:lnTo>
                  <a:pt x="15313" y="302"/>
                </a:lnTo>
                <a:lnTo>
                  <a:pt x="15401" y="724"/>
                </a:lnTo>
                <a:lnTo>
                  <a:pt x="15489" y="1645"/>
                </a:lnTo>
                <a:lnTo>
                  <a:pt x="15577" y="3471"/>
                </a:lnTo>
                <a:lnTo>
                  <a:pt x="15665" y="6491"/>
                </a:lnTo>
                <a:lnTo>
                  <a:pt x="15753" y="10313"/>
                </a:lnTo>
                <a:lnTo>
                  <a:pt x="15841" y="13684"/>
                </a:lnTo>
                <a:lnTo>
                  <a:pt x="15929" y="15200"/>
                </a:lnTo>
                <a:lnTo>
                  <a:pt x="16017" y="14235"/>
                </a:lnTo>
                <a:lnTo>
                  <a:pt x="16105" y="11317"/>
                </a:lnTo>
                <a:lnTo>
                  <a:pt x="16193" y="7757"/>
                </a:lnTo>
                <a:lnTo>
                  <a:pt x="16281" y="4743"/>
                </a:lnTo>
                <a:lnTo>
                  <a:pt x="16369" y="2707"/>
                </a:lnTo>
                <a:lnTo>
                  <a:pt x="16457" y="1500"/>
                </a:lnTo>
                <a:lnTo>
                  <a:pt x="16545" y="840"/>
                </a:lnTo>
                <a:lnTo>
                  <a:pt x="16633" y="495"/>
                </a:lnTo>
                <a:lnTo>
                  <a:pt x="16721" y="308"/>
                </a:lnTo>
                <a:lnTo>
                  <a:pt x="16809" y="199"/>
                </a:lnTo>
                <a:lnTo>
                  <a:pt x="16897" y="132"/>
                </a:lnTo>
                <a:lnTo>
                  <a:pt x="16985" y="92"/>
                </a:lnTo>
                <a:lnTo>
                  <a:pt x="17073" y="70"/>
                </a:lnTo>
                <a:lnTo>
                  <a:pt x="17161" y="60"/>
                </a:lnTo>
                <a:lnTo>
                  <a:pt x="17249" y="52"/>
                </a:lnTo>
                <a:lnTo>
                  <a:pt x="17337" y="43"/>
                </a:lnTo>
                <a:lnTo>
                  <a:pt x="17425" y="34"/>
                </a:lnTo>
                <a:lnTo>
                  <a:pt x="17513" y="27"/>
                </a:lnTo>
                <a:lnTo>
                  <a:pt x="17601" y="20"/>
                </a:lnTo>
                <a:lnTo>
                  <a:pt x="17689" y="16"/>
                </a:lnTo>
                <a:lnTo>
                  <a:pt x="17777" y="15"/>
                </a:lnTo>
                <a:lnTo>
                  <a:pt x="17865" y="17"/>
                </a:lnTo>
                <a:lnTo>
                  <a:pt x="17953" y="17"/>
                </a:lnTo>
                <a:lnTo>
                  <a:pt x="18041" y="15"/>
                </a:lnTo>
                <a:lnTo>
                  <a:pt x="18129" y="14"/>
                </a:lnTo>
                <a:lnTo>
                  <a:pt x="18217" y="15"/>
                </a:lnTo>
                <a:lnTo>
                  <a:pt x="18305" y="14"/>
                </a:lnTo>
                <a:lnTo>
                  <a:pt x="18393" y="13"/>
                </a:lnTo>
                <a:lnTo>
                  <a:pt x="18481" y="11"/>
                </a:lnTo>
                <a:lnTo>
                  <a:pt x="18569" y="10"/>
                </a:lnTo>
                <a:lnTo>
                  <a:pt x="18657" y="10"/>
                </a:lnTo>
                <a:lnTo>
                  <a:pt x="18745" y="10"/>
                </a:lnTo>
                <a:lnTo>
                  <a:pt x="18833" y="11"/>
                </a:lnTo>
                <a:lnTo>
                  <a:pt x="18921" y="13"/>
                </a:lnTo>
                <a:lnTo>
                  <a:pt x="19009" y="15"/>
                </a:lnTo>
                <a:lnTo>
                  <a:pt x="19097" y="16"/>
                </a:lnTo>
                <a:lnTo>
                  <a:pt x="19185" y="16"/>
                </a:lnTo>
                <a:lnTo>
                  <a:pt x="19273" y="15"/>
                </a:lnTo>
                <a:lnTo>
                  <a:pt x="19361" y="13"/>
                </a:lnTo>
                <a:lnTo>
                  <a:pt x="19449" y="12"/>
                </a:lnTo>
                <a:lnTo>
                  <a:pt x="19537" y="12"/>
                </a:lnTo>
                <a:lnTo>
                  <a:pt x="19625" y="14"/>
                </a:lnTo>
                <a:lnTo>
                  <a:pt x="19713" y="16"/>
                </a:lnTo>
                <a:lnTo>
                  <a:pt x="19802" y="16"/>
                </a:lnTo>
                <a:lnTo>
                  <a:pt x="19889" y="16"/>
                </a:lnTo>
                <a:lnTo>
                  <a:pt x="19978" y="15"/>
                </a:lnTo>
                <a:lnTo>
                  <a:pt x="20065" y="15"/>
                </a:lnTo>
                <a:lnTo>
                  <a:pt x="20154" y="13"/>
                </a:lnTo>
                <a:lnTo>
                  <a:pt x="20241" y="11"/>
                </a:lnTo>
                <a:lnTo>
                  <a:pt x="20330" y="12"/>
                </a:lnTo>
                <a:lnTo>
                  <a:pt x="20417" y="17"/>
                </a:lnTo>
                <a:lnTo>
                  <a:pt x="20506" y="21"/>
                </a:lnTo>
                <a:lnTo>
                  <a:pt x="20594" y="24"/>
                </a:lnTo>
                <a:lnTo>
                  <a:pt x="20682" y="23"/>
                </a:lnTo>
                <a:lnTo>
                  <a:pt x="20770" y="22"/>
                </a:lnTo>
                <a:lnTo>
                  <a:pt x="20858" y="22"/>
                </a:lnTo>
                <a:lnTo>
                  <a:pt x="20946" y="22"/>
                </a:lnTo>
                <a:lnTo>
                  <a:pt x="21034" y="22"/>
                </a:lnTo>
                <a:lnTo>
                  <a:pt x="21122" y="21"/>
                </a:lnTo>
                <a:lnTo>
                  <a:pt x="21210" y="22"/>
                </a:lnTo>
                <a:lnTo>
                  <a:pt x="21298" y="25"/>
                </a:lnTo>
                <a:lnTo>
                  <a:pt x="21386" y="26"/>
                </a:lnTo>
                <a:lnTo>
                  <a:pt x="21474" y="26"/>
                </a:lnTo>
                <a:lnTo>
                  <a:pt x="21562" y="23"/>
                </a:lnTo>
                <a:lnTo>
                  <a:pt x="21650" y="22"/>
                </a:lnTo>
                <a:lnTo>
                  <a:pt x="21738" y="23"/>
                </a:lnTo>
                <a:lnTo>
                  <a:pt x="21826" y="25"/>
                </a:lnTo>
                <a:lnTo>
                  <a:pt x="21914" y="28"/>
                </a:lnTo>
                <a:lnTo>
                  <a:pt x="22002" y="29"/>
                </a:lnTo>
                <a:lnTo>
                  <a:pt x="22090" y="28"/>
                </a:lnTo>
                <a:lnTo>
                  <a:pt x="22178" y="26"/>
                </a:lnTo>
                <a:lnTo>
                  <a:pt x="22266" y="24"/>
                </a:lnTo>
                <a:lnTo>
                  <a:pt x="22354" y="24"/>
                </a:lnTo>
                <a:lnTo>
                  <a:pt x="22442" y="25"/>
                </a:lnTo>
                <a:lnTo>
                  <a:pt x="22530" y="28"/>
                </a:lnTo>
                <a:lnTo>
                  <a:pt x="22618" y="30"/>
                </a:lnTo>
                <a:lnTo>
                  <a:pt x="22706" y="31"/>
                </a:lnTo>
                <a:lnTo>
                  <a:pt x="22794" y="33"/>
                </a:lnTo>
                <a:lnTo>
                  <a:pt x="22882" y="35"/>
                </a:lnTo>
                <a:lnTo>
                  <a:pt x="22970" y="37"/>
                </a:lnTo>
                <a:lnTo>
                  <a:pt x="23058" y="36"/>
                </a:lnTo>
                <a:lnTo>
                  <a:pt x="23146" y="31"/>
                </a:lnTo>
                <a:lnTo>
                  <a:pt x="23234" y="27"/>
                </a:lnTo>
                <a:lnTo>
                  <a:pt x="23322" y="30"/>
                </a:lnTo>
                <a:lnTo>
                  <a:pt x="23410" y="36"/>
                </a:lnTo>
                <a:lnTo>
                  <a:pt x="23498" y="41"/>
                </a:lnTo>
                <a:lnTo>
                  <a:pt x="23586" y="43"/>
                </a:lnTo>
                <a:lnTo>
                  <a:pt x="23674" y="40"/>
                </a:lnTo>
                <a:lnTo>
                  <a:pt x="23762" y="34"/>
                </a:lnTo>
                <a:lnTo>
                  <a:pt x="23850" y="28"/>
                </a:lnTo>
                <a:lnTo>
                  <a:pt x="23938" y="24"/>
                </a:lnTo>
                <a:lnTo>
                  <a:pt x="24026" y="22"/>
                </a:lnTo>
                <a:lnTo>
                  <a:pt x="24114" y="22"/>
                </a:lnTo>
                <a:lnTo>
                  <a:pt x="24202" y="24"/>
                </a:lnTo>
                <a:lnTo>
                  <a:pt x="24290" y="28"/>
                </a:lnTo>
                <a:lnTo>
                  <a:pt x="24378" y="31"/>
                </a:lnTo>
                <a:lnTo>
                  <a:pt x="24466" y="32"/>
                </a:lnTo>
                <a:lnTo>
                  <a:pt x="24554" y="35"/>
                </a:lnTo>
                <a:lnTo>
                  <a:pt x="24642" y="38"/>
                </a:lnTo>
                <a:lnTo>
                  <a:pt x="24730" y="39"/>
                </a:lnTo>
                <a:lnTo>
                  <a:pt x="24818" y="36"/>
                </a:lnTo>
                <a:lnTo>
                  <a:pt x="24906" y="34"/>
                </a:lnTo>
                <a:lnTo>
                  <a:pt x="24994" y="37"/>
                </a:lnTo>
                <a:lnTo>
                  <a:pt x="25082" y="40"/>
                </a:lnTo>
                <a:lnTo>
                  <a:pt x="25170" y="41"/>
                </a:lnTo>
                <a:lnTo>
                  <a:pt x="25258" y="40"/>
                </a:lnTo>
                <a:lnTo>
                  <a:pt x="25346" y="41"/>
                </a:lnTo>
                <a:lnTo>
                  <a:pt x="25434" y="50"/>
                </a:lnTo>
                <a:lnTo>
                  <a:pt x="25522" y="66"/>
                </a:lnTo>
                <a:lnTo>
                  <a:pt x="25610" y="81"/>
                </a:lnTo>
                <a:lnTo>
                  <a:pt x="25698" y="85"/>
                </a:lnTo>
                <a:lnTo>
                  <a:pt x="25786" y="78"/>
                </a:lnTo>
                <a:lnTo>
                  <a:pt x="25874" y="65"/>
                </a:lnTo>
                <a:lnTo>
                  <a:pt x="25962" y="53"/>
                </a:lnTo>
                <a:lnTo>
                  <a:pt x="26050" y="45"/>
                </a:lnTo>
                <a:lnTo>
                  <a:pt x="26138" y="43"/>
                </a:lnTo>
                <a:lnTo>
                  <a:pt x="26226" y="45"/>
                </a:lnTo>
                <a:lnTo>
                  <a:pt x="26314" y="49"/>
                </a:lnTo>
                <a:lnTo>
                  <a:pt x="26402" y="51"/>
                </a:lnTo>
                <a:lnTo>
                  <a:pt x="26490" y="47"/>
                </a:lnTo>
                <a:lnTo>
                  <a:pt x="26578" y="40"/>
                </a:lnTo>
                <a:lnTo>
                  <a:pt x="26666" y="33"/>
                </a:lnTo>
                <a:lnTo>
                  <a:pt x="26754" y="28"/>
                </a:lnTo>
                <a:lnTo>
                  <a:pt x="26842" y="27"/>
                </a:lnTo>
                <a:lnTo>
                  <a:pt x="26930" y="31"/>
                </a:lnTo>
                <a:lnTo>
                  <a:pt x="27018" y="36"/>
                </a:lnTo>
                <a:lnTo>
                  <a:pt x="27106" y="40"/>
                </a:lnTo>
                <a:lnTo>
                  <a:pt x="27194" y="40"/>
                </a:lnTo>
                <a:lnTo>
                  <a:pt x="27282" y="37"/>
                </a:lnTo>
                <a:lnTo>
                  <a:pt x="27370" y="36"/>
                </a:lnTo>
                <a:lnTo>
                  <a:pt x="27458" y="38"/>
                </a:lnTo>
                <a:lnTo>
                  <a:pt x="27546" y="46"/>
                </a:lnTo>
                <a:lnTo>
                  <a:pt x="27634" y="57"/>
                </a:lnTo>
                <a:lnTo>
                  <a:pt x="27722" y="65"/>
                </a:lnTo>
              </a:path>
            </a:pathLst>
          </a:custGeom>
          <a:noFill/>
          <a:ln w="28575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Freeform 213"/>
          <p:cNvSpPr>
            <a:spLocks/>
          </p:cNvSpPr>
          <p:nvPr/>
        </p:nvSpPr>
        <p:spPr bwMode="auto">
          <a:xfrm flipV="1">
            <a:off x="1247776" y="1128713"/>
            <a:ext cx="6994525" cy="5035550"/>
          </a:xfrm>
          <a:custGeom>
            <a:avLst/>
            <a:gdLst>
              <a:gd name="T0" fmla="*/ 264 w 27722"/>
              <a:gd name="T1" fmla="*/ 27 h 26422"/>
              <a:gd name="T2" fmla="*/ 704 w 27722"/>
              <a:gd name="T3" fmla="*/ 38 h 26422"/>
              <a:gd name="T4" fmla="*/ 1144 w 27722"/>
              <a:gd name="T5" fmla="*/ 33 h 26422"/>
              <a:gd name="T6" fmla="*/ 1584 w 27722"/>
              <a:gd name="T7" fmla="*/ 47 h 26422"/>
              <a:gd name="T8" fmla="*/ 2024 w 27722"/>
              <a:gd name="T9" fmla="*/ 42 h 26422"/>
              <a:gd name="T10" fmla="*/ 2464 w 27722"/>
              <a:gd name="T11" fmla="*/ 44 h 26422"/>
              <a:gd name="T12" fmla="*/ 2904 w 27722"/>
              <a:gd name="T13" fmla="*/ 44 h 26422"/>
              <a:gd name="T14" fmla="*/ 3344 w 27722"/>
              <a:gd name="T15" fmla="*/ 38 h 26422"/>
              <a:gd name="T16" fmla="*/ 3784 w 27722"/>
              <a:gd name="T17" fmla="*/ 33 h 26422"/>
              <a:gd name="T18" fmla="*/ 4224 w 27722"/>
              <a:gd name="T19" fmla="*/ 23 h 26422"/>
              <a:gd name="T20" fmla="*/ 4664 w 27722"/>
              <a:gd name="T21" fmla="*/ 27 h 26422"/>
              <a:gd name="T22" fmla="*/ 5104 w 27722"/>
              <a:gd name="T23" fmla="*/ 27 h 26422"/>
              <a:gd name="T24" fmla="*/ 5544 w 27722"/>
              <a:gd name="T25" fmla="*/ 20 h 26422"/>
              <a:gd name="T26" fmla="*/ 5984 w 27722"/>
              <a:gd name="T27" fmla="*/ 22 h 26422"/>
              <a:gd name="T28" fmla="*/ 6425 w 27722"/>
              <a:gd name="T29" fmla="*/ 22 h 26422"/>
              <a:gd name="T30" fmla="*/ 6865 w 27722"/>
              <a:gd name="T31" fmla="*/ 19 h 26422"/>
              <a:gd name="T32" fmla="*/ 7305 w 27722"/>
              <a:gd name="T33" fmla="*/ 22 h 26422"/>
              <a:gd name="T34" fmla="*/ 7745 w 27722"/>
              <a:gd name="T35" fmla="*/ 31 h 26422"/>
              <a:gd name="T36" fmla="*/ 8185 w 27722"/>
              <a:gd name="T37" fmla="*/ 28 h 26422"/>
              <a:gd name="T38" fmla="*/ 8625 w 27722"/>
              <a:gd name="T39" fmla="*/ 24 h 26422"/>
              <a:gd name="T40" fmla="*/ 9065 w 27722"/>
              <a:gd name="T41" fmla="*/ 11 h 26422"/>
              <a:gd name="T42" fmla="*/ 9505 w 27722"/>
              <a:gd name="T43" fmla="*/ 17 h 26422"/>
              <a:gd name="T44" fmla="*/ 9945 w 27722"/>
              <a:gd name="T45" fmla="*/ 16 h 26422"/>
              <a:gd name="T46" fmla="*/ 10385 w 27722"/>
              <a:gd name="T47" fmla="*/ 12 h 26422"/>
              <a:gd name="T48" fmla="*/ 10825 w 27722"/>
              <a:gd name="T49" fmla="*/ 7 h 26422"/>
              <a:gd name="T50" fmla="*/ 11265 w 27722"/>
              <a:gd name="T51" fmla="*/ 10 h 26422"/>
              <a:gd name="T52" fmla="*/ 11705 w 27722"/>
              <a:gd name="T53" fmla="*/ 7 h 26422"/>
              <a:gd name="T54" fmla="*/ 12145 w 27722"/>
              <a:gd name="T55" fmla="*/ 5 h 26422"/>
              <a:gd name="T56" fmla="*/ 12585 w 27722"/>
              <a:gd name="T57" fmla="*/ 6 h 26422"/>
              <a:gd name="T58" fmla="*/ 13025 w 27722"/>
              <a:gd name="T59" fmla="*/ 4 h 26422"/>
              <a:gd name="T60" fmla="*/ 13465 w 27722"/>
              <a:gd name="T61" fmla="*/ 4 h 26422"/>
              <a:gd name="T62" fmla="*/ 13905 w 27722"/>
              <a:gd name="T63" fmla="*/ 6 h 26422"/>
              <a:gd name="T64" fmla="*/ 14345 w 27722"/>
              <a:gd name="T65" fmla="*/ 4 h 26422"/>
              <a:gd name="T66" fmla="*/ 14785 w 27722"/>
              <a:gd name="T67" fmla="*/ 3 h 26422"/>
              <a:gd name="T68" fmla="*/ 15225 w 27722"/>
              <a:gd name="T69" fmla="*/ 7 h 26422"/>
              <a:gd name="T70" fmla="*/ 15665 w 27722"/>
              <a:gd name="T71" fmla="*/ 4 h 26422"/>
              <a:gd name="T72" fmla="*/ 16105 w 27722"/>
              <a:gd name="T73" fmla="*/ 5 h 26422"/>
              <a:gd name="T74" fmla="*/ 16545 w 27722"/>
              <a:gd name="T75" fmla="*/ 6 h 26422"/>
              <a:gd name="T76" fmla="*/ 16985 w 27722"/>
              <a:gd name="T77" fmla="*/ 2 h 26422"/>
              <a:gd name="T78" fmla="*/ 17425 w 27722"/>
              <a:gd name="T79" fmla="*/ 7 h 26422"/>
              <a:gd name="T80" fmla="*/ 17865 w 27722"/>
              <a:gd name="T81" fmla="*/ 0 h 26422"/>
              <a:gd name="T82" fmla="*/ 18305 w 27722"/>
              <a:gd name="T83" fmla="*/ 6 h 26422"/>
              <a:gd name="T84" fmla="*/ 18745 w 27722"/>
              <a:gd name="T85" fmla="*/ 5 h 26422"/>
              <a:gd name="T86" fmla="*/ 19185 w 27722"/>
              <a:gd name="T87" fmla="*/ 6 h 26422"/>
              <a:gd name="T88" fmla="*/ 19625 w 27722"/>
              <a:gd name="T89" fmla="*/ 10 h 26422"/>
              <a:gd name="T90" fmla="*/ 20065 w 27722"/>
              <a:gd name="T91" fmla="*/ 6 h 26422"/>
              <a:gd name="T92" fmla="*/ 20506 w 27722"/>
              <a:gd name="T93" fmla="*/ 11 h 26422"/>
              <a:gd name="T94" fmla="*/ 20946 w 27722"/>
              <a:gd name="T95" fmla="*/ 11 h 26422"/>
              <a:gd name="T96" fmla="*/ 21386 w 27722"/>
              <a:gd name="T97" fmla="*/ 15 h 26422"/>
              <a:gd name="T98" fmla="*/ 21826 w 27722"/>
              <a:gd name="T99" fmla="*/ 36 h 26422"/>
              <a:gd name="T100" fmla="*/ 22266 w 27722"/>
              <a:gd name="T101" fmla="*/ 13459 h 26422"/>
              <a:gd name="T102" fmla="*/ 22706 w 27722"/>
              <a:gd name="T103" fmla="*/ 9735 h 26422"/>
              <a:gd name="T104" fmla="*/ 23146 w 27722"/>
              <a:gd name="T105" fmla="*/ 236 h 26422"/>
              <a:gd name="T106" fmla="*/ 23586 w 27722"/>
              <a:gd name="T107" fmla="*/ 76 h 26422"/>
              <a:gd name="T108" fmla="*/ 24026 w 27722"/>
              <a:gd name="T109" fmla="*/ 38 h 26422"/>
              <a:gd name="T110" fmla="*/ 24466 w 27722"/>
              <a:gd name="T111" fmla="*/ 34 h 26422"/>
              <a:gd name="T112" fmla="*/ 24906 w 27722"/>
              <a:gd name="T113" fmla="*/ 17 h 26422"/>
              <a:gd name="T114" fmla="*/ 25346 w 27722"/>
              <a:gd name="T115" fmla="*/ 15 h 26422"/>
              <a:gd name="T116" fmla="*/ 25786 w 27722"/>
              <a:gd name="T117" fmla="*/ 19 h 26422"/>
              <a:gd name="T118" fmla="*/ 26226 w 27722"/>
              <a:gd name="T119" fmla="*/ 18 h 26422"/>
              <a:gd name="T120" fmla="*/ 26666 w 27722"/>
              <a:gd name="T121" fmla="*/ 13 h 26422"/>
              <a:gd name="T122" fmla="*/ 27106 w 27722"/>
              <a:gd name="T123" fmla="*/ 10 h 26422"/>
              <a:gd name="T124" fmla="*/ 27546 w 27722"/>
              <a:gd name="T125" fmla="*/ 10 h 26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722" h="26422">
                <a:moveTo>
                  <a:pt x="0" y="31"/>
                </a:moveTo>
                <a:lnTo>
                  <a:pt x="0" y="31"/>
                </a:lnTo>
                <a:lnTo>
                  <a:pt x="88" y="28"/>
                </a:lnTo>
                <a:lnTo>
                  <a:pt x="176" y="27"/>
                </a:lnTo>
                <a:lnTo>
                  <a:pt x="264" y="27"/>
                </a:lnTo>
                <a:lnTo>
                  <a:pt x="352" y="27"/>
                </a:lnTo>
                <a:lnTo>
                  <a:pt x="440" y="29"/>
                </a:lnTo>
                <a:lnTo>
                  <a:pt x="528" y="34"/>
                </a:lnTo>
                <a:lnTo>
                  <a:pt x="616" y="38"/>
                </a:lnTo>
                <a:lnTo>
                  <a:pt x="704" y="38"/>
                </a:lnTo>
                <a:lnTo>
                  <a:pt x="792" y="37"/>
                </a:lnTo>
                <a:lnTo>
                  <a:pt x="880" y="34"/>
                </a:lnTo>
                <a:lnTo>
                  <a:pt x="968" y="34"/>
                </a:lnTo>
                <a:lnTo>
                  <a:pt x="1056" y="33"/>
                </a:lnTo>
                <a:lnTo>
                  <a:pt x="1144" y="33"/>
                </a:lnTo>
                <a:lnTo>
                  <a:pt x="1232" y="33"/>
                </a:lnTo>
                <a:lnTo>
                  <a:pt x="1320" y="34"/>
                </a:lnTo>
                <a:lnTo>
                  <a:pt x="1408" y="38"/>
                </a:lnTo>
                <a:lnTo>
                  <a:pt x="1496" y="42"/>
                </a:lnTo>
                <a:lnTo>
                  <a:pt x="1584" y="47"/>
                </a:lnTo>
                <a:lnTo>
                  <a:pt x="1672" y="51"/>
                </a:lnTo>
                <a:lnTo>
                  <a:pt x="1760" y="54"/>
                </a:lnTo>
                <a:lnTo>
                  <a:pt x="1848" y="53"/>
                </a:lnTo>
                <a:lnTo>
                  <a:pt x="1936" y="48"/>
                </a:lnTo>
                <a:lnTo>
                  <a:pt x="2024" y="42"/>
                </a:lnTo>
                <a:lnTo>
                  <a:pt x="2112" y="38"/>
                </a:lnTo>
                <a:lnTo>
                  <a:pt x="2200" y="37"/>
                </a:lnTo>
                <a:lnTo>
                  <a:pt x="2288" y="39"/>
                </a:lnTo>
                <a:lnTo>
                  <a:pt x="2376" y="42"/>
                </a:lnTo>
                <a:lnTo>
                  <a:pt x="2464" y="44"/>
                </a:lnTo>
                <a:lnTo>
                  <a:pt x="2552" y="43"/>
                </a:lnTo>
                <a:lnTo>
                  <a:pt x="2640" y="42"/>
                </a:lnTo>
                <a:lnTo>
                  <a:pt x="2728" y="42"/>
                </a:lnTo>
                <a:lnTo>
                  <a:pt x="2816" y="43"/>
                </a:lnTo>
                <a:lnTo>
                  <a:pt x="2904" y="44"/>
                </a:lnTo>
                <a:lnTo>
                  <a:pt x="2992" y="45"/>
                </a:lnTo>
                <a:lnTo>
                  <a:pt x="3080" y="46"/>
                </a:lnTo>
                <a:lnTo>
                  <a:pt x="3168" y="45"/>
                </a:lnTo>
                <a:lnTo>
                  <a:pt x="3256" y="41"/>
                </a:lnTo>
                <a:lnTo>
                  <a:pt x="3344" y="38"/>
                </a:lnTo>
                <a:lnTo>
                  <a:pt x="3432" y="37"/>
                </a:lnTo>
                <a:lnTo>
                  <a:pt x="3520" y="36"/>
                </a:lnTo>
                <a:lnTo>
                  <a:pt x="3608" y="35"/>
                </a:lnTo>
                <a:lnTo>
                  <a:pt x="3696" y="34"/>
                </a:lnTo>
                <a:lnTo>
                  <a:pt x="3784" y="33"/>
                </a:lnTo>
                <a:lnTo>
                  <a:pt x="3872" y="30"/>
                </a:lnTo>
                <a:lnTo>
                  <a:pt x="3960" y="26"/>
                </a:lnTo>
                <a:lnTo>
                  <a:pt x="4048" y="23"/>
                </a:lnTo>
                <a:lnTo>
                  <a:pt x="4136" y="22"/>
                </a:lnTo>
                <a:lnTo>
                  <a:pt x="4224" y="23"/>
                </a:lnTo>
                <a:lnTo>
                  <a:pt x="4312" y="27"/>
                </a:lnTo>
                <a:lnTo>
                  <a:pt x="4400" y="30"/>
                </a:lnTo>
                <a:lnTo>
                  <a:pt x="4488" y="30"/>
                </a:lnTo>
                <a:lnTo>
                  <a:pt x="4576" y="29"/>
                </a:lnTo>
                <a:lnTo>
                  <a:pt x="4664" y="27"/>
                </a:lnTo>
                <a:lnTo>
                  <a:pt x="4752" y="25"/>
                </a:lnTo>
                <a:lnTo>
                  <a:pt x="4840" y="25"/>
                </a:lnTo>
                <a:lnTo>
                  <a:pt x="4928" y="26"/>
                </a:lnTo>
                <a:lnTo>
                  <a:pt x="5016" y="26"/>
                </a:lnTo>
                <a:lnTo>
                  <a:pt x="5104" y="27"/>
                </a:lnTo>
                <a:lnTo>
                  <a:pt x="5192" y="28"/>
                </a:lnTo>
                <a:lnTo>
                  <a:pt x="5280" y="28"/>
                </a:lnTo>
                <a:lnTo>
                  <a:pt x="5368" y="25"/>
                </a:lnTo>
                <a:lnTo>
                  <a:pt x="5456" y="22"/>
                </a:lnTo>
                <a:lnTo>
                  <a:pt x="5544" y="20"/>
                </a:lnTo>
                <a:lnTo>
                  <a:pt x="5632" y="19"/>
                </a:lnTo>
                <a:lnTo>
                  <a:pt x="5720" y="19"/>
                </a:lnTo>
                <a:lnTo>
                  <a:pt x="5808" y="21"/>
                </a:lnTo>
                <a:lnTo>
                  <a:pt x="5896" y="22"/>
                </a:lnTo>
                <a:lnTo>
                  <a:pt x="5984" y="22"/>
                </a:lnTo>
                <a:lnTo>
                  <a:pt x="6072" y="21"/>
                </a:lnTo>
                <a:lnTo>
                  <a:pt x="6160" y="22"/>
                </a:lnTo>
                <a:lnTo>
                  <a:pt x="6249" y="24"/>
                </a:lnTo>
                <a:lnTo>
                  <a:pt x="6336" y="24"/>
                </a:lnTo>
                <a:lnTo>
                  <a:pt x="6425" y="22"/>
                </a:lnTo>
                <a:lnTo>
                  <a:pt x="6513" y="22"/>
                </a:lnTo>
                <a:lnTo>
                  <a:pt x="6601" y="22"/>
                </a:lnTo>
                <a:lnTo>
                  <a:pt x="6689" y="22"/>
                </a:lnTo>
                <a:lnTo>
                  <a:pt x="6777" y="20"/>
                </a:lnTo>
                <a:lnTo>
                  <a:pt x="6865" y="19"/>
                </a:lnTo>
                <a:lnTo>
                  <a:pt x="6953" y="20"/>
                </a:lnTo>
                <a:lnTo>
                  <a:pt x="7041" y="22"/>
                </a:lnTo>
                <a:lnTo>
                  <a:pt x="7129" y="22"/>
                </a:lnTo>
                <a:lnTo>
                  <a:pt x="7217" y="22"/>
                </a:lnTo>
                <a:lnTo>
                  <a:pt x="7305" y="22"/>
                </a:lnTo>
                <a:lnTo>
                  <a:pt x="7393" y="22"/>
                </a:lnTo>
                <a:lnTo>
                  <a:pt x="7481" y="24"/>
                </a:lnTo>
                <a:lnTo>
                  <a:pt x="7569" y="28"/>
                </a:lnTo>
                <a:lnTo>
                  <a:pt x="7657" y="32"/>
                </a:lnTo>
                <a:lnTo>
                  <a:pt x="7745" y="31"/>
                </a:lnTo>
                <a:lnTo>
                  <a:pt x="7833" y="28"/>
                </a:lnTo>
                <a:lnTo>
                  <a:pt x="7921" y="26"/>
                </a:lnTo>
                <a:lnTo>
                  <a:pt x="8009" y="28"/>
                </a:lnTo>
                <a:lnTo>
                  <a:pt x="8097" y="30"/>
                </a:lnTo>
                <a:lnTo>
                  <a:pt x="8185" y="28"/>
                </a:lnTo>
                <a:lnTo>
                  <a:pt x="8273" y="26"/>
                </a:lnTo>
                <a:lnTo>
                  <a:pt x="8361" y="26"/>
                </a:lnTo>
                <a:lnTo>
                  <a:pt x="8449" y="28"/>
                </a:lnTo>
                <a:lnTo>
                  <a:pt x="8537" y="27"/>
                </a:lnTo>
                <a:lnTo>
                  <a:pt x="8625" y="24"/>
                </a:lnTo>
                <a:lnTo>
                  <a:pt x="8713" y="21"/>
                </a:lnTo>
                <a:lnTo>
                  <a:pt x="8801" y="19"/>
                </a:lnTo>
                <a:lnTo>
                  <a:pt x="8889" y="18"/>
                </a:lnTo>
                <a:lnTo>
                  <a:pt x="8977" y="14"/>
                </a:lnTo>
                <a:lnTo>
                  <a:pt x="9065" y="11"/>
                </a:lnTo>
                <a:lnTo>
                  <a:pt x="9153" y="9"/>
                </a:lnTo>
                <a:lnTo>
                  <a:pt x="9241" y="9"/>
                </a:lnTo>
                <a:lnTo>
                  <a:pt x="9329" y="11"/>
                </a:lnTo>
                <a:lnTo>
                  <a:pt x="9417" y="14"/>
                </a:lnTo>
                <a:lnTo>
                  <a:pt x="9505" y="17"/>
                </a:lnTo>
                <a:lnTo>
                  <a:pt x="9593" y="18"/>
                </a:lnTo>
                <a:lnTo>
                  <a:pt x="9681" y="17"/>
                </a:lnTo>
                <a:lnTo>
                  <a:pt x="9769" y="16"/>
                </a:lnTo>
                <a:lnTo>
                  <a:pt x="9857" y="16"/>
                </a:lnTo>
                <a:lnTo>
                  <a:pt x="9945" y="16"/>
                </a:lnTo>
                <a:lnTo>
                  <a:pt x="10033" y="14"/>
                </a:lnTo>
                <a:lnTo>
                  <a:pt x="10121" y="12"/>
                </a:lnTo>
                <a:lnTo>
                  <a:pt x="10209" y="11"/>
                </a:lnTo>
                <a:lnTo>
                  <a:pt x="10297" y="12"/>
                </a:lnTo>
                <a:lnTo>
                  <a:pt x="10385" y="12"/>
                </a:lnTo>
                <a:lnTo>
                  <a:pt x="10473" y="13"/>
                </a:lnTo>
                <a:lnTo>
                  <a:pt x="10561" y="12"/>
                </a:lnTo>
                <a:lnTo>
                  <a:pt x="10649" y="11"/>
                </a:lnTo>
                <a:lnTo>
                  <a:pt x="10737" y="9"/>
                </a:lnTo>
                <a:lnTo>
                  <a:pt x="10825" y="7"/>
                </a:lnTo>
                <a:lnTo>
                  <a:pt x="10913" y="6"/>
                </a:lnTo>
                <a:lnTo>
                  <a:pt x="11001" y="5"/>
                </a:lnTo>
                <a:lnTo>
                  <a:pt x="11089" y="7"/>
                </a:lnTo>
                <a:lnTo>
                  <a:pt x="11177" y="10"/>
                </a:lnTo>
                <a:lnTo>
                  <a:pt x="11265" y="10"/>
                </a:lnTo>
                <a:lnTo>
                  <a:pt x="11353" y="9"/>
                </a:lnTo>
                <a:lnTo>
                  <a:pt x="11441" y="7"/>
                </a:lnTo>
                <a:lnTo>
                  <a:pt x="11529" y="7"/>
                </a:lnTo>
                <a:lnTo>
                  <a:pt x="11617" y="7"/>
                </a:lnTo>
                <a:lnTo>
                  <a:pt x="11705" y="7"/>
                </a:lnTo>
                <a:lnTo>
                  <a:pt x="11793" y="6"/>
                </a:lnTo>
                <a:lnTo>
                  <a:pt x="11881" y="5"/>
                </a:lnTo>
                <a:lnTo>
                  <a:pt x="11969" y="4"/>
                </a:lnTo>
                <a:lnTo>
                  <a:pt x="12057" y="4"/>
                </a:lnTo>
                <a:lnTo>
                  <a:pt x="12145" y="5"/>
                </a:lnTo>
                <a:lnTo>
                  <a:pt x="12233" y="5"/>
                </a:lnTo>
                <a:lnTo>
                  <a:pt x="12321" y="6"/>
                </a:lnTo>
                <a:lnTo>
                  <a:pt x="12409" y="6"/>
                </a:lnTo>
                <a:lnTo>
                  <a:pt x="12497" y="6"/>
                </a:lnTo>
                <a:lnTo>
                  <a:pt x="12585" y="6"/>
                </a:lnTo>
                <a:lnTo>
                  <a:pt x="12673" y="6"/>
                </a:lnTo>
                <a:lnTo>
                  <a:pt x="12761" y="5"/>
                </a:lnTo>
                <a:lnTo>
                  <a:pt x="12849" y="4"/>
                </a:lnTo>
                <a:lnTo>
                  <a:pt x="12937" y="4"/>
                </a:lnTo>
                <a:lnTo>
                  <a:pt x="13025" y="4"/>
                </a:lnTo>
                <a:lnTo>
                  <a:pt x="13113" y="4"/>
                </a:lnTo>
                <a:lnTo>
                  <a:pt x="13201" y="4"/>
                </a:lnTo>
                <a:lnTo>
                  <a:pt x="13289" y="4"/>
                </a:lnTo>
                <a:lnTo>
                  <a:pt x="13377" y="4"/>
                </a:lnTo>
                <a:lnTo>
                  <a:pt x="13465" y="4"/>
                </a:lnTo>
                <a:lnTo>
                  <a:pt x="13553" y="2"/>
                </a:lnTo>
                <a:lnTo>
                  <a:pt x="13641" y="1"/>
                </a:lnTo>
                <a:lnTo>
                  <a:pt x="13729" y="2"/>
                </a:lnTo>
                <a:lnTo>
                  <a:pt x="13817" y="4"/>
                </a:lnTo>
                <a:lnTo>
                  <a:pt x="13905" y="6"/>
                </a:lnTo>
                <a:lnTo>
                  <a:pt x="13993" y="6"/>
                </a:lnTo>
                <a:lnTo>
                  <a:pt x="14081" y="5"/>
                </a:lnTo>
                <a:lnTo>
                  <a:pt x="14169" y="5"/>
                </a:lnTo>
                <a:lnTo>
                  <a:pt x="14257" y="5"/>
                </a:lnTo>
                <a:lnTo>
                  <a:pt x="14345" y="4"/>
                </a:lnTo>
                <a:lnTo>
                  <a:pt x="14433" y="4"/>
                </a:lnTo>
                <a:lnTo>
                  <a:pt x="14521" y="5"/>
                </a:lnTo>
                <a:lnTo>
                  <a:pt x="14609" y="5"/>
                </a:lnTo>
                <a:lnTo>
                  <a:pt x="14697" y="4"/>
                </a:lnTo>
                <a:lnTo>
                  <a:pt x="14785" y="3"/>
                </a:lnTo>
                <a:lnTo>
                  <a:pt x="14873" y="2"/>
                </a:lnTo>
                <a:lnTo>
                  <a:pt x="14961" y="3"/>
                </a:lnTo>
                <a:lnTo>
                  <a:pt x="15049" y="4"/>
                </a:lnTo>
                <a:lnTo>
                  <a:pt x="15137" y="6"/>
                </a:lnTo>
                <a:lnTo>
                  <a:pt x="15225" y="7"/>
                </a:lnTo>
                <a:lnTo>
                  <a:pt x="15313" y="7"/>
                </a:lnTo>
                <a:lnTo>
                  <a:pt x="15401" y="6"/>
                </a:lnTo>
                <a:lnTo>
                  <a:pt x="15489" y="5"/>
                </a:lnTo>
                <a:lnTo>
                  <a:pt x="15577" y="3"/>
                </a:lnTo>
                <a:lnTo>
                  <a:pt x="15665" y="4"/>
                </a:lnTo>
                <a:lnTo>
                  <a:pt x="15753" y="5"/>
                </a:lnTo>
                <a:lnTo>
                  <a:pt x="15841" y="6"/>
                </a:lnTo>
                <a:lnTo>
                  <a:pt x="15929" y="6"/>
                </a:lnTo>
                <a:lnTo>
                  <a:pt x="16017" y="5"/>
                </a:lnTo>
                <a:lnTo>
                  <a:pt x="16105" y="5"/>
                </a:lnTo>
                <a:lnTo>
                  <a:pt x="16193" y="7"/>
                </a:lnTo>
                <a:lnTo>
                  <a:pt x="16281" y="9"/>
                </a:lnTo>
                <a:lnTo>
                  <a:pt x="16369" y="9"/>
                </a:lnTo>
                <a:lnTo>
                  <a:pt x="16457" y="8"/>
                </a:lnTo>
                <a:lnTo>
                  <a:pt x="16545" y="6"/>
                </a:lnTo>
                <a:lnTo>
                  <a:pt x="16633" y="6"/>
                </a:lnTo>
                <a:lnTo>
                  <a:pt x="16721" y="5"/>
                </a:lnTo>
                <a:lnTo>
                  <a:pt x="16809" y="4"/>
                </a:lnTo>
                <a:lnTo>
                  <a:pt x="16897" y="3"/>
                </a:lnTo>
                <a:lnTo>
                  <a:pt x="16985" y="2"/>
                </a:lnTo>
                <a:lnTo>
                  <a:pt x="17073" y="3"/>
                </a:lnTo>
                <a:lnTo>
                  <a:pt x="17161" y="4"/>
                </a:lnTo>
                <a:lnTo>
                  <a:pt x="17249" y="6"/>
                </a:lnTo>
                <a:lnTo>
                  <a:pt x="17337" y="7"/>
                </a:lnTo>
                <a:lnTo>
                  <a:pt x="17425" y="7"/>
                </a:lnTo>
                <a:lnTo>
                  <a:pt x="17513" y="7"/>
                </a:lnTo>
                <a:lnTo>
                  <a:pt x="17601" y="7"/>
                </a:lnTo>
                <a:lnTo>
                  <a:pt x="17689" y="6"/>
                </a:lnTo>
                <a:lnTo>
                  <a:pt x="17777" y="2"/>
                </a:lnTo>
                <a:lnTo>
                  <a:pt x="17865" y="0"/>
                </a:lnTo>
                <a:lnTo>
                  <a:pt x="17953" y="0"/>
                </a:lnTo>
                <a:lnTo>
                  <a:pt x="18041" y="2"/>
                </a:lnTo>
                <a:lnTo>
                  <a:pt x="18129" y="4"/>
                </a:lnTo>
                <a:lnTo>
                  <a:pt x="18217" y="6"/>
                </a:lnTo>
                <a:lnTo>
                  <a:pt x="18305" y="6"/>
                </a:lnTo>
                <a:lnTo>
                  <a:pt x="18393" y="5"/>
                </a:lnTo>
                <a:lnTo>
                  <a:pt x="18481" y="3"/>
                </a:lnTo>
                <a:lnTo>
                  <a:pt x="18569" y="2"/>
                </a:lnTo>
                <a:lnTo>
                  <a:pt x="18657" y="4"/>
                </a:lnTo>
                <a:lnTo>
                  <a:pt x="18745" y="5"/>
                </a:lnTo>
                <a:lnTo>
                  <a:pt x="18833" y="5"/>
                </a:lnTo>
                <a:lnTo>
                  <a:pt x="18921" y="3"/>
                </a:lnTo>
                <a:lnTo>
                  <a:pt x="19009" y="4"/>
                </a:lnTo>
                <a:lnTo>
                  <a:pt x="19097" y="5"/>
                </a:lnTo>
                <a:lnTo>
                  <a:pt x="19185" y="6"/>
                </a:lnTo>
                <a:lnTo>
                  <a:pt x="19273" y="7"/>
                </a:lnTo>
                <a:lnTo>
                  <a:pt x="19361" y="10"/>
                </a:lnTo>
                <a:lnTo>
                  <a:pt x="19449" y="10"/>
                </a:lnTo>
                <a:lnTo>
                  <a:pt x="19537" y="10"/>
                </a:lnTo>
                <a:lnTo>
                  <a:pt x="19625" y="10"/>
                </a:lnTo>
                <a:lnTo>
                  <a:pt x="19713" y="11"/>
                </a:lnTo>
                <a:lnTo>
                  <a:pt x="19802" y="11"/>
                </a:lnTo>
                <a:lnTo>
                  <a:pt x="19889" y="9"/>
                </a:lnTo>
                <a:lnTo>
                  <a:pt x="19978" y="7"/>
                </a:lnTo>
                <a:lnTo>
                  <a:pt x="20065" y="6"/>
                </a:lnTo>
                <a:lnTo>
                  <a:pt x="20154" y="7"/>
                </a:lnTo>
                <a:lnTo>
                  <a:pt x="20241" y="8"/>
                </a:lnTo>
                <a:lnTo>
                  <a:pt x="20330" y="10"/>
                </a:lnTo>
                <a:lnTo>
                  <a:pt x="20417" y="11"/>
                </a:lnTo>
                <a:lnTo>
                  <a:pt x="20506" y="11"/>
                </a:lnTo>
                <a:lnTo>
                  <a:pt x="20594" y="10"/>
                </a:lnTo>
                <a:lnTo>
                  <a:pt x="20682" y="10"/>
                </a:lnTo>
                <a:lnTo>
                  <a:pt x="20770" y="10"/>
                </a:lnTo>
                <a:lnTo>
                  <a:pt x="20858" y="11"/>
                </a:lnTo>
                <a:lnTo>
                  <a:pt x="20946" y="11"/>
                </a:lnTo>
                <a:lnTo>
                  <a:pt x="21034" y="11"/>
                </a:lnTo>
                <a:lnTo>
                  <a:pt x="21122" y="11"/>
                </a:lnTo>
                <a:lnTo>
                  <a:pt x="21210" y="11"/>
                </a:lnTo>
                <a:lnTo>
                  <a:pt x="21298" y="12"/>
                </a:lnTo>
                <a:lnTo>
                  <a:pt x="21386" y="15"/>
                </a:lnTo>
                <a:lnTo>
                  <a:pt x="21474" y="17"/>
                </a:lnTo>
                <a:lnTo>
                  <a:pt x="21562" y="17"/>
                </a:lnTo>
                <a:lnTo>
                  <a:pt x="21650" y="17"/>
                </a:lnTo>
                <a:lnTo>
                  <a:pt x="21738" y="19"/>
                </a:lnTo>
                <a:lnTo>
                  <a:pt x="21826" y="36"/>
                </a:lnTo>
                <a:lnTo>
                  <a:pt x="21914" y="126"/>
                </a:lnTo>
                <a:lnTo>
                  <a:pt x="22002" y="550"/>
                </a:lnTo>
                <a:lnTo>
                  <a:pt x="22090" y="2114"/>
                </a:lnTo>
                <a:lnTo>
                  <a:pt x="22178" y="6202"/>
                </a:lnTo>
                <a:lnTo>
                  <a:pt x="22266" y="13459"/>
                </a:lnTo>
                <a:lnTo>
                  <a:pt x="22354" y="21725"/>
                </a:lnTo>
                <a:lnTo>
                  <a:pt x="22442" y="26422"/>
                </a:lnTo>
                <a:lnTo>
                  <a:pt x="22530" y="24485"/>
                </a:lnTo>
                <a:lnTo>
                  <a:pt x="22618" y="17460"/>
                </a:lnTo>
                <a:lnTo>
                  <a:pt x="22706" y="9735"/>
                </a:lnTo>
                <a:lnTo>
                  <a:pt x="22794" y="4413"/>
                </a:lnTo>
                <a:lnTo>
                  <a:pt x="22882" y="1782"/>
                </a:lnTo>
                <a:lnTo>
                  <a:pt x="22970" y="752"/>
                </a:lnTo>
                <a:lnTo>
                  <a:pt x="23058" y="383"/>
                </a:lnTo>
                <a:lnTo>
                  <a:pt x="23146" y="236"/>
                </a:lnTo>
                <a:lnTo>
                  <a:pt x="23234" y="166"/>
                </a:lnTo>
                <a:lnTo>
                  <a:pt x="23322" y="129"/>
                </a:lnTo>
                <a:lnTo>
                  <a:pt x="23410" y="107"/>
                </a:lnTo>
                <a:lnTo>
                  <a:pt x="23498" y="89"/>
                </a:lnTo>
                <a:lnTo>
                  <a:pt x="23586" y="76"/>
                </a:lnTo>
                <a:lnTo>
                  <a:pt x="23674" y="66"/>
                </a:lnTo>
                <a:lnTo>
                  <a:pt x="23762" y="58"/>
                </a:lnTo>
                <a:lnTo>
                  <a:pt x="23850" y="50"/>
                </a:lnTo>
                <a:lnTo>
                  <a:pt x="23938" y="43"/>
                </a:lnTo>
                <a:lnTo>
                  <a:pt x="24026" y="38"/>
                </a:lnTo>
                <a:lnTo>
                  <a:pt x="24114" y="37"/>
                </a:lnTo>
                <a:lnTo>
                  <a:pt x="24202" y="37"/>
                </a:lnTo>
                <a:lnTo>
                  <a:pt x="24290" y="37"/>
                </a:lnTo>
                <a:lnTo>
                  <a:pt x="24378" y="36"/>
                </a:lnTo>
                <a:lnTo>
                  <a:pt x="24466" y="34"/>
                </a:lnTo>
                <a:lnTo>
                  <a:pt x="24554" y="33"/>
                </a:lnTo>
                <a:lnTo>
                  <a:pt x="24642" y="30"/>
                </a:lnTo>
                <a:lnTo>
                  <a:pt x="24730" y="25"/>
                </a:lnTo>
                <a:lnTo>
                  <a:pt x="24818" y="20"/>
                </a:lnTo>
                <a:lnTo>
                  <a:pt x="24906" y="17"/>
                </a:lnTo>
                <a:lnTo>
                  <a:pt x="24994" y="17"/>
                </a:lnTo>
                <a:lnTo>
                  <a:pt x="25082" y="18"/>
                </a:lnTo>
                <a:lnTo>
                  <a:pt x="25170" y="17"/>
                </a:lnTo>
                <a:lnTo>
                  <a:pt x="25258" y="16"/>
                </a:lnTo>
                <a:lnTo>
                  <a:pt x="25346" y="15"/>
                </a:lnTo>
                <a:lnTo>
                  <a:pt x="25434" y="14"/>
                </a:lnTo>
                <a:lnTo>
                  <a:pt x="25522" y="14"/>
                </a:lnTo>
                <a:lnTo>
                  <a:pt x="25610" y="16"/>
                </a:lnTo>
                <a:lnTo>
                  <a:pt x="25698" y="19"/>
                </a:lnTo>
                <a:lnTo>
                  <a:pt x="25786" y="19"/>
                </a:lnTo>
                <a:lnTo>
                  <a:pt x="25874" y="18"/>
                </a:lnTo>
                <a:lnTo>
                  <a:pt x="25962" y="16"/>
                </a:lnTo>
                <a:lnTo>
                  <a:pt x="26050" y="15"/>
                </a:lnTo>
                <a:lnTo>
                  <a:pt x="26138" y="16"/>
                </a:lnTo>
                <a:lnTo>
                  <a:pt x="26226" y="18"/>
                </a:lnTo>
                <a:lnTo>
                  <a:pt x="26314" y="21"/>
                </a:lnTo>
                <a:lnTo>
                  <a:pt x="26402" y="22"/>
                </a:lnTo>
                <a:lnTo>
                  <a:pt x="26490" y="19"/>
                </a:lnTo>
                <a:lnTo>
                  <a:pt x="26578" y="15"/>
                </a:lnTo>
                <a:lnTo>
                  <a:pt x="26666" y="13"/>
                </a:lnTo>
                <a:lnTo>
                  <a:pt x="26754" y="13"/>
                </a:lnTo>
                <a:lnTo>
                  <a:pt x="26842" y="14"/>
                </a:lnTo>
                <a:lnTo>
                  <a:pt x="26930" y="14"/>
                </a:lnTo>
                <a:lnTo>
                  <a:pt x="27018" y="13"/>
                </a:lnTo>
                <a:lnTo>
                  <a:pt x="27106" y="10"/>
                </a:lnTo>
                <a:lnTo>
                  <a:pt x="27194" y="8"/>
                </a:lnTo>
                <a:lnTo>
                  <a:pt x="27282" y="7"/>
                </a:lnTo>
                <a:lnTo>
                  <a:pt x="27370" y="8"/>
                </a:lnTo>
                <a:lnTo>
                  <a:pt x="27458" y="10"/>
                </a:lnTo>
                <a:lnTo>
                  <a:pt x="27546" y="10"/>
                </a:lnTo>
                <a:lnTo>
                  <a:pt x="27634" y="10"/>
                </a:lnTo>
                <a:lnTo>
                  <a:pt x="27722" y="10"/>
                </a:lnTo>
              </a:path>
            </a:pathLst>
          </a:cu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 214"/>
          <p:cNvSpPr>
            <a:spLocks/>
          </p:cNvSpPr>
          <p:nvPr/>
        </p:nvSpPr>
        <p:spPr bwMode="auto">
          <a:xfrm flipV="1">
            <a:off x="1247776" y="2338388"/>
            <a:ext cx="6994525" cy="3824288"/>
          </a:xfrm>
          <a:custGeom>
            <a:avLst/>
            <a:gdLst>
              <a:gd name="T0" fmla="*/ 264 w 27722"/>
              <a:gd name="T1" fmla="*/ 8 h 20067"/>
              <a:gd name="T2" fmla="*/ 704 w 27722"/>
              <a:gd name="T3" fmla="*/ 10 h 20067"/>
              <a:gd name="T4" fmla="*/ 1144 w 27722"/>
              <a:gd name="T5" fmla="*/ 15 h 20067"/>
              <a:gd name="T6" fmla="*/ 1584 w 27722"/>
              <a:gd name="T7" fmla="*/ 15 h 20067"/>
              <a:gd name="T8" fmla="*/ 2024 w 27722"/>
              <a:gd name="T9" fmla="*/ 17 h 20067"/>
              <a:gd name="T10" fmla="*/ 2464 w 27722"/>
              <a:gd name="T11" fmla="*/ 21 h 20067"/>
              <a:gd name="T12" fmla="*/ 2904 w 27722"/>
              <a:gd name="T13" fmla="*/ 20 h 20067"/>
              <a:gd name="T14" fmla="*/ 3344 w 27722"/>
              <a:gd name="T15" fmla="*/ 15 h 20067"/>
              <a:gd name="T16" fmla="*/ 3784 w 27722"/>
              <a:gd name="T17" fmla="*/ 15 h 20067"/>
              <a:gd name="T18" fmla="*/ 4224 w 27722"/>
              <a:gd name="T19" fmla="*/ 16 h 20067"/>
              <a:gd name="T20" fmla="*/ 4664 w 27722"/>
              <a:gd name="T21" fmla="*/ 14 h 20067"/>
              <a:gd name="T22" fmla="*/ 5104 w 27722"/>
              <a:gd name="T23" fmla="*/ 19 h 20067"/>
              <a:gd name="T24" fmla="*/ 5544 w 27722"/>
              <a:gd name="T25" fmla="*/ 11 h 20067"/>
              <a:gd name="T26" fmla="*/ 5984 w 27722"/>
              <a:gd name="T27" fmla="*/ 10 h 20067"/>
              <a:gd name="T28" fmla="*/ 6425 w 27722"/>
              <a:gd name="T29" fmla="*/ 10 h 20067"/>
              <a:gd name="T30" fmla="*/ 6865 w 27722"/>
              <a:gd name="T31" fmla="*/ 13 h 20067"/>
              <a:gd name="T32" fmla="*/ 7305 w 27722"/>
              <a:gd name="T33" fmla="*/ 19 h 20067"/>
              <a:gd name="T34" fmla="*/ 7745 w 27722"/>
              <a:gd name="T35" fmla="*/ 22 h 20067"/>
              <a:gd name="T36" fmla="*/ 8185 w 27722"/>
              <a:gd name="T37" fmla="*/ 31 h 20067"/>
              <a:gd name="T38" fmla="*/ 8625 w 27722"/>
              <a:gd name="T39" fmla="*/ 10 h 20067"/>
              <a:gd name="T40" fmla="*/ 9065 w 27722"/>
              <a:gd name="T41" fmla="*/ 11 h 20067"/>
              <a:gd name="T42" fmla="*/ 9505 w 27722"/>
              <a:gd name="T43" fmla="*/ 13 h 20067"/>
              <a:gd name="T44" fmla="*/ 9945 w 27722"/>
              <a:gd name="T45" fmla="*/ 10 h 20067"/>
              <a:gd name="T46" fmla="*/ 10385 w 27722"/>
              <a:gd name="T47" fmla="*/ 10 h 20067"/>
              <a:gd name="T48" fmla="*/ 10825 w 27722"/>
              <a:gd name="T49" fmla="*/ 8 h 20067"/>
              <a:gd name="T50" fmla="*/ 11265 w 27722"/>
              <a:gd name="T51" fmla="*/ 6 h 20067"/>
              <a:gd name="T52" fmla="*/ 11705 w 27722"/>
              <a:gd name="T53" fmla="*/ 1 h 20067"/>
              <a:gd name="T54" fmla="*/ 12145 w 27722"/>
              <a:gd name="T55" fmla="*/ 7 h 20067"/>
              <a:gd name="T56" fmla="*/ 12585 w 27722"/>
              <a:gd name="T57" fmla="*/ 1 h 20067"/>
              <a:gd name="T58" fmla="*/ 13025 w 27722"/>
              <a:gd name="T59" fmla="*/ 6 h 20067"/>
              <a:gd name="T60" fmla="*/ 13465 w 27722"/>
              <a:gd name="T61" fmla="*/ 7 h 20067"/>
              <a:gd name="T62" fmla="*/ 13905 w 27722"/>
              <a:gd name="T63" fmla="*/ 5 h 20067"/>
              <a:gd name="T64" fmla="*/ 14345 w 27722"/>
              <a:gd name="T65" fmla="*/ 6 h 20067"/>
              <a:gd name="T66" fmla="*/ 14785 w 27722"/>
              <a:gd name="T67" fmla="*/ 6 h 20067"/>
              <a:gd name="T68" fmla="*/ 15225 w 27722"/>
              <a:gd name="T69" fmla="*/ 5 h 20067"/>
              <a:gd name="T70" fmla="*/ 15665 w 27722"/>
              <a:gd name="T71" fmla="*/ 8 h 20067"/>
              <a:gd name="T72" fmla="*/ 16105 w 27722"/>
              <a:gd name="T73" fmla="*/ 5 h 20067"/>
              <a:gd name="T74" fmla="*/ 16545 w 27722"/>
              <a:gd name="T75" fmla="*/ 5 h 20067"/>
              <a:gd name="T76" fmla="*/ 16985 w 27722"/>
              <a:gd name="T77" fmla="*/ 8 h 20067"/>
              <a:gd name="T78" fmla="*/ 17425 w 27722"/>
              <a:gd name="T79" fmla="*/ 1 h 20067"/>
              <a:gd name="T80" fmla="*/ 17865 w 27722"/>
              <a:gd name="T81" fmla="*/ 9 h 20067"/>
              <a:gd name="T82" fmla="*/ 18305 w 27722"/>
              <a:gd name="T83" fmla="*/ 15 h 20067"/>
              <a:gd name="T84" fmla="*/ 18745 w 27722"/>
              <a:gd name="T85" fmla="*/ 5 h 20067"/>
              <a:gd name="T86" fmla="*/ 19185 w 27722"/>
              <a:gd name="T87" fmla="*/ 10 h 20067"/>
              <a:gd name="T88" fmla="*/ 19625 w 27722"/>
              <a:gd name="T89" fmla="*/ 15 h 20067"/>
              <a:gd name="T90" fmla="*/ 20065 w 27722"/>
              <a:gd name="T91" fmla="*/ 12 h 20067"/>
              <a:gd name="T92" fmla="*/ 20506 w 27722"/>
              <a:gd name="T93" fmla="*/ 14 h 20067"/>
              <a:gd name="T94" fmla="*/ 20946 w 27722"/>
              <a:gd name="T95" fmla="*/ 53 h 20067"/>
              <a:gd name="T96" fmla="*/ 21386 w 27722"/>
              <a:gd name="T97" fmla="*/ 21 h 20067"/>
              <a:gd name="T98" fmla="*/ 21826 w 27722"/>
              <a:gd name="T99" fmla="*/ 40 h 20067"/>
              <a:gd name="T100" fmla="*/ 22266 w 27722"/>
              <a:gd name="T101" fmla="*/ 10450 h 20067"/>
              <a:gd name="T102" fmla="*/ 22706 w 27722"/>
              <a:gd name="T103" fmla="*/ 7000 h 20067"/>
              <a:gd name="T104" fmla="*/ 23146 w 27722"/>
              <a:gd name="T105" fmla="*/ 182 h 20067"/>
              <a:gd name="T106" fmla="*/ 23586 w 27722"/>
              <a:gd name="T107" fmla="*/ 80 h 20067"/>
              <a:gd name="T108" fmla="*/ 24026 w 27722"/>
              <a:gd name="T109" fmla="*/ 42 h 20067"/>
              <a:gd name="T110" fmla="*/ 24466 w 27722"/>
              <a:gd name="T111" fmla="*/ 32 h 20067"/>
              <a:gd name="T112" fmla="*/ 24906 w 27722"/>
              <a:gd name="T113" fmla="*/ 19 h 20067"/>
              <a:gd name="T114" fmla="*/ 25346 w 27722"/>
              <a:gd name="T115" fmla="*/ 15 h 20067"/>
              <a:gd name="T116" fmla="*/ 25786 w 27722"/>
              <a:gd name="T117" fmla="*/ 23 h 20067"/>
              <a:gd name="T118" fmla="*/ 26226 w 27722"/>
              <a:gd name="T119" fmla="*/ 18 h 20067"/>
              <a:gd name="T120" fmla="*/ 26666 w 27722"/>
              <a:gd name="T121" fmla="*/ 13 h 20067"/>
              <a:gd name="T122" fmla="*/ 27106 w 27722"/>
              <a:gd name="T123" fmla="*/ 10 h 20067"/>
              <a:gd name="T124" fmla="*/ 27546 w 27722"/>
              <a:gd name="T125" fmla="*/ 13 h 20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722" h="20067">
                <a:moveTo>
                  <a:pt x="0" y="12"/>
                </a:moveTo>
                <a:lnTo>
                  <a:pt x="0" y="12"/>
                </a:lnTo>
                <a:lnTo>
                  <a:pt x="88" y="10"/>
                </a:lnTo>
                <a:lnTo>
                  <a:pt x="176" y="8"/>
                </a:lnTo>
                <a:lnTo>
                  <a:pt x="264" y="8"/>
                </a:lnTo>
                <a:lnTo>
                  <a:pt x="352" y="9"/>
                </a:lnTo>
                <a:lnTo>
                  <a:pt x="440" y="9"/>
                </a:lnTo>
                <a:lnTo>
                  <a:pt x="528" y="9"/>
                </a:lnTo>
                <a:lnTo>
                  <a:pt x="616" y="9"/>
                </a:lnTo>
                <a:lnTo>
                  <a:pt x="704" y="10"/>
                </a:lnTo>
                <a:lnTo>
                  <a:pt x="792" y="11"/>
                </a:lnTo>
                <a:lnTo>
                  <a:pt x="880" y="12"/>
                </a:lnTo>
                <a:lnTo>
                  <a:pt x="968" y="14"/>
                </a:lnTo>
                <a:lnTo>
                  <a:pt x="1056" y="14"/>
                </a:lnTo>
                <a:lnTo>
                  <a:pt x="1144" y="15"/>
                </a:lnTo>
                <a:lnTo>
                  <a:pt x="1232" y="15"/>
                </a:lnTo>
                <a:lnTo>
                  <a:pt x="1320" y="15"/>
                </a:lnTo>
                <a:lnTo>
                  <a:pt x="1408" y="15"/>
                </a:lnTo>
                <a:lnTo>
                  <a:pt x="1496" y="15"/>
                </a:lnTo>
                <a:lnTo>
                  <a:pt x="1584" y="15"/>
                </a:lnTo>
                <a:lnTo>
                  <a:pt x="1672" y="16"/>
                </a:lnTo>
                <a:lnTo>
                  <a:pt x="1760" y="18"/>
                </a:lnTo>
                <a:lnTo>
                  <a:pt x="1848" y="20"/>
                </a:lnTo>
                <a:lnTo>
                  <a:pt x="1936" y="19"/>
                </a:lnTo>
                <a:lnTo>
                  <a:pt x="2024" y="17"/>
                </a:lnTo>
                <a:lnTo>
                  <a:pt x="2112" y="17"/>
                </a:lnTo>
                <a:lnTo>
                  <a:pt x="2200" y="19"/>
                </a:lnTo>
                <a:lnTo>
                  <a:pt x="2288" y="19"/>
                </a:lnTo>
                <a:lnTo>
                  <a:pt x="2376" y="20"/>
                </a:lnTo>
                <a:lnTo>
                  <a:pt x="2464" y="21"/>
                </a:lnTo>
                <a:lnTo>
                  <a:pt x="2552" y="21"/>
                </a:lnTo>
                <a:lnTo>
                  <a:pt x="2640" y="20"/>
                </a:lnTo>
                <a:lnTo>
                  <a:pt x="2728" y="19"/>
                </a:lnTo>
                <a:lnTo>
                  <a:pt x="2816" y="20"/>
                </a:lnTo>
                <a:lnTo>
                  <a:pt x="2904" y="20"/>
                </a:lnTo>
                <a:lnTo>
                  <a:pt x="2992" y="20"/>
                </a:lnTo>
                <a:lnTo>
                  <a:pt x="3080" y="20"/>
                </a:lnTo>
                <a:lnTo>
                  <a:pt x="3168" y="19"/>
                </a:lnTo>
                <a:lnTo>
                  <a:pt x="3256" y="17"/>
                </a:lnTo>
                <a:lnTo>
                  <a:pt x="3344" y="15"/>
                </a:lnTo>
                <a:lnTo>
                  <a:pt x="3432" y="14"/>
                </a:lnTo>
                <a:lnTo>
                  <a:pt x="3520" y="15"/>
                </a:lnTo>
                <a:lnTo>
                  <a:pt x="3608" y="16"/>
                </a:lnTo>
                <a:lnTo>
                  <a:pt x="3696" y="16"/>
                </a:lnTo>
                <a:lnTo>
                  <a:pt x="3784" y="15"/>
                </a:lnTo>
                <a:lnTo>
                  <a:pt x="3872" y="16"/>
                </a:lnTo>
                <a:lnTo>
                  <a:pt x="3960" y="18"/>
                </a:lnTo>
                <a:lnTo>
                  <a:pt x="4048" y="18"/>
                </a:lnTo>
                <a:lnTo>
                  <a:pt x="4136" y="17"/>
                </a:lnTo>
                <a:lnTo>
                  <a:pt x="4224" y="16"/>
                </a:lnTo>
                <a:lnTo>
                  <a:pt x="4312" y="15"/>
                </a:lnTo>
                <a:lnTo>
                  <a:pt x="4400" y="13"/>
                </a:lnTo>
                <a:lnTo>
                  <a:pt x="4488" y="10"/>
                </a:lnTo>
                <a:lnTo>
                  <a:pt x="4576" y="10"/>
                </a:lnTo>
                <a:lnTo>
                  <a:pt x="4664" y="14"/>
                </a:lnTo>
                <a:lnTo>
                  <a:pt x="4752" y="19"/>
                </a:lnTo>
                <a:lnTo>
                  <a:pt x="4840" y="22"/>
                </a:lnTo>
                <a:lnTo>
                  <a:pt x="4928" y="23"/>
                </a:lnTo>
                <a:lnTo>
                  <a:pt x="5016" y="21"/>
                </a:lnTo>
                <a:lnTo>
                  <a:pt x="5104" y="19"/>
                </a:lnTo>
                <a:lnTo>
                  <a:pt x="5192" y="18"/>
                </a:lnTo>
                <a:lnTo>
                  <a:pt x="5280" y="18"/>
                </a:lnTo>
                <a:lnTo>
                  <a:pt x="5368" y="16"/>
                </a:lnTo>
                <a:lnTo>
                  <a:pt x="5456" y="13"/>
                </a:lnTo>
                <a:lnTo>
                  <a:pt x="5544" y="11"/>
                </a:lnTo>
                <a:lnTo>
                  <a:pt x="5632" y="9"/>
                </a:lnTo>
                <a:lnTo>
                  <a:pt x="5720" y="8"/>
                </a:lnTo>
                <a:lnTo>
                  <a:pt x="5808" y="7"/>
                </a:lnTo>
                <a:lnTo>
                  <a:pt x="5896" y="8"/>
                </a:lnTo>
                <a:lnTo>
                  <a:pt x="5984" y="10"/>
                </a:lnTo>
                <a:lnTo>
                  <a:pt x="6072" y="15"/>
                </a:lnTo>
                <a:lnTo>
                  <a:pt x="6160" y="19"/>
                </a:lnTo>
                <a:lnTo>
                  <a:pt x="6249" y="19"/>
                </a:lnTo>
                <a:lnTo>
                  <a:pt x="6336" y="14"/>
                </a:lnTo>
                <a:lnTo>
                  <a:pt x="6425" y="10"/>
                </a:lnTo>
                <a:lnTo>
                  <a:pt x="6513" y="8"/>
                </a:lnTo>
                <a:lnTo>
                  <a:pt x="6601" y="9"/>
                </a:lnTo>
                <a:lnTo>
                  <a:pt x="6689" y="13"/>
                </a:lnTo>
                <a:lnTo>
                  <a:pt x="6777" y="14"/>
                </a:lnTo>
                <a:lnTo>
                  <a:pt x="6865" y="13"/>
                </a:lnTo>
                <a:lnTo>
                  <a:pt x="6953" y="10"/>
                </a:lnTo>
                <a:lnTo>
                  <a:pt x="7041" y="9"/>
                </a:lnTo>
                <a:lnTo>
                  <a:pt x="7129" y="10"/>
                </a:lnTo>
                <a:lnTo>
                  <a:pt x="7217" y="13"/>
                </a:lnTo>
                <a:lnTo>
                  <a:pt x="7305" y="19"/>
                </a:lnTo>
                <a:lnTo>
                  <a:pt x="7393" y="25"/>
                </a:lnTo>
                <a:lnTo>
                  <a:pt x="7481" y="27"/>
                </a:lnTo>
                <a:lnTo>
                  <a:pt x="7569" y="25"/>
                </a:lnTo>
                <a:lnTo>
                  <a:pt x="7657" y="23"/>
                </a:lnTo>
                <a:lnTo>
                  <a:pt x="7745" y="22"/>
                </a:lnTo>
                <a:lnTo>
                  <a:pt x="7833" y="22"/>
                </a:lnTo>
                <a:lnTo>
                  <a:pt x="7921" y="23"/>
                </a:lnTo>
                <a:lnTo>
                  <a:pt x="8009" y="28"/>
                </a:lnTo>
                <a:lnTo>
                  <a:pt x="8097" y="32"/>
                </a:lnTo>
                <a:lnTo>
                  <a:pt x="8185" y="31"/>
                </a:lnTo>
                <a:lnTo>
                  <a:pt x="8273" y="24"/>
                </a:lnTo>
                <a:lnTo>
                  <a:pt x="8361" y="17"/>
                </a:lnTo>
                <a:lnTo>
                  <a:pt x="8449" y="13"/>
                </a:lnTo>
                <a:lnTo>
                  <a:pt x="8537" y="11"/>
                </a:lnTo>
                <a:lnTo>
                  <a:pt x="8625" y="10"/>
                </a:lnTo>
                <a:lnTo>
                  <a:pt x="8713" y="11"/>
                </a:lnTo>
                <a:lnTo>
                  <a:pt x="8801" y="11"/>
                </a:lnTo>
                <a:lnTo>
                  <a:pt x="8889" y="11"/>
                </a:lnTo>
                <a:lnTo>
                  <a:pt x="8977" y="11"/>
                </a:lnTo>
                <a:lnTo>
                  <a:pt x="9065" y="11"/>
                </a:lnTo>
                <a:lnTo>
                  <a:pt x="9153" y="12"/>
                </a:lnTo>
                <a:lnTo>
                  <a:pt x="9241" y="13"/>
                </a:lnTo>
                <a:lnTo>
                  <a:pt x="9329" y="14"/>
                </a:lnTo>
                <a:lnTo>
                  <a:pt x="9417" y="14"/>
                </a:lnTo>
                <a:lnTo>
                  <a:pt x="9505" y="13"/>
                </a:lnTo>
                <a:lnTo>
                  <a:pt x="9593" y="11"/>
                </a:lnTo>
                <a:lnTo>
                  <a:pt x="9681" y="11"/>
                </a:lnTo>
                <a:lnTo>
                  <a:pt x="9769" y="11"/>
                </a:lnTo>
                <a:lnTo>
                  <a:pt x="9857" y="10"/>
                </a:lnTo>
                <a:lnTo>
                  <a:pt x="9945" y="10"/>
                </a:lnTo>
                <a:lnTo>
                  <a:pt x="10033" y="10"/>
                </a:lnTo>
                <a:lnTo>
                  <a:pt x="10121" y="9"/>
                </a:lnTo>
                <a:lnTo>
                  <a:pt x="10209" y="8"/>
                </a:lnTo>
                <a:lnTo>
                  <a:pt x="10297" y="8"/>
                </a:lnTo>
                <a:lnTo>
                  <a:pt x="10385" y="10"/>
                </a:lnTo>
                <a:lnTo>
                  <a:pt x="10473" y="12"/>
                </a:lnTo>
                <a:lnTo>
                  <a:pt x="10561" y="12"/>
                </a:lnTo>
                <a:lnTo>
                  <a:pt x="10649" y="11"/>
                </a:lnTo>
                <a:lnTo>
                  <a:pt x="10737" y="9"/>
                </a:lnTo>
                <a:lnTo>
                  <a:pt x="10825" y="8"/>
                </a:lnTo>
                <a:lnTo>
                  <a:pt x="10913" y="8"/>
                </a:lnTo>
                <a:lnTo>
                  <a:pt x="11001" y="8"/>
                </a:lnTo>
                <a:lnTo>
                  <a:pt x="11089" y="8"/>
                </a:lnTo>
                <a:lnTo>
                  <a:pt x="11177" y="8"/>
                </a:lnTo>
                <a:lnTo>
                  <a:pt x="11265" y="6"/>
                </a:lnTo>
                <a:lnTo>
                  <a:pt x="11353" y="5"/>
                </a:lnTo>
                <a:lnTo>
                  <a:pt x="11441" y="3"/>
                </a:lnTo>
                <a:lnTo>
                  <a:pt x="11529" y="2"/>
                </a:lnTo>
                <a:lnTo>
                  <a:pt x="11617" y="0"/>
                </a:lnTo>
                <a:lnTo>
                  <a:pt x="11705" y="1"/>
                </a:lnTo>
                <a:lnTo>
                  <a:pt x="11793" y="3"/>
                </a:lnTo>
                <a:lnTo>
                  <a:pt x="11881" y="6"/>
                </a:lnTo>
                <a:lnTo>
                  <a:pt x="11969" y="7"/>
                </a:lnTo>
                <a:lnTo>
                  <a:pt x="12057" y="7"/>
                </a:lnTo>
                <a:lnTo>
                  <a:pt x="12145" y="7"/>
                </a:lnTo>
                <a:lnTo>
                  <a:pt x="12233" y="7"/>
                </a:lnTo>
                <a:lnTo>
                  <a:pt x="12321" y="6"/>
                </a:lnTo>
                <a:lnTo>
                  <a:pt x="12409" y="4"/>
                </a:lnTo>
                <a:lnTo>
                  <a:pt x="12497" y="2"/>
                </a:lnTo>
                <a:lnTo>
                  <a:pt x="12585" y="1"/>
                </a:lnTo>
                <a:lnTo>
                  <a:pt x="12673" y="1"/>
                </a:lnTo>
                <a:lnTo>
                  <a:pt x="12761" y="2"/>
                </a:lnTo>
                <a:lnTo>
                  <a:pt x="12849" y="4"/>
                </a:lnTo>
                <a:lnTo>
                  <a:pt x="12937" y="6"/>
                </a:lnTo>
                <a:lnTo>
                  <a:pt x="13025" y="6"/>
                </a:lnTo>
                <a:lnTo>
                  <a:pt x="13113" y="5"/>
                </a:lnTo>
                <a:lnTo>
                  <a:pt x="13201" y="5"/>
                </a:lnTo>
                <a:lnTo>
                  <a:pt x="13289" y="6"/>
                </a:lnTo>
                <a:lnTo>
                  <a:pt x="13377" y="6"/>
                </a:lnTo>
                <a:lnTo>
                  <a:pt x="13465" y="7"/>
                </a:lnTo>
                <a:lnTo>
                  <a:pt x="13553" y="7"/>
                </a:lnTo>
                <a:lnTo>
                  <a:pt x="13641" y="8"/>
                </a:lnTo>
                <a:lnTo>
                  <a:pt x="13729" y="7"/>
                </a:lnTo>
                <a:lnTo>
                  <a:pt x="13817" y="6"/>
                </a:lnTo>
                <a:lnTo>
                  <a:pt x="13905" y="5"/>
                </a:lnTo>
                <a:lnTo>
                  <a:pt x="13993" y="3"/>
                </a:lnTo>
                <a:lnTo>
                  <a:pt x="14081" y="3"/>
                </a:lnTo>
                <a:lnTo>
                  <a:pt x="14169" y="4"/>
                </a:lnTo>
                <a:lnTo>
                  <a:pt x="14257" y="5"/>
                </a:lnTo>
                <a:lnTo>
                  <a:pt x="14345" y="6"/>
                </a:lnTo>
                <a:lnTo>
                  <a:pt x="14433" y="6"/>
                </a:lnTo>
                <a:lnTo>
                  <a:pt x="14521" y="6"/>
                </a:lnTo>
                <a:lnTo>
                  <a:pt x="14609" y="5"/>
                </a:lnTo>
                <a:lnTo>
                  <a:pt x="14697" y="6"/>
                </a:lnTo>
                <a:lnTo>
                  <a:pt x="14785" y="6"/>
                </a:lnTo>
                <a:lnTo>
                  <a:pt x="14873" y="5"/>
                </a:lnTo>
                <a:lnTo>
                  <a:pt x="14961" y="4"/>
                </a:lnTo>
                <a:lnTo>
                  <a:pt x="15049" y="4"/>
                </a:lnTo>
                <a:lnTo>
                  <a:pt x="15137" y="4"/>
                </a:lnTo>
                <a:lnTo>
                  <a:pt x="15225" y="5"/>
                </a:lnTo>
                <a:lnTo>
                  <a:pt x="15313" y="6"/>
                </a:lnTo>
                <a:lnTo>
                  <a:pt x="15401" y="5"/>
                </a:lnTo>
                <a:lnTo>
                  <a:pt x="15489" y="5"/>
                </a:lnTo>
                <a:lnTo>
                  <a:pt x="15577" y="6"/>
                </a:lnTo>
                <a:lnTo>
                  <a:pt x="15665" y="8"/>
                </a:lnTo>
                <a:lnTo>
                  <a:pt x="15753" y="7"/>
                </a:lnTo>
                <a:lnTo>
                  <a:pt x="15841" y="4"/>
                </a:lnTo>
                <a:lnTo>
                  <a:pt x="15929" y="3"/>
                </a:lnTo>
                <a:lnTo>
                  <a:pt x="16017" y="4"/>
                </a:lnTo>
                <a:lnTo>
                  <a:pt x="16105" y="5"/>
                </a:lnTo>
                <a:lnTo>
                  <a:pt x="16193" y="7"/>
                </a:lnTo>
                <a:lnTo>
                  <a:pt x="16281" y="9"/>
                </a:lnTo>
                <a:lnTo>
                  <a:pt x="16369" y="10"/>
                </a:lnTo>
                <a:lnTo>
                  <a:pt x="16457" y="8"/>
                </a:lnTo>
                <a:lnTo>
                  <a:pt x="16545" y="5"/>
                </a:lnTo>
                <a:lnTo>
                  <a:pt x="16633" y="4"/>
                </a:lnTo>
                <a:lnTo>
                  <a:pt x="16721" y="6"/>
                </a:lnTo>
                <a:lnTo>
                  <a:pt x="16809" y="8"/>
                </a:lnTo>
                <a:lnTo>
                  <a:pt x="16897" y="8"/>
                </a:lnTo>
                <a:lnTo>
                  <a:pt x="16985" y="8"/>
                </a:lnTo>
                <a:lnTo>
                  <a:pt x="17073" y="8"/>
                </a:lnTo>
                <a:lnTo>
                  <a:pt x="17161" y="8"/>
                </a:lnTo>
                <a:lnTo>
                  <a:pt x="17249" y="6"/>
                </a:lnTo>
                <a:lnTo>
                  <a:pt x="17337" y="3"/>
                </a:lnTo>
                <a:lnTo>
                  <a:pt x="17425" y="1"/>
                </a:lnTo>
                <a:lnTo>
                  <a:pt x="17513" y="2"/>
                </a:lnTo>
                <a:lnTo>
                  <a:pt x="17601" y="4"/>
                </a:lnTo>
                <a:lnTo>
                  <a:pt x="17689" y="6"/>
                </a:lnTo>
                <a:lnTo>
                  <a:pt x="17777" y="8"/>
                </a:lnTo>
                <a:lnTo>
                  <a:pt x="17865" y="9"/>
                </a:lnTo>
                <a:lnTo>
                  <a:pt x="17953" y="11"/>
                </a:lnTo>
                <a:lnTo>
                  <a:pt x="18041" y="13"/>
                </a:lnTo>
                <a:lnTo>
                  <a:pt x="18129" y="16"/>
                </a:lnTo>
                <a:lnTo>
                  <a:pt x="18217" y="17"/>
                </a:lnTo>
                <a:lnTo>
                  <a:pt x="18305" y="15"/>
                </a:lnTo>
                <a:lnTo>
                  <a:pt x="18393" y="12"/>
                </a:lnTo>
                <a:lnTo>
                  <a:pt x="18481" y="10"/>
                </a:lnTo>
                <a:lnTo>
                  <a:pt x="18569" y="9"/>
                </a:lnTo>
                <a:lnTo>
                  <a:pt x="18657" y="8"/>
                </a:lnTo>
                <a:lnTo>
                  <a:pt x="18745" y="5"/>
                </a:lnTo>
                <a:lnTo>
                  <a:pt x="18833" y="3"/>
                </a:lnTo>
                <a:lnTo>
                  <a:pt x="18921" y="3"/>
                </a:lnTo>
                <a:lnTo>
                  <a:pt x="19009" y="5"/>
                </a:lnTo>
                <a:lnTo>
                  <a:pt x="19097" y="8"/>
                </a:lnTo>
                <a:lnTo>
                  <a:pt x="19185" y="10"/>
                </a:lnTo>
                <a:lnTo>
                  <a:pt x="19273" y="12"/>
                </a:lnTo>
                <a:lnTo>
                  <a:pt x="19361" y="15"/>
                </a:lnTo>
                <a:lnTo>
                  <a:pt x="19449" y="16"/>
                </a:lnTo>
                <a:lnTo>
                  <a:pt x="19537" y="16"/>
                </a:lnTo>
                <a:lnTo>
                  <a:pt x="19625" y="15"/>
                </a:lnTo>
                <a:lnTo>
                  <a:pt x="19713" y="15"/>
                </a:lnTo>
                <a:lnTo>
                  <a:pt x="19802" y="16"/>
                </a:lnTo>
                <a:lnTo>
                  <a:pt x="19889" y="15"/>
                </a:lnTo>
                <a:lnTo>
                  <a:pt x="19978" y="13"/>
                </a:lnTo>
                <a:lnTo>
                  <a:pt x="20065" y="12"/>
                </a:lnTo>
                <a:lnTo>
                  <a:pt x="20154" y="13"/>
                </a:lnTo>
                <a:lnTo>
                  <a:pt x="20241" y="14"/>
                </a:lnTo>
                <a:lnTo>
                  <a:pt x="20330" y="14"/>
                </a:lnTo>
                <a:lnTo>
                  <a:pt x="20417" y="13"/>
                </a:lnTo>
                <a:lnTo>
                  <a:pt x="20506" y="14"/>
                </a:lnTo>
                <a:lnTo>
                  <a:pt x="20594" y="16"/>
                </a:lnTo>
                <a:lnTo>
                  <a:pt x="20682" y="22"/>
                </a:lnTo>
                <a:lnTo>
                  <a:pt x="20770" y="30"/>
                </a:lnTo>
                <a:lnTo>
                  <a:pt x="20858" y="42"/>
                </a:lnTo>
                <a:lnTo>
                  <a:pt x="20946" y="53"/>
                </a:lnTo>
                <a:lnTo>
                  <a:pt x="21034" y="59"/>
                </a:lnTo>
                <a:lnTo>
                  <a:pt x="21122" y="55"/>
                </a:lnTo>
                <a:lnTo>
                  <a:pt x="21210" y="42"/>
                </a:lnTo>
                <a:lnTo>
                  <a:pt x="21298" y="28"/>
                </a:lnTo>
                <a:lnTo>
                  <a:pt x="21386" y="21"/>
                </a:lnTo>
                <a:lnTo>
                  <a:pt x="21474" y="23"/>
                </a:lnTo>
                <a:lnTo>
                  <a:pt x="21562" y="26"/>
                </a:lnTo>
                <a:lnTo>
                  <a:pt x="21650" y="27"/>
                </a:lnTo>
                <a:lnTo>
                  <a:pt x="21738" y="27"/>
                </a:lnTo>
                <a:lnTo>
                  <a:pt x="21826" y="40"/>
                </a:lnTo>
                <a:lnTo>
                  <a:pt x="21914" y="113"/>
                </a:lnTo>
                <a:lnTo>
                  <a:pt x="22002" y="443"/>
                </a:lnTo>
                <a:lnTo>
                  <a:pt x="22090" y="1654"/>
                </a:lnTo>
                <a:lnTo>
                  <a:pt x="22178" y="4833"/>
                </a:lnTo>
                <a:lnTo>
                  <a:pt x="22266" y="10450"/>
                </a:lnTo>
                <a:lnTo>
                  <a:pt x="22354" y="16723"/>
                </a:lnTo>
                <a:lnTo>
                  <a:pt x="22442" y="20067"/>
                </a:lnTo>
                <a:lnTo>
                  <a:pt x="22530" y="18282"/>
                </a:lnTo>
                <a:lnTo>
                  <a:pt x="22618" y="12792"/>
                </a:lnTo>
                <a:lnTo>
                  <a:pt x="22706" y="7000"/>
                </a:lnTo>
                <a:lnTo>
                  <a:pt x="22794" y="3121"/>
                </a:lnTo>
                <a:lnTo>
                  <a:pt x="22882" y="1243"/>
                </a:lnTo>
                <a:lnTo>
                  <a:pt x="22970" y="521"/>
                </a:lnTo>
                <a:lnTo>
                  <a:pt x="23058" y="274"/>
                </a:lnTo>
                <a:lnTo>
                  <a:pt x="23146" y="182"/>
                </a:lnTo>
                <a:lnTo>
                  <a:pt x="23234" y="138"/>
                </a:lnTo>
                <a:lnTo>
                  <a:pt x="23322" y="111"/>
                </a:lnTo>
                <a:lnTo>
                  <a:pt x="23410" y="90"/>
                </a:lnTo>
                <a:lnTo>
                  <a:pt x="23498" y="79"/>
                </a:lnTo>
                <a:lnTo>
                  <a:pt x="23586" y="80"/>
                </a:lnTo>
                <a:lnTo>
                  <a:pt x="23674" y="83"/>
                </a:lnTo>
                <a:lnTo>
                  <a:pt x="23762" y="74"/>
                </a:lnTo>
                <a:lnTo>
                  <a:pt x="23850" y="59"/>
                </a:lnTo>
                <a:lnTo>
                  <a:pt x="23938" y="49"/>
                </a:lnTo>
                <a:lnTo>
                  <a:pt x="24026" y="42"/>
                </a:lnTo>
                <a:lnTo>
                  <a:pt x="24114" y="36"/>
                </a:lnTo>
                <a:lnTo>
                  <a:pt x="24202" y="31"/>
                </a:lnTo>
                <a:lnTo>
                  <a:pt x="24290" y="31"/>
                </a:lnTo>
                <a:lnTo>
                  <a:pt x="24378" y="32"/>
                </a:lnTo>
                <a:lnTo>
                  <a:pt x="24466" y="32"/>
                </a:lnTo>
                <a:lnTo>
                  <a:pt x="24554" y="28"/>
                </a:lnTo>
                <a:lnTo>
                  <a:pt x="24642" y="24"/>
                </a:lnTo>
                <a:lnTo>
                  <a:pt x="24730" y="20"/>
                </a:lnTo>
                <a:lnTo>
                  <a:pt x="24818" y="18"/>
                </a:lnTo>
                <a:lnTo>
                  <a:pt x="24906" y="19"/>
                </a:lnTo>
                <a:lnTo>
                  <a:pt x="24994" y="21"/>
                </a:lnTo>
                <a:lnTo>
                  <a:pt x="25082" y="22"/>
                </a:lnTo>
                <a:lnTo>
                  <a:pt x="25170" y="20"/>
                </a:lnTo>
                <a:lnTo>
                  <a:pt x="25258" y="17"/>
                </a:lnTo>
                <a:lnTo>
                  <a:pt x="25346" y="15"/>
                </a:lnTo>
                <a:lnTo>
                  <a:pt x="25434" y="13"/>
                </a:lnTo>
                <a:lnTo>
                  <a:pt x="25522" y="14"/>
                </a:lnTo>
                <a:lnTo>
                  <a:pt x="25610" y="18"/>
                </a:lnTo>
                <a:lnTo>
                  <a:pt x="25698" y="22"/>
                </a:lnTo>
                <a:lnTo>
                  <a:pt x="25786" y="23"/>
                </a:lnTo>
                <a:lnTo>
                  <a:pt x="25874" y="22"/>
                </a:lnTo>
                <a:lnTo>
                  <a:pt x="25962" y="20"/>
                </a:lnTo>
                <a:lnTo>
                  <a:pt x="26050" y="19"/>
                </a:lnTo>
                <a:lnTo>
                  <a:pt x="26138" y="18"/>
                </a:lnTo>
                <a:lnTo>
                  <a:pt x="26226" y="18"/>
                </a:lnTo>
                <a:lnTo>
                  <a:pt x="26314" y="18"/>
                </a:lnTo>
                <a:lnTo>
                  <a:pt x="26402" y="18"/>
                </a:lnTo>
                <a:lnTo>
                  <a:pt x="26490" y="17"/>
                </a:lnTo>
                <a:lnTo>
                  <a:pt x="26578" y="15"/>
                </a:lnTo>
                <a:lnTo>
                  <a:pt x="26666" y="13"/>
                </a:lnTo>
                <a:lnTo>
                  <a:pt x="26754" y="10"/>
                </a:lnTo>
                <a:lnTo>
                  <a:pt x="26842" y="9"/>
                </a:lnTo>
                <a:lnTo>
                  <a:pt x="26930" y="9"/>
                </a:lnTo>
                <a:lnTo>
                  <a:pt x="27018" y="10"/>
                </a:lnTo>
                <a:lnTo>
                  <a:pt x="27106" y="10"/>
                </a:lnTo>
                <a:lnTo>
                  <a:pt x="27194" y="9"/>
                </a:lnTo>
                <a:lnTo>
                  <a:pt x="27282" y="8"/>
                </a:lnTo>
                <a:lnTo>
                  <a:pt x="27370" y="10"/>
                </a:lnTo>
                <a:lnTo>
                  <a:pt x="27458" y="12"/>
                </a:lnTo>
                <a:lnTo>
                  <a:pt x="27546" y="13"/>
                </a:lnTo>
                <a:lnTo>
                  <a:pt x="27634" y="12"/>
                </a:lnTo>
                <a:lnTo>
                  <a:pt x="27722" y="11"/>
                </a:lnTo>
              </a:path>
            </a:pathLst>
          </a:custGeom>
          <a:noFill/>
          <a:ln w="28575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reeform 215"/>
          <p:cNvSpPr>
            <a:spLocks/>
          </p:cNvSpPr>
          <p:nvPr/>
        </p:nvSpPr>
        <p:spPr bwMode="auto">
          <a:xfrm flipV="1">
            <a:off x="1247776" y="1976438"/>
            <a:ext cx="6994525" cy="4186238"/>
          </a:xfrm>
          <a:custGeom>
            <a:avLst/>
            <a:gdLst>
              <a:gd name="T0" fmla="*/ 264 w 27722"/>
              <a:gd name="T1" fmla="*/ 41 h 21967"/>
              <a:gd name="T2" fmla="*/ 704 w 27722"/>
              <a:gd name="T3" fmla="*/ 47 h 21967"/>
              <a:gd name="T4" fmla="*/ 1144 w 27722"/>
              <a:gd name="T5" fmla="*/ 52 h 21967"/>
              <a:gd name="T6" fmla="*/ 1584 w 27722"/>
              <a:gd name="T7" fmla="*/ 54 h 21967"/>
              <a:gd name="T8" fmla="*/ 2024 w 27722"/>
              <a:gd name="T9" fmla="*/ 71 h 21967"/>
              <a:gd name="T10" fmla="*/ 2464 w 27722"/>
              <a:gd name="T11" fmla="*/ 51 h 21967"/>
              <a:gd name="T12" fmla="*/ 2904 w 27722"/>
              <a:gd name="T13" fmla="*/ 62 h 21967"/>
              <a:gd name="T14" fmla="*/ 3344 w 27722"/>
              <a:gd name="T15" fmla="*/ 56 h 21967"/>
              <a:gd name="T16" fmla="*/ 3784 w 27722"/>
              <a:gd name="T17" fmla="*/ 56 h 21967"/>
              <a:gd name="T18" fmla="*/ 4224 w 27722"/>
              <a:gd name="T19" fmla="*/ 66 h 21967"/>
              <a:gd name="T20" fmla="*/ 4664 w 27722"/>
              <a:gd name="T21" fmla="*/ 120 h 21967"/>
              <a:gd name="T22" fmla="*/ 5104 w 27722"/>
              <a:gd name="T23" fmla="*/ 79 h 21967"/>
              <a:gd name="T24" fmla="*/ 5544 w 27722"/>
              <a:gd name="T25" fmla="*/ 62 h 21967"/>
              <a:gd name="T26" fmla="*/ 5984 w 27722"/>
              <a:gd name="T27" fmla="*/ 74 h 21967"/>
              <a:gd name="T28" fmla="*/ 6425 w 27722"/>
              <a:gd name="T29" fmla="*/ 45 h 21967"/>
              <a:gd name="T30" fmla="*/ 6865 w 27722"/>
              <a:gd name="T31" fmla="*/ 29 h 21967"/>
              <a:gd name="T32" fmla="*/ 7305 w 27722"/>
              <a:gd name="T33" fmla="*/ 33 h 21967"/>
              <a:gd name="T34" fmla="*/ 7745 w 27722"/>
              <a:gd name="T35" fmla="*/ 36 h 21967"/>
              <a:gd name="T36" fmla="*/ 8185 w 27722"/>
              <a:gd name="T37" fmla="*/ 25 h 21967"/>
              <a:gd name="T38" fmla="*/ 8625 w 27722"/>
              <a:gd name="T39" fmla="*/ 29 h 21967"/>
              <a:gd name="T40" fmla="*/ 9065 w 27722"/>
              <a:gd name="T41" fmla="*/ 23 h 21967"/>
              <a:gd name="T42" fmla="*/ 9505 w 27722"/>
              <a:gd name="T43" fmla="*/ 30 h 21967"/>
              <a:gd name="T44" fmla="*/ 9945 w 27722"/>
              <a:gd name="T45" fmla="*/ 71 h 21967"/>
              <a:gd name="T46" fmla="*/ 10385 w 27722"/>
              <a:gd name="T47" fmla="*/ 44 h 21967"/>
              <a:gd name="T48" fmla="*/ 10825 w 27722"/>
              <a:gd name="T49" fmla="*/ 21 h 21967"/>
              <a:gd name="T50" fmla="*/ 11265 w 27722"/>
              <a:gd name="T51" fmla="*/ 18 h 21967"/>
              <a:gd name="T52" fmla="*/ 11705 w 27722"/>
              <a:gd name="T53" fmla="*/ 21 h 21967"/>
              <a:gd name="T54" fmla="*/ 12145 w 27722"/>
              <a:gd name="T55" fmla="*/ 17 h 21967"/>
              <a:gd name="T56" fmla="*/ 12585 w 27722"/>
              <a:gd name="T57" fmla="*/ 0 h 21967"/>
              <a:gd name="T58" fmla="*/ 13025 w 27722"/>
              <a:gd name="T59" fmla="*/ 6 h 21967"/>
              <a:gd name="T60" fmla="*/ 13465 w 27722"/>
              <a:gd name="T61" fmla="*/ 8 h 21967"/>
              <a:gd name="T62" fmla="*/ 13905 w 27722"/>
              <a:gd name="T63" fmla="*/ 7 h 21967"/>
              <a:gd name="T64" fmla="*/ 14345 w 27722"/>
              <a:gd name="T65" fmla="*/ 16 h 21967"/>
              <a:gd name="T66" fmla="*/ 14785 w 27722"/>
              <a:gd name="T67" fmla="*/ 8 h 21967"/>
              <a:gd name="T68" fmla="*/ 15225 w 27722"/>
              <a:gd name="T69" fmla="*/ 170 h 21967"/>
              <a:gd name="T70" fmla="*/ 15665 w 27722"/>
              <a:gd name="T71" fmla="*/ 9232 h 21967"/>
              <a:gd name="T72" fmla="*/ 16105 w 27722"/>
              <a:gd name="T73" fmla="*/ 16674 h 21967"/>
              <a:gd name="T74" fmla="*/ 16545 w 27722"/>
              <a:gd name="T75" fmla="*/ 1208 h 21967"/>
              <a:gd name="T76" fmla="*/ 16985 w 27722"/>
              <a:gd name="T77" fmla="*/ 130 h 21967"/>
              <a:gd name="T78" fmla="*/ 17425 w 27722"/>
              <a:gd name="T79" fmla="*/ 50 h 21967"/>
              <a:gd name="T80" fmla="*/ 17865 w 27722"/>
              <a:gd name="T81" fmla="*/ 22 h 21967"/>
              <a:gd name="T82" fmla="*/ 18305 w 27722"/>
              <a:gd name="T83" fmla="*/ 26 h 21967"/>
              <a:gd name="T84" fmla="*/ 18745 w 27722"/>
              <a:gd name="T85" fmla="*/ 18 h 21967"/>
              <a:gd name="T86" fmla="*/ 19185 w 27722"/>
              <a:gd name="T87" fmla="*/ 17 h 21967"/>
              <a:gd name="T88" fmla="*/ 19625 w 27722"/>
              <a:gd name="T89" fmla="*/ 14 h 21967"/>
              <a:gd name="T90" fmla="*/ 20065 w 27722"/>
              <a:gd name="T91" fmla="*/ 22 h 21967"/>
              <a:gd name="T92" fmla="*/ 20506 w 27722"/>
              <a:gd name="T93" fmla="*/ 18 h 21967"/>
              <a:gd name="T94" fmla="*/ 20946 w 27722"/>
              <a:gd name="T95" fmla="*/ 16 h 21967"/>
              <a:gd name="T96" fmla="*/ 21386 w 27722"/>
              <a:gd name="T97" fmla="*/ 15 h 21967"/>
              <a:gd name="T98" fmla="*/ 21826 w 27722"/>
              <a:gd name="T99" fmla="*/ 20 h 21967"/>
              <a:gd name="T100" fmla="*/ 22266 w 27722"/>
              <a:gd name="T101" fmla="*/ 16 h 21967"/>
              <a:gd name="T102" fmla="*/ 22706 w 27722"/>
              <a:gd name="T103" fmla="*/ 16 h 21967"/>
              <a:gd name="T104" fmla="*/ 23146 w 27722"/>
              <a:gd name="T105" fmla="*/ 21 h 21967"/>
              <a:gd name="T106" fmla="*/ 23586 w 27722"/>
              <a:gd name="T107" fmla="*/ 17 h 21967"/>
              <a:gd name="T108" fmla="*/ 24026 w 27722"/>
              <a:gd name="T109" fmla="*/ 15 h 21967"/>
              <a:gd name="T110" fmla="*/ 24466 w 27722"/>
              <a:gd name="T111" fmla="*/ 21 h 21967"/>
              <a:gd name="T112" fmla="*/ 24906 w 27722"/>
              <a:gd name="T113" fmla="*/ 24 h 21967"/>
              <a:gd name="T114" fmla="*/ 25346 w 27722"/>
              <a:gd name="T115" fmla="*/ 39 h 21967"/>
              <a:gd name="T116" fmla="*/ 25786 w 27722"/>
              <a:gd name="T117" fmla="*/ 35 h 21967"/>
              <a:gd name="T118" fmla="*/ 26226 w 27722"/>
              <a:gd name="T119" fmla="*/ 17 h 21967"/>
              <a:gd name="T120" fmla="*/ 26666 w 27722"/>
              <a:gd name="T121" fmla="*/ 21 h 21967"/>
              <a:gd name="T122" fmla="*/ 27106 w 27722"/>
              <a:gd name="T123" fmla="*/ 24 h 21967"/>
              <a:gd name="T124" fmla="*/ 27546 w 27722"/>
              <a:gd name="T125" fmla="*/ 23 h 21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722" h="21967">
                <a:moveTo>
                  <a:pt x="0" y="46"/>
                </a:moveTo>
                <a:lnTo>
                  <a:pt x="0" y="46"/>
                </a:lnTo>
                <a:lnTo>
                  <a:pt x="88" y="46"/>
                </a:lnTo>
                <a:lnTo>
                  <a:pt x="176" y="45"/>
                </a:lnTo>
                <a:lnTo>
                  <a:pt x="264" y="41"/>
                </a:lnTo>
                <a:lnTo>
                  <a:pt x="352" y="40"/>
                </a:lnTo>
                <a:lnTo>
                  <a:pt x="440" y="40"/>
                </a:lnTo>
                <a:lnTo>
                  <a:pt x="528" y="43"/>
                </a:lnTo>
                <a:lnTo>
                  <a:pt x="616" y="45"/>
                </a:lnTo>
                <a:lnTo>
                  <a:pt x="704" y="47"/>
                </a:lnTo>
                <a:lnTo>
                  <a:pt x="792" y="49"/>
                </a:lnTo>
                <a:lnTo>
                  <a:pt x="880" y="52"/>
                </a:lnTo>
                <a:lnTo>
                  <a:pt x="968" y="55"/>
                </a:lnTo>
                <a:lnTo>
                  <a:pt x="1056" y="55"/>
                </a:lnTo>
                <a:lnTo>
                  <a:pt x="1144" y="52"/>
                </a:lnTo>
                <a:lnTo>
                  <a:pt x="1232" y="51"/>
                </a:lnTo>
                <a:lnTo>
                  <a:pt x="1320" y="51"/>
                </a:lnTo>
                <a:lnTo>
                  <a:pt x="1408" y="51"/>
                </a:lnTo>
                <a:lnTo>
                  <a:pt x="1496" y="51"/>
                </a:lnTo>
                <a:lnTo>
                  <a:pt x="1584" y="54"/>
                </a:lnTo>
                <a:lnTo>
                  <a:pt x="1672" y="59"/>
                </a:lnTo>
                <a:lnTo>
                  <a:pt x="1760" y="65"/>
                </a:lnTo>
                <a:lnTo>
                  <a:pt x="1848" y="71"/>
                </a:lnTo>
                <a:lnTo>
                  <a:pt x="1936" y="74"/>
                </a:lnTo>
                <a:lnTo>
                  <a:pt x="2024" y="71"/>
                </a:lnTo>
                <a:lnTo>
                  <a:pt x="2112" y="63"/>
                </a:lnTo>
                <a:lnTo>
                  <a:pt x="2200" y="55"/>
                </a:lnTo>
                <a:lnTo>
                  <a:pt x="2288" y="50"/>
                </a:lnTo>
                <a:lnTo>
                  <a:pt x="2376" y="49"/>
                </a:lnTo>
                <a:lnTo>
                  <a:pt x="2464" y="51"/>
                </a:lnTo>
                <a:lnTo>
                  <a:pt x="2552" y="55"/>
                </a:lnTo>
                <a:lnTo>
                  <a:pt x="2640" y="56"/>
                </a:lnTo>
                <a:lnTo>
                  <a:pt x="2728" y="55"/>
                </a:lnTo>
                <a:lnTo>
                  <a:pt x="2816" y="56"/>
                </a:lnTo>
                <a:lnTo>
                  <a:pt x="2904" y="62"/>
                </a:lnTo>
                <a:lnTo>
                  <a:pt x="2992" y="66"/>
                </a:lnTo>
                <a:lnTo>
                  <a:pt x="3080" y="64"/>
                </a:lnTo>
                <a:lnTo>
                  <a:pt x="3168" y="60"/>
                </a:lnTo>
                <a:lnTo>
                  <a:pt x="3256" y="58"/>
                </a:lnTo>
                <a:lnTo>
                  <a:pt x="3344" y="56"/>
                </a:lnTo>
                <a:lnTo>
                  <a:pt x="3432" y="55"/>
                </a:lnTo>
                <a:lnTo>
                  <a:pt x="3520" y="55"/>
                </a:lnTo>
                <a:lnTo>
                  <a:pt x="3608" y="57"/>
                </a:lnTo>
                <a:lnTo>
                  <a:pt x="3696" y="57"/>
                </a:lnTo>
                <a:lnTo>
                  <a:pt x="3784" y="56"/>
                </a:lnTo>
                <a:lnTo>
                  <a:pt x="3872" y="56"/>
                </a:lnTo>
                <a:lnTo>
                  <a:pt x="3960" y="57"/>
                </a:lnTo>
                <a:lnTo>
                  <a:pt x="4048" y="58"/>
                </a:lnTo>
                <a:lnTo>
                  <a:pt x="4136" y="60"/>
                </a:lnTo>
                <a:lnTo>
                  <a:pt x="4224" y="66"/>
                </a:lnTo>
                <a:lnTo>
                  <a:pt x="4312" y="77"/>
                </a:lnTo>
                <a:lnTo>
                  <a:pt x="4400" y="91"/>
                </a:lnTo>
                <a:lnTo>
                  <a:pt x="4488" y="104"/>
                </a:lnTo>
                <a:lnTo>
                  <a:pt x="4576" y="115"/>
                </a:lnTo>
                <a:lnTo>
                  <a:pt x="4664" y="120"/>
                </a:lnTo>
                <a:lnTo>
                  <a:pt x="4752" y="119"/>
                </a:lnTo>
                <a:lnTo>
                  <a:pt x="4840" y="114"/>
                </a:lnTo>
                <a:lnTo>
                  <a:pt x="4928" y="106"/>
                </a:lnTo>
                <a:lnTo>
                  <a:pt x="5016" y="94"/>
                </a:lnTo>
                <a:lnTo>
                  <a:pt x="5104" y="79"/>
                </a:lnTo>
                <a:lnTo>
                  <a:pt x="5192" y="69"/>
                </a:lnTo>
                <a:lnTo>
                  <a:pt x="5280" y="66"/>
                </a:lnTo>
                <a:lnTo>
                  <a:pt x="5368" y="67"/>
                </a:lnTo>
                <a:lnTo>
                  <a:pt x="5456" y="67"/>
                </a:lnTo>
                <a:lnTo>
                  <a:pt x="5544" y="62"/>
                </a:lnTo>
                <a:lnTo>
                  <a:pt x="5632" y="56"/>
                </a:lnTo>
                <a:lnTo>
                  <a:pt x="5720" y="56"/>
                </a:lnTo>
                <a:lnTo>
                  <a:pt x="5808" y="62"/>
                </a:lnTo>
                <a:lnTo>
                  <a:pt x="5896" y="70"/>
                </a:lnTo>
                <a:lnTo>
                  <a:pt x="5984" y="74"/>
                </a:lnTo>
                <a:lnTo>
                  <a:pt x="6072" y="72"/>
                </a:lnTo>
                <a:lnTo>
                  <a:pt x="6160" y="67"/>
                </a:lnTo>
                <a:lnTo>
                  <a:pt x="6249" y="61"/>
                </a:lnTo>
                <a:lnTo>
                  <a:pt x="6336" y="54"/>
                </a:lnTo>
                <a:lnTo>
                  <a:pt x="6425" y="45"/>
                </a:lnTo>
                <a:lnTo>
                  <a:pt x="6513" y="38"/>
                </a:lnTo>
                <a:lnTo>
                  <a:pt x="6601" y="31"/>
                </a:lnTo>
                <a:lnTo>
                  <a:pt x="6689" y="27"/>
                </a:lnTo>
                <a:lnTo>
                  <a:pt x="6777" y="27"/>
                </a:lnTo>
                <a:lnTo>
                  <a:pt x="6865" y="29"/>
                </a:lnTo>
                <a:lnTo>
                  <a:pt x="6953" y="28"/>
                </a:lnTo>
                <a:lnTo>
                  <a:pt x="7041" y="26"/>
                </a:lnTo>
                <a:lnTo>
                  <a:pt x="7129" y="25"/>
                </a:lnTo>
                <a:lnTo>
                  <a:pt x="7217" y="28"/>
                </a:lnTo>
                <a:lnTo>
                  <a:pt x="7305" y="33"/>
                </a:lnTo>
                <a:lnTo>
                  <a:pt x="7393" y="39"/>
                </a:lnTo>
                <a:lnTo>
                  <a:pt x="7481" y="43"/>
                </a:lnTo>
                <a:lnTo>
                  <a:pt x="7569" y="42"/>
                </a:lnTo>
                <a:lnTo>
                  <a:pt x="7657" y="39"/>
                </a:lnTo>
                <a:lnTo>
                  <a:pt x="7745" y="36"/>
                </a:lnTo>
                <a:lnTo>
                  <a:pt x="7833" y="34"/>
                </a:lnTo>
                <a:lnTo>
                  <a:pt x="7921" y="31"/>
                </a:lnTo>
                <a:lnTo>
                  <a:pt x="8009" y="29"/>
                </a:lnTo>
                <a:lnTo>
                  <a:pt x="8097" y="27"/>
                </a:lnTo>
                <a:lnTo>
                  <a:pt x="8185" y="25"/>
                </a:lnTo>
                <a:lnTo>
                  <a:pt x="8273" y="22"/>
                </a:lnTo>
                <a:lnTo>
                  <a:pt x="8361" y="22"/>
                </a:lnTo>
                <a:lnTo>
                  <a:pt x="8449" y="23"/>
                </a:lnTo>
                <a:lnTo>
                  <a:pt x="8537" y="25"/>
                </a:lnTo>
                <a:lnTo>
                  <a:pt x="8625" y="29"/>
                </a:lnTo>
                <a:lnTo>
                  <a:pt x="8713" y="33"/>
                </a:lnTo>
                <a:lnTo>
                  <a:pt x="8801" y="35"/>
                </a:lnTo>
                <a:lnTo>
                  <a:pt x="8889" y="32"/>
                </a:lnTo>
                <a:lnTo>
                  <a:pt x="8977" y="27"/>
                </a:lnTo>
                <a:lnTo>
                  <a:pt x="9065" y="23"/>
                </a:lnTo>
                <a:lnTo>
                  <a:pt x="9153" y="19"/>
                </a:lnTo>
                <a:lnTo>
                  <a:pt x="9241" y="15"/>
                </a:lnTo>
                <a:lnTo>
                  <a:pt x="9329" y="16"/>
                </a:lnTo>
                <a:lnTo>
                  <a:pt x="9417" y="21"/>
                </a:lnTo>
                <a:lnTo>
                  <a:pt x="9505" y="30"/>
                </a:lnTo>
                <a:lnTo>
                  <a:pt x="9593" y="43"/>
                </a:lnTo>
                <a:lnTo>
                  <a:pt x="9681" y="55"/>
                </a:lnTo>
                <a:lnTo>
                  <a:pt x="9769" y="64"/>
                </a:lnTo>
                <a:lnTo>
                  <a:pt x="9857" y="69"/>
                </a:lnTo>
                <a:lnTo>
                  <a:pt x="9945" y="71"/>
                </a:lnTo>
                <a:lnTo>
                  <a:pt x="10033" y="70"/>
                </a:lnTo>
                <a:lnTo>
                  <a:pt x="10121" y="63"/>
                </a:lnTo>
                <a:lnTo>
                  <a:pt x="10209" y="55"/>
                </a:lnTo>
                <a:lnTo>
                  <a:pt x="10297" y="48"/>
                </a:lnTo>
                <a:lnTo>
                  <a:pt x="10385" y="44"/>
                </a:lnTo>
                <a:lnTo>
                  <a:pt x="10473" y="41"/>
                </a:lnTo>
                <a:lnTo>
                  <a:pt x="10561" y="37"/>
                </a:lnTo>
                <a:lnTo>
                  <a:pt x="10649" y="32"/>
                </a:lnTo>
                <a:lnTo>
                  <a:pt x="10737" y="26"/>
                </a:lnTo>
                <a:lnTo>
                  <a:pt x="10825" y="21"/>
                </a:lnTo>
                <a:lnTo>
                  <a:pt x="10913" y="19"/>
                </a:lnTo>
                <a:lnTo>
                  <a:pt x="11001" y="18"/>
                </a:lnTo>
                <a:lnTo>
                  <a:pt x="11089" y="17"/>
                </a:lnTo>
                <a:lnTo>
                  <a:pt x="11177" y="17"/>
                </a:lnTo>
                <a:lnTo>
                  <a:pt x="11265" y="18"/>
                </a:lnTo>
                <a:lnTo>
                  <a:pt x="11353" y="19"/>
                </a:lnTo>
                <a:lnTo>
                  <a:pt x="11441" y="20"/>
                </a:lnTo>
                <a:lnTo>
                  <a:pt x="11529" y="21"/>
                </a:lnTo>
                <a:lnTo>
                  <a:pt x="11617" y="21"/>
                </a:lnTo>
                <a:lnTo>
                  <a:pt x="11705" y="21"/>
                </a:lnTo>
                <a:lnTo>
                  <a:pt x="11793" y="20"/>
                </a:lnTo>
                <a:lnTo>
                  <a:pt x="11881" y="21"/>
                </a:lnTo>
                <a:lnTo>
                  <a:pt x="11969" y="21"/>
                </a:lnTo>
                <a:lnTo>
                  <a:pt x="12057" y="20"/>
                </a:lnTo>
                <a:lnTo>
                  <a:pt x="12145" y="17"/>
                </a:lnTo>
                <a:lnTo>
                  <a:pt x="12233" y="14"/>
                </a:lnTo>
                <a:lnTo>
                  <a:pt x="12321" y="11"/>
                </a:lnTo>
                <a:lnTo>
                  <a:pt x="12409" y="8"/>
                </a:lnTo>
                <a:lnTo>
                  <a:pt x="12497" y="3"/>
                </a:lnTo>
                <a:lnTo>
                  <a:pt x="12585" y="0"/>
                </a:lnTo>
                <a:lnTo>
                  <a:pt x="12673" y="0"/>
                </a:lnTo>
                <a:lnTo>
                  <a:pt x="12761" y="1"/>
                </a:lnTo>
                <a:lnTo>
                  <a:pt x="12849" y="3"/>
                </a:lnTo>
                <a:lnTo>
                  <a:pt x="12937" y="4"/>
                </a:lnTo>
                <a:lnTo>
                  <a:pt x="13025" y="6"/>
                </a:lnTo>
                <a:lnTo>
                  <a:pt x="13113" y="8"/>
                </a:lnTo>
                <a:lnTo>
                  <a:pt x="13201" y="10"/>
                </a:lnTo>
                <a:lnTo>
                  <a:pt x="13289" y="12"/>
                </a:lnTo>
                <a:lnTo>
                  <a:pt x="13377" y="11"/>
                </a:lnTo>
                <a:lnTo>
                  <a:pt x="13465" y="8"/>
                </a:lnTo>
                <a:lnTo>
                  <a:pt x="13553" y="5"/>
                </a:lnTo>
                <a:lnTo>
                  <a:pt x="13641" y="5"/>
                </a:lnTo>
                <a:lnTo>
                  <a:pt x="13729" y="8"/>
                </a:lnTo>
                <a:lnTo>
                  <a:pt x="13817" y="8"/>
                </a:lnTo>
                <a:lnTo>
                  <a:pt x="13905" y="7"/>
                </a:lnTo>
                <a:lnTo>
                  <a:pt x="13993" y="6"/>
                </a:lnTo>
                <a:lnTo>
                  <a:pt x="14081" y="6"/>
                </a:lnTo>
                <a:lnTo>
                  <a:pt x="14169" y="9"/>
                </a:lnTo>
                <a:lnTo>
                  <a:pt x="14257" y="13"/>
                </a:lnTo>
                <a:lnTo>
                  <a:pt x="14345" y="16"/>
                </a:lnTo>
                <a:lnTo>
                  <a:pt x="14433" y="15"/>
                </a:lnTo>
                <a:lnTo>
                  <a:pt x="14521" y="12"/>
                </a:lnTo>
                <a:lnTo>
                  <a:pt x="14609" y="10"/>
                </a:lnTo>
                <a:lnTo>
                  <a:pt x="14697" y="9"/>
                </a:lnTo>
                <a:lnTo>
                  <a:pt x="14785" y="8"/>
                </a:lnTo>
                <a:lnTo>
                  <a:pt x="14873" y="9"/>
                </a:lnTo>
                <a:lnTo>
                  <a:pt x="14961" y="12"/>
                </a:lnTo>
                <a:lnTo>
                  <a:pt x="15049" y="25"/>
                </a:lnTo>
                <a:lnTo>
                  <a:pt x="15137" y="66"/>
                </a:lnTo>
                <a:lnTo>
                  <a:pt x="15225" y="170"/>
                </a:lnTo>
                <a:lnTo>
                  <a:pt x="15313" y="415"/>
                </a:lnTo>
                <a:lnTo>
                  <a:pt x="15401" y="984"/>
                </a:lnTo>
                <a:lnTo>
                  <a:pt x="15489" y="2267"/>
                </a:lnTo>
                <a:lnTo>
                  <a:pt x="15577" y="4881"/>
                </a:lnTo>
                <a:lnTo>
                  <a:pt x="15665" y="9232"/>
                </a:lnTo>
                <a:lnTo>
                  <a:pt x="15753" y="14725"/>
                </a:lnTo>
                <a:lnTo>
                  <a:pt x="15841" y="19623"/>
                </a:lnTo>
                <a:lnTo>
                  <a:pt x="15929" y="21967"/>
                </a:lnTo>
                <a:lnTo>
                  <a:pt x="16017" y="20775"/>
                </a:lnTo>
                <a:lnTo>
                  <a:pt x="16105" y="16674"/>
                </a:lnTo>
                <a:lnTo>
                  <a:pt x="16193" y="11497"/>
                </a:lnTo>
                <a:lnTo>
                  <a:pt x="16281" y="7015"/>
                </a:lnTo>
                <a:lnTo>
                  <a:pt x="16369" y="3960"/>
                </a:lnTo>
                <a:lnTo>
                  <a:pt x="16457" y="2171"/>
                </a:lnTo>
                <a:lnTo>
                  <a:pt x="16545" y="1208"/>
                </a:lnTo>
                <a:lnTo>
                  <a:pt x="16633" y="702"/>
                </a:lnTo>
                <a:lnTo>
                  <a:pt x="16721" y="430"/>
                </a:lnTo>
                <a:lnTo>
                  <a:pt x="16809" y="275"/>
                </a:lnTo>
                <a:lnTo>
                  <a:pt x="16897" y="183"/>
                </a:lnTo>
                <a:lnTo>
                  <a:pt x="16985" y="130"/>
                </a:lnTo>
                <a:lnTo>
                  <a:pt x="17073" y="102"/>
                </a:lnTo>
                <a:lnTo>
                  <a:pt x="17161" y="82"/>
                </a:lnTo>
                <a:lnTo>
                  <a:pt x="17249" y="67"/>
                </a:lnTo>
                <a:lnTo>
                  <a:pt x="17337" y="56"/>
                </a:lnTo>
                <a:lnTo>
                  <a:pt x="17425" y="50"/>
                </a:lnTo>
                <a:lnTo>
                  <a:pt x="17513" y="45"/>
                </a:lnTo>
                <a:lnTo>
                  <a:pt x="17601" y="40"/>
                </a:lnTo>
                <a:lnTo>
                  <a:pt x="17689" y="35"/>
                </a:lnTo>
                <a:lnTo>
                  <a:pt x="17777" y="28"/>
                </a:lnTo>
                <a:lnTo>
                  <a:pt x="17865" y="22"/>
                </a:lnTo>
                <a:lnTo>
                  <a:pt x="17953" y="19"/>
                </a:lnTo>
                <a:lnTo>
                  <a:pt x="18041" y="21"/>
                </a:lnTo>
                <a:lnTo>
                  <a:pt x="18129" y="24"/>
                </a:lnTo>
                <a:lnTo>
                  <a:pt x="18217" y="27"/>
                </a:lnTo>
                <a:lnTo>
                  <a:pt x="18305" y="26"/>
                </a:lnTo>
                <a:lnTo>
                  <a:pt x="18393" y="24"/>
                </a:lnTo>
                <a:lnTo>
                  <a:pt x="18481" y="23"/>
                </a:lnTo>
                <a:lnTo>
                  <a:pt x="18569" y="22"/>
                </a:lnTo>
                <a:lnTo>
                  <a:pt x="18657" y="21"/>
                </a:lnTo>
                <a:lnTo>
                  <a:pt x="18745" y="18"/>
                </a:lnTo>
                <a:lnTo>
                  <a:pt x="18833" y="16"/>
                </a:lnTo>
                <a:lnTo>
                  <a:pt x="18921" y="16"/>
                </a:lnTo>
                <a:lnTo>
                  <a:pt x="19009" y="16"/>
                </a:lnTo>
                <a:lnTo>
                  <a:pt x="19097" y="16"/>
                </a:lnTo>
                <a:lnTo>
                  <a:pt x="19185" y="17"/>
                </a:lnTo>
                <a:lnTo>
                  <a:pt x="19273" y="18"/>
                </a:lnTo>
                <a:lnTo>
                  <a:pt x="19361" y="17"/>
                </a:lnTo>
                <a:lnTo>
                  <a:pt x="19449" y="16"/>
                </a:lnTo>
                <a:lnTo>
                  <a:pt x="19537" y="15"/>
                </a:lnTo>
                <a:lnTo>
                  <a:pt x="19625" y="14"/>
                </a:lnTo>
                <a:lnTo>
                  <a:pt x="19713" y="13"/>
                </a:lnTo>
                <a:lnTo>
                  <a:pt x="19802" y="13"/>
                </a:lnTo>
                <a:lnTo>
                  <a:pt x="19889" y="16"/>
                </a:lnTo>
                <a:lnTo>
                  <a:pt x="19978" y="20"/>
                </a:lnTo>
                <a:lnTo>
                  <a:pt x="20065" y="22"/>
                </a:lnTo>
                <a:lnTo>
                  <a:pt x="20154" y="22"/>
                </a:lnTo>
                <a:lnTo>
                  <a:pt x="20241" y="19"/>
                </a:lnTo>
                <a:lnTo>
                  <a:pt x="20330" y="16"/>
                </a:lnTo>
                <a:lnTo>
                  <a:pt x="20417" y="16"/>
                </a:lnTo>
                <a:lnTo>
                  <a:pt x="20506" y="18"/>
                </a:lnTo>
                <a:lnTo>
                  <a:pt x="20594" y="19"/>
                </a:lnTo>
                <a:lnTo>
                  <a:pt x="20682" y="20"/>
                </a:lnTo>
                <a:lnTo>
                  <a:pt x="20770" y="20"/>
                </a:lnTo>
                <a:lnTo>
                  <a:pt x="20858" y="18"/>
                </a:lnTo>
                <a:lnTo>
                  <a:pt x="20946" y="16"/>
                </a:lnTo>
                <a:lnTo>
                  <a:pt x="21034" y="16"/>
                </a:lnTo>
                <a:lnTo>
                  <a:pt x="21122" y="15"/>
                </a:lnTo>
                <a:lnTo>
                  <a:pt x="21210" y="14"/>
                </a:lnTo>
                <a:lnTo>
                  <a:pt x="21298" y="13"/>
                </a:lnTo>
                <a:lnTo>
                  <a:pt x="21386" y="15"/>
                </a:lnTo>
                <a:lnTo>
                  <a:pt x="21474" y="17"/>
                </a:lnTo>
                <a:lnTo>
                  <a:pt x="21562" y="19"/>
                </a:lnTo>
                <a:lnTo>
                  <a:pt x="21650" y="20"/>
                </a:lnTo>
                <a:lnTo>
                  <a:pt x="21738" y="21"/>
                </a:lnTo>
                <a:lnTo>
                  <a:pt x="21826" y="20"/>
                </a:lnTo>
                <a:lnTo>
                  <a:pt x="21914" y="18"/>
                </a:lnTo>
                <a:lnTo>
                  <a:pt x="22002" y="17"/>
                </a:lnTo>
                <a:lnTo>
                  <a:pt x="22090" y="16"/>
                </a:lnTo>
                <a:lnTo>
                  <a:pt x="22178" y="16"/>
                </a:lnTo>
                <a:lnTo>
                  <a:pt x="22266" y="16"/>
                </a:lnTo>
                <a:lnTo>
                  <a:pt x="22354" y="19"/>
                </a:lnTo>
                <a:lnTo>
                  <a:pt x="22442" y="21"/>
                </a:lnTo>
                <a:lnTo>
                  <a:pt x="22530" y="20"/>
                </a:lnTo>
                <a:lnTo>
                  <a:pt x="22618" y="18"/>
                </a:lnTo>
                <a:lnTo>
                  <a:pt x="22706" y="16"/>
                </a:lnTo>
                <a:lnTo>
                  <a:pt x="22794" y="16"/>
                </a:lnTo>
                <a:lnTo>
                  <a:pt x="22882" y="18"/>
                </a:lnTo>
                <a:lnTo>
                  <a:pt x="22970" y="19"/>
                </a:lnTo>
                <a:lnTo>
                  <a:pt x="23058" y="20"/>
                </a:lnTo>
                <a:lnTo>
                  <a:pt x="23146" y="21"/>
                </a:lnTo>
                <a:lnTo>
                  <a:pt x="23234" y="21"/>
                </a:lnTo>
                <a:lnTo>
                  <a:pt x="23322" y="19"/>
                </a:lnTo>
                <a:lnTo>
                  <a:pt x="23410" y="17"/>
                </a:lnTo>
                <a:lnTo>
                  <a:pt x="23498" y="16"/>
                </a:lnTo>
                <a:lnTo>
                  <a:pt x="23586" y="17"/>
                </a:lnTo>
                <a:lnTo>
                  <a:pt x="23674" y="19"/>
                </a:lnTo>
                <a:lnTo>
                  <a:pt x="23762" y="21"/>
                </a:lnTo>
                <a:lnTo>
                  <a:pt x="23850" y="20"/>
                </a:lnTo>
                <a:lnTo>
                  <a:pt x="23938" y="17"/>
                </a:lnTo>
                <a:lnTo>
                  <a:pt x="24026" y="15"/>
                </a:lnTo>
                <a:lnTo>
                  <a:pt x="24114" y="14"/>
                </a:lnTo>
                <a:lnTo>
                  <a:pt x="24202" y="13"/>
                </a:lnTo>
                <a:lnTo>
                  <a:pt x="24290" y="15"/>
                </a:lnTo>
                <a:lnTo>
                  <a:pt x="24378" y="18"/>
                </a:lnTo>
                <a:lnTo>
                  <a:pt x="24466" y="21"/>
                </a:lnTo>
                <a:lnTo>
                  <a:pt x="24554" y="24"/>
                </a:lnTo>
                <a:lnTo>
                  <a:pt x="24642" y="26"/>
                </a:lnTo>
                <a:lnTo>
                  <a:pt x="24730" y="26"/>
                </a:lnTo>
                <a:lnTo>
                  <a:pt x="24818" y="25"/>
                </a:lnTo>
                <a:lnTo>
                  <a:pt x="24906" y="24"/>
                </a:lnTo>
                <a:lnTo>
                  <a:pt x="24994" y="24"/>
                </a:lnTo>
                <a:lnTo>
                  <a:pt x="25082" y="26"/>
                </a:lnTo>
                <a:lnTo>
                  <a:pt x="25170" y="29"/>
                </a:lnTo>
                <a:lnTo>
                  <a:pt x="25258" y="32"/>
                </a:lnTo>
                <a:lnTo>
                  <a:pt x="25346" y="39"/>
                </a:lnTo>
                <a:lnTo>
                  <a:pt x="25434" y="47"/>
                </a:lnTo>
                <a:lnTo>
                  <a:pt x="25522" y="52"/>
                </a:lnTo>
                <a:lnTo>
                  <a:pt x="25610" y="51"/>
                </a:lnTo>
                <a:lnTo>
                  <a:pt x="25698" y="45"/>
                </a:lnTo>
                <a:lnTo>
                  <a:pt x="25786" y="35"/>
                </a:lnTo>
                <a:lnTo>
                  <a:pt x="25874" y="27"/>
                </a:lnTo>
                <a:lnTo>
                  <a:pt x="25962" y="25"/>
                </a:lnTo>
                <a:lnTo>
                  <a:pt x="26050" y="23"/>
                </a:lnTo>
                <a:lnTo>
                  <a:pt x="26138" y="20"/>
                </a:lnTo>
                <a:lnTo>
                  <a:pt x="26226" y="17"/>
                </a:lnTo>
                <a:lnTo>
                  <a:pt x="26314" y="16"/>
                </a:lnTo>
                <a:lnTo>
                  <a:pt x="26402" y="18"/>
                </a:lnTo>
                <a:lnTo>
                  <a:pt x="26490" y="20"/>
                </a:lnTo>
                <a:lnTo>
                  <a:pt x="26578" y="22"/>
                </a:lnTo>
                <a:lnTo>
                  <a:pt x="26666" y="21"/>
                </a:lnTo>
                <a:lnTo>
                  <a:pt x="26754" y="19"/>
                </a:lnTo>
                <a:lnTo>
                  <a:pt x="26842" y="19"/>
                </a:lnTo>
                <a:lnTo>
                  <a:pt x="26930" y="19"/>
                </a:lnTo>
                <a:lnTo>
                  <a:pt x="27018" y="21"/>
                </a:lnTo>
                <a:lnTo>
                  <a:pt x="27106" y="24"/>
                </a:lnTo>
                <a:lnTo>
                  <a:pt x="27194" y="27"/>
                </a:lnTo>
                <a:lnTo>
                  <a:pt x="27282" y="26"/>
                </a:lnTo>
                <a:lnTo>
                  <a:pt x="27370" y="24"/>
                </a:lnTo>
                <a:lnTo>
                  <a:pt x="27458" y="22"/>
                </a:lnTo>
                <a:lnTo>
                  <a:pt x="27546" y="23"/>
                </a:lnTo>
                <a:lnTo>
                  <a:pt x="27634" y="24"/>
                </a:lnTo>
                <a:lnTo>
                  <a:pt x="27722" y="25"/>
                </a:lnTo>
              </a:path>
            </a:pathLst>
          </a:custGeom>
          <a:noFill/>
          <a:ln w="28575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1602320" y="4860211"/>
            <a:ext cx="1027846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E3 [M-H]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287.2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171.1</a:t>
            </a: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287.2145.1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4.7min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671728" y="2211663"/>
            <a:ext cx="1027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E1 [M-H]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269.2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145.1</a:t>
            </a: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269.2183.1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7.1 min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396958" y="4051665"/>
            <a:ext cx="1027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E2 [M-H]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271.2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183.1</a:t>
            </a: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271.2145.1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7.3 min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5273392" y="1869973"/>
            <a:ext cx="1027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[M+H]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289.2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97.1</a:t>
            </a: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289.2109.1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7.6 min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6931411" y="1063307"/>
            <a:ext cx="1027846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 [M+H]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315.2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97.1</a:t>
            </a: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315.2109.1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9.0 min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8" name="Straight Connector 257"/>
          <p:cNvCxnSpPr>
            <a:stCxn id="248" idx="2"/>
          </p:cNvCxnSpPr>
          <p:nvPr/>
        </p:nvCxnSpPr>
        <p:spPr>
          <a:xfrm flipH="1">
            <a:off x="5013961" y="4882662"/>
            <a:ext cx="896920" cy="5732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1249680" y="6331048"/>
            <a:ext cx="6995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Retention Time (min)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885414" y="1118870"/>
            <a:ext cx="369332" cy="50444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4" name="Line 156"/>
          <p:cNvSpPr>
            <a:spLocks noChangeShapeType="1"/>
          </p:cNvSpPr>
          <p:nvPr/>
        </p:nvSpPr>
        <p:spPr bwMode="auto">
          <a:xfrm flipH="1">
            <a:off x="1205226" y="1147806"/>
            <a:ext cx="3016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65" name="TextBox 264"/>
          <p:cNvSpPr txBox="1"/>
          <p:nvPr/>
        </p:nvSpPr>
        <p:spPr>
          <a:xfrm>
            <a:off x="867214" y="103505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444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</Words>
  <Application>Microsoft Office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</dc:creator>
  <cp:lastModifiedBy>Kerry</cp:lastModifiedBy>
  <cp:revision>1</cp:revision>
  <dcterms:created xsi:type="dcterms:W3CDTF">2014-02-27T17:57:19Z</dcterms:created>
  <dcterms:modified xsi:type="dcterms:W3CDTF">2014-02-27T17:58:11Z</dcterms:modified>
</cp:coreProperties>
</file>