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983" autoAdjust="0"/>
    <p:restoredTop sz="86474" autoAdjust="0"/>
  </p:normalViewPr>
  <p:slideViewPr>
    <p:cSldViewPr snapToGrid="0">
      <p:cViewPr>
        <p:scale>
          <a:sx n="125" d="100"/>
          <a:sy n="125" d="100"/>
        </p:scale>
        <p:origin x="708" y="-102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275597-9E32-42A7-BF2F-A740A81DC126}" type="datetimeFigureOut">
              <a:rPr lang="en-US" smtClean="0"/>
              <a:t>7/29/2014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7E0AC7-2EB8-466E-BB0D-E494BCAC63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3727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Supplementary Figure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F4536-1F0E-4CEA-B805-7A10075E600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5352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37639-C829-4BBD-967C-1CB7FE7D8A92}" type="datetimeFigureOut">
              <a:rPr lang="en-US" smtClean="0"/>
              <a:t>7/29/2014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01065-6B7E-4FC7-B84F-91B747D94F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6371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37639-C829-4BBD-967C-1CB7FE7D8A92}" type="datetimeFigureOut">
              <a:rPr lang="en-US" smtClean="0"/>
              <a:t>7/29/2014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01065-6B7E-4FC7-B84F-91B747D94F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7889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37639-C829-4BBD-967C-1CB7FE7D8A92}" type="datetimeFigureOut">
              <a:rPr lang="en-US" smtClean="0"/>
              <a:t>7/29/2014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01065-6B7E-4FC7-B84F-91B747D94F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078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37639-C829-4BBD-967C-1CB7FE7D8A92}" type="datetimeFigureOut">
              <a:rPr lang="en-US" smtClean="0"/>
              <a:t>7/29/2014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01065-6B7E-4FC7-B84F-91B747D94F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581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37639-C829-4BBD-967C-1CB7FE7D8A92}" type="datetimeFigureOut">
              <a:rPr lang="en-US" smtClean="0"/>
              <a:t>7/29/2014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01065-6B7E-4FC7-B84F-91B747D94F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4802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37639-C829-4BBD-967C-1CB7FE7D8A92}" type="datetimeFigureOut">
              <a:rPr lang="en-US" smtClean="0"/>
              <a:t>7/29/2014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01065-6B7E-4FC7-B84F-91B747D94F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4956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37639-C829-4BBD-967C-1CB7FE7D8A92}" type="datetimeFigureOut">
              <a:rPr lang="en-US" smtClean="0"/>
              <a:t>7/29/2014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01065-6B7E-4FC7-B84F-91B747D94F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2387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37639-C829-4BBD-967C-1CB7FE7D8A92}" type="datetimeFigureOut">
              <a:rPr lang="en-US" smtClean="0"/>
              <a:t>7/29/2014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01065-6B7E-4FC7-B84F-91B747D94F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0141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37639-C829-4BBD-967C-1CB7FE7D8A92}" type="datetimeFigureOut">
              <a:rPr lang="en-US" smtClean="0"/>
              <a:t>7/29/2014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01065-6B7E-4FC7-B84F-91B747D94F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913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37639-C829-4BBD-967C-1CB7FE7D8A92}" type="datetimeFigureOut">
              <a:rPr lang="en-US" smtClean="0"/>
              <a:t>7/29/2014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01065-6B7E-4FC7-B84F-91B747D94F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982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37639-C829-4BBD-967C-1CB7FE7D8A92}" type="datetimeFigureOut">
              <a:rPr lang="en-US" smtClean="0"/>
              <a:t>7/29/2014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01065-6B7E-4FC7-B84F-91B747D94F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910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637639-C829-4BBD-967C-1CB7FE7D8A92}" type="datetimeFigureOut">
              <a:rPr lang="en-US" smtClean="0"/>
              <a:t>7/29/2014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101065-6B7E-4FC7-B84F-91B747D94F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062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8" name="Group 337"/>
          <p:cNvGrpSpPr/>
          <p:nvPr/>
        </p:nvGrpSpPr>
        <p:grpSpPr>
          <a:xfrm>
            <a:off x="17724" y="0"/>
            <a:ext cx="4541576" cy="2237562"/>
            <a:chOff x="240724" y="-4"/>
            <a:chExt cx="7982808" cy="4797379"/>
          </a:xfrm>
        </p:grpSpPr>
        <p:sp>
          <p:nvSpPr>
            <p:cNvPr id="141" name="Rectangle 10"/>
            <p:cNvSpPr>
              <a:spLocks noChangeArrowheads="1"/>
            </p:cNvSpPr>
            <p:nvPr/>
          </p:nvSpPr>
          <p:spPr bwMode="auto">
            <a:xfrm>
              <a:off x="1830472" y="-4"/>
              <a:ext cx="3730538" cy="659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E2 271.2 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 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183.1 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y = 0.00849 x + -0.000875 (R</a:t>
              </a:r>
              <a:r>
                <a:rPr kumimoji="0" lang="en-US" altLang="en-US" sz="1000" b="1" i="0" u="none" strike="noStrike" cap="none" normalizeH="0" baseline="30000" dirty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= 0.9993)</a:t>
              </a:r>
            </a:p>
          </p:txBody>
        </p:sp>
        <p:grpSp>
          <p:nvGrpSpPr>
            <p:cNvPr id="336" name="Group 335"/>
            <p:cNvGrpSpPr/>
            <p:nvPr/>
          </p:nvGrpSpPr>
          <p:grpSpPr>
            <a:xfrm>
              <a:off x="240724" y="-4"/>
              <a:ext cx="7982808" cy="4797379"/>
              <a:chOff x="-574004" y="217482"/>
              <a:chExt cx="9873762" cy="7402913"/>
            </a:xfrm>
          </p:grpSpPr>
          <p:sp>
            <p:nvSpPr>
              <p:cNvPr id="142" name="Line 11"/>
              <p:cNvSpPr>
                <a:spLocks noChangeShapeType="1"/>
              </p:cNvSpPr>
              <p:nvPr/>
            </p:nvSpPr>
            <p:spPr bwMode="auto">
              <a:xfrm>
                <a:off x="306387" y="6599237"/>
                <a:ext cx="885031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3" name="Line 12"/>
              <p:cNvSpPr>
                <a:spLocks noChangeShapeType="1"/>
              </p:cNvSpPr>
              <p:nvPr/>
            </p:nvSpPr>
            <p:spPr bwMode="auto">
              <a:xfrm>
                <a:off x="368300" y="6599237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4" name="Line 13"/>
              <p:cNvSpPr>
                <a:spLocks noChangeShapeType="1"/>
              </p:cNvSpPr>
              <p:nvPr/>
            </p:nvSpPr>
            <p:spPr bwMode="auto">
              <a:xfrm>
                <a:off x="455612" y="6599237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5" name="Line 14"/>
              <p:cNvSpPr>
                <a:spLocks noChangeShapeType="1"/>
              </p:cNvSpPr>
              <p:nvPr/>
            </p:nvSpPr>
            <p:spPr bwMode="auto">
              <a:xfrm>
                <a:off x="542925" y="6599237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6" name="Line 15"/>
              <p:cNvSpPr>
                <a:spLocks noChangeShapeType="1"/>
              </p:cNvSpPr>
              <p:nvPr/>
            </p:nvSpPr>
            <p:spPr bwMode="auto">
              <a:xfrm>
                <a:off x="630237" y="6599237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7" name="Line 16"/>
              <p:cNvSpPr>
                <a:spLocks noChangeShapeType="1"/>
              </p:cNvSpPr>
              <p:nvPr/>
            </p:nvSpPr>
            <p:spPr bwMode="auto">
              <a:xfrm>
                <a:off x="717550" y="6599237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8" name="Line 17"/>
              <p:cNvSpPr>
                <a:spLocks noChangeShapeType="1"/>
              </p:cNvSpPr>
              <p:nvPr/>
            </p:nvSpPr>
            <p:spPr bwMode="auto">
              <a:xfrm>
                <a:off x="804862" y="6599237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9" name="Line 18"/>
              <p:cNvSpPr>
                <a:spLocks noChangeShapeType="1"/>
              </p:cNvSpPr>
              <p:nvPr/>
            </p:nvSpPr>
            <p:spPr bwMode="auto">
              <a:xfrm>
                <a:off x="892175" y="6599237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0" name="Line 19"/>
              <p:cNvSpPr>
                <a:spLocks noChangeShapeType="1"/>
              </p:cNvSpPr>
              <p:nvPr/>
            </p:nvSpPr>
            <p:spPr bwMode="auto">
              <a:xfrm>
                <a:off x="979487" y="6599237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1" name="Line 20"/>
              <p:cNvSpPr>
                <a:spLocks noChangeShapeType="1"/>
              </p:cNvSpPr>
              <p:nvPr/>
            </p:nvSpPr>
            <p:spPr bwMode="auto">
              <a:xfrm>
                <a:off x="1066800" y="6599237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2" name="Line 21"/>
              <p:cNvSpPr>
                <a:spLocks noChangeShapeType="1"/>
              </p:cNvSpPr>
              <p:nvPr/>
            </p:nvSpPr>
            <p:spPr bwMode="auto">
              <a:xfrm>
                <a:off x="1154112" y="6599237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3" name="Line 22"/>
              <p:cNvSpPr>
                <a:spLocks noChangeShapeType="1"/>
              </p:cNvSpPr>
              <p:nvPr/>
            </p:nvSpPr>
            <p:spPr bwMode="auto">
              <a:xfrm>
                <a:off x="1241425" y="6599237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4" name="Line 23"/>
              <p:cNvSpPr>
                <a:spLocks noChangeShapeType="1"/>
              </p:cNvSpPr>
              <p:nvPr/>
            </p:nvSpPr>
            <p:spPr bwMode="auto">
              <a:xfrm>
                <a:off x="1328737" y="6599237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5" name="Line 24"/>
              <p:cNvSpPr>
                <a:spLocks noChangeShapeType="1"/>
              </p:cNvSpPr>
              <p:nvPr/>
            </p:nvSpPr>
            <p:spPr bwMode="auto">
              <a:xfrm>
                <a:off x="1416050" y="6599237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6" name="Line 25"/>
              <p:cNvSpPr>
                <a:spLocks noChangeShapeType="1"/>
              </p:cNvSpPr>
              <p:nvPr/>
            </p:nvSpPr>
            <p:spPr bwMode="auto">
              <a:xfrm>
                <a:off x="1503362" y="6599237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7" name="Line 26"/>
              <p:cNvSpPr>
                <a:spLocks noChangeShapeType="1"/>
              </p:cNvSpPr>
              <p:nvPr/>
            </p:nvSpPr>
            <p:spPr bwMode="auto">
              <a:xfrm>
                <a:off x="1590675" y="6599237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8" name="Line 27"/>
              <p:cNvSpPr>
                <a:spLocks noChangeShapeType="1"/>
              </p:cNvSpPr>
              <p:nvPr/>
            </p:nvSpPr>
            <p:spPr bwMode="auto">
              <a:xfrm>
                <a:off x="1677987" y="6599237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9" name="Line 28"/>
              <p:cNvSpPr>
                <a:spLocks noChangeShapeType="1"/>
              </p:cNvSpPr>
              <p:nvPr/>
            </p:nvSpPr>
            <p:spPr bwMode="auto">
              <a:xfrm>
                <a:off x="1765300" y="6599237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0" name="Line 29"/>
              <p:cNvSpPr>
                <a:spLocks noChangeShapeType="1"/>
              </p:cNvSpPr>
              <p:nvPr/>
            </p:nvSpPr>
            <p:spPr bwMode="auto">
              <a:xfrm>
                <a:off x="1852612" y="6599237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1" name="Line 30"/>
              <p:cNvSpPr>
                <a:spLocks noChangeShapeType="1"/>
              </p:cNvSpPr>
              <p:nvPr/>
            </p:nvSpPr>
            <p:spPr bwMode="auto">
              <a:xfrm>
                <a:off x="1939925" y="6599237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2" name="Line 31"/>
              <p:cNvSpPr>
                <a:spLocks noChangeShapeType="1"/>
              </p:cNvSpPr>
              <p:nvPr/>
            </p:nvSpPr>
            <p:spPr bwMode="auto">
              <a:xfrm>
                <a:off x="2027237" y="6599237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3" name="Line 32"/>
              <p:cNvSpPr>
                <a:spLocks noChangeShapeType="1"/>
              </p:cNvSpPr>
              <p:nvPr/>
            </p:nvSpPr>
            <p:spPr bwMode="auto">
              <a:xfrm>
                <a:off x="2114550" y="6599237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4" name="Line 33"/>
              <p:cNvSpPr>
                <a:spLocks noChangeShapeType="1"/>
              </p:cNvSpPr>
              <p:nvPr/>
            </p:nvSpPr>
            <p:spPr bwMode="auto">
              <a:xfrm>
                <a:off x="2200275" y="6599237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5" name="Line 34"/>
              <p:cNvSpPr>
                <a:spLocks noChangeShapeType="1"/>
              </p:cNvSpPr>
              <p:nvPr/>
            </p:nvSpPr>
            <p:spPr bwMode="auto">
              <a:xfrm>
                <a:off x="2287587" y="6599237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6" name="Line 35"/>
              <p:cNvSpPr>
                <a:spLocks noChangeShapeType="1"/>
              </p:cNvSpPr>
              <p:nvPr/>
            </p:nvSpPr>
            <p:spPr bwMode="auto">
              <a:xfrm>
                <a:off x="2376487" y="6599237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7" name="Line 36"/>
              <p:cNvSpPr>
                <a:spLocks noChangeShapeType="1"/>
              </p:cNvSpPr>
              <p:nvPr/>
            </p:nvSpPr>
            <p:spPr bwMode="auto">
              <a:xfrm>
                <a:off x="2462212" y="6599237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8" name="Line 37"/>
              <p:cNvSpPr>
                <a:spLocks noChangeShapeType="1"/>
              </p:cNvSpPr>
              <p:nvPr/>
            </p:nvSpPr>
            <p:spPr bwMode="auto">
              <a:xfrm>
                <a:off x="2549525" y="6599237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9" name="Line 38"/>
              <p:cNvSpPr>
                <a:spLocks noChangeShapeType="1"/>
              </p:cNvSpPr>
              <p:nvPr/>
            </p:nvSpPr>
            <p:spPr bwMode="auto">
              <a:xfrm>
                <a:off x="2636837" y="6599237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0" name="Line 39"/>
              <p:cNvSpPr>
                <a:spLocks noChangeShapeType="1"/>
              </p:cNvSpPr>
              <p:nvPr/>
            </p:nvSpPr>
            <p:spPr bwMode="auto">
              <a:xfrm>
                <a:off x="2724150" y="6599237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1" name="Line 40"/>
              <p:cNvSpPr>
                <a:spLocks noChangeShapeType="1"/>
              </p:cNvSpPr>
              <p:nvPr/>
            </p:nvSpPr>
            <p:spPr bwMode="auto">
              <a:xfrm>
                <a:off x="2811462" y="6599237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2" name="Line 41"/>
              <p:cNvSpPr>
                <a:spLocks noChangeShapeType="1"/>
              </p:cNvSpPr>
              <p:nvPr/>
            </p:nvSpPr>
            <p:spPr bwMode="auto">
              <a:xfrm>
                <a:off x="2898775" y="6599237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3" name="Line 42"/>
              <p:cNvSpPr>
                <a:spLocks noChangeShapeType="1"/>
              </p:cNvSpPr>
              <p:nvPr/>
            </p:nvSpPr>
            <p:spPr bwMode="auto">
              <a:xfrm>
                <a:off x="2986087" y="6599237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4" name="Line 43"/>
              <p:cNvSpPr>
                <a:spLocks noChangeShapeType="1"/>
              </p:cNvSpPr>
              <p:nvPr/>
            </p:nvSpPr>
            <p:spPr bwMode="auto">
              <a:xfrm>
                <a:off x="3073400" y="6599237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5" name="Line 44"/>
              <p:cNvSpPr>
                <a:spLocks noChangeShapeType="1"/>
              </p:cNvSpPr>
              <p:nvPr/>
            </p:nvSpPr>
            <p:spPr bwMode="auto">
              <a:xfrm>
                <a:off x="3160712" y="6599237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6" name="Line 45"/>
              <p:cNvSpPr>
                <a:spLocks noChangeShapeType="1"/>
              </p:cNvSpPr>
              <p:nvPr/>
            </p:nvSpPr>
            <p:spPr bwMode="auto">
              <a:xfrm>
                <a:off x="3248025" y="6599237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7" name="Line 46"/>
              <p:cNvSpPr>
                <a:spLocks noChangeShapeType="1"/>
              </p:cNvSpPr>
              <p:nvPr/>
            </p:nvSpPr>
            <p:spPr bwMode="auto">
              <a:xfrm>
                <a:off x="3335337" y="6599237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8" name="Line 47"/>
              <p:cNvSpPr>
                <a:spLocks noChangeShapeType="1"/>
              </p:cNvSpPr>
              <p:nvPr/>
            </p:nvSpPr>
            <p:spPr bwMode="auto">
              <a:xfrm>
                <a:off x="3422650" y="6599237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9" name="Line 48"/>
              <p:cNvSpPr>
                <a:spLocks noChangeShapeType="1"/>
              </p:cNvSpPr>
              <p:nvPr/>
            </p:nvSpPr>
            <p:spPr bwMode="auto">
              <a:xfrm>
                <a:off x="3509962" y="6599237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0" name="Line 49"/>
              <p:cNvSpPr>
                <a:spLocks noChangeShapeType="1"/>
              </p:cNvSpPr>
              <p:nvPr/>
            </p:nvSpPr>
            <p:spPr bwMode="auto">
              <a:xfrm>
                <a:off x="3597275" y="6599237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1" name="Line 50"/>
              <p:cNvSpPr>
                <a:spLocks noChangeShapeType="1"/>
              </p:cNvSpPr>
              <p:nvPr/>
            </p:nvSpPr>
            <p:spPr bwMode="auto">
              <a:xfrm>
                <a:off x="3684587" y="6599237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2" name="Line 51"/>
              <p:cNvSpPr>
                <a:spLocks noChangeShapeType="1"/>
              </p:cNvSpPr>
              <p:nvPr/>
            </p:nvSpPr>
            <p:spPr bwMode="auto">
              <a:xfrm>
                <a:off x="3771900" y="6599237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3" name="Line 52"/>
              <p:cNvSpPr>
                <a:spLocks noChangeShapeType="1"/>
              </p:cNvSpPr>
              <p:nvPr/>
            </p:nvSpPr>
            <p:spPr bwMode="auto">
              <a:xfrm>
                <a:off x="3859212" y="6599237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4" name="Line 53"/>
              <p:cNvSpPr>
                <a:spLocks noChangeShapeType="1"/>
              </p:cNvSpPr>
              <p:nvPr/>
            </p:nvSpPr>
            <p:spPr bwMode="auto">
              <a:xfrm>
                <a:off x="3946525" y="6599237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5" name="Line 54"/>
              <p:cNvSpPr>
                <a:spLocks noChangeShapeType="1"/>
              </p:cNvSpPr>
              <p:nvPr/>
            </p:nvSpPr>
            <p:spPr bwMode="auto">
              <a:xfrm>
                <a:off x="4033837" y="6599237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6" name="Line 55"/>
              <p:cNvSpPr>
                <a:spLocks noChangeShapeType="1"/>
              </p:cNvSpPr>
              <p:nvPr/>
            </p:nvSpPr>
            <p:spPr bwMode="auto">
              <a:xfrm>
                <a:off x="4121150" y="6599237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7" name="Line 56"/>
              <p:cNvSpPr>
                <a:spLocks noChangeShapeType="1"/>
              </p:cNvSpPr>
              <p:nvPr/>
            </p:nvSpPr>
            <p:spPr bwMode="auto">
              <a:xfrm>
                <a:off x="4208462" y="6599237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8" name="Line 57"/>
              <p:cNvSpPr>
                <a:spLocks noChangeShapeType="1"/>
              </p:cNvSpPr>
              <p:nvPr/>
            </p:nvSpPr>
            <p:spPr bwMode="auto">
              <a:xfrm>
                <a:off x="4295775" y="6599237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9" name="Line 58"/>
              <p:cNvSpPr>
                <a:spLocks noChangeShapeType="1"/>
              </p:cNvSpPr>
              <p:nvPr/>
            </p:nvSpPr>
            <p:spPr bwMode="auto">
              <a:xfrm>
                <a:off x="4383087" y="6599237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0" name="Line 59"/>
              <p:cNvSpPr>
                <a:spLocks noChangeShapeType="1"/>
              </p:cNvSpPr>
              <p:nvPr/>
            </p:nvSpPr>
            <p:spPr bwMode="auto">
              <a:xfrm>
                <a:off x="4470400" y="6599237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1" name="Line 60"/>
              <p:cNvSpPr>
                <a:spLocks noChangeShapeType="1"/>
              </p:cNvSpPr>
              <p:nvPr/>
            </p:nvSpPr>
            <p:spPr bwMode="auto">
              <a:xfrm>
                <a:off x="4557712" y="6599237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2" name="Line 61"/>
              <p:cNvSpPr>
                <a:spLocks noChangeShapeType="1"/>
              </p:cNvSpPr>
              <p:nvPr/>
            </p:nvSpPr>
            <p:spPr bwMode="auto">
              <a:xfrm>
                <a:off x="4645025" y="6599237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3" name="Line 62"/>
              <p:cNvSpPr>
                <a:spLocks noChangeShapeType="1"/>
              </p:cNvSpPr>
              <p:nvPr/>
            </p:nvSpPr>
            <p:spPr bwMode="auto">
              <a:xfrm>
                <a:off x="4732337" y="6599237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4" name="Line 63"/>
              <p:cNvSpPr>
                <a:spLocks noChangeShapeType="1"/>
              </p:cNvSpPr>
              <p:nvPr/>
            </p:nvSpPr>
            <p:spPr bwMode="auto">
              <a:xfrm>
                <a:off x="4819650" y="6599237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5" name="Line 64"/>
              <p:cNvSpPr>
                <a:spLocks noChangeShapeType="1"/>
              </p:cNvSpPr>
              <p:nvPr/>
            </p:nvSpPr>
            <p:spPr bwMode="auto">
              <a:xfrm>
                <a:off x="4906962" y="6599237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6" name="Line 65"/>
              <p:cNvSpPr>
                <a:spLocks noChangeShapeType="1"/>
              </p:cNvSpPr>
              <p:nvPr/>
            </p:nvSpPr>
            <p:spPr bwMode="auto">
              <a:xfrm>
                <a:off x="4992687" y="6599237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7" name="Line 66"/>
              <p:cNvSpPr>
                <a:spLocks noChangeShapeType="1"/>
              </p:cNvSpPr>
              <p:nvPr/>
            </p:nvSpPr>
            <p:spPr bwMode="auto">
              <a:xfrm>
                <a:off x="5081587" y="6599237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8" name="Line 67"/>
              <p:cNvSpPr>
                <a:spLocks noChangeShapeType="1"/>
              </p:cNvSpPr>
              <p:nvPr/>
            </p:nvSpPr>
            <p:spPr bwMode="auto">
              <a:xfrm>
                <a:off x="5168900" y="6599237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9" name="Line 68"/>
              <p:cNvSpPr>
                <a:spLocks noChangeShapeType="1"/>
              </p:cNvSpPr>
              <p:nvPr/>
            </p:nvSpPr>
            <p:spPr bwMode="auto">
              <a:xfrm>
                <a:off x="5254625" y="6599237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0" name="Line 69"/>
              <p:cNvSpPr>
                <a:spLocks noChangeShapeType="1"/>
              </p:cNvSpPr>
              <p:nvPr/>
            </p:nvSpPr>
            <p:spPr bwMode="auto">
              <a:xfrm>
                <a:off x="5341937" y="6599237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1" name="Line 70"/>
              <p:cNvSpPr>
                <a:spLocks noChangeShapeType="1"/>
              </p:cNvSpPr>
              <p:nvPr/>
            </p:nvSpPr>
            <p:spPr bwMode="auto">
              <a:xfrm>
                <a:off x="5429250" y="6599237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2" name="Line 71"/>
              <p:cNvSpPr>
                <a:spLocks noChangeShapeType="1"/>
              </p:cNvSpPr>
              <p:nvPr/>
            </p:nvSpPr>
            <p:spPr bwMode="auto">
              <a:xfrm>
                <a:off x="5516562" y="6599237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3" name="Line 72"/>
              <p:cNvSpPr>
                <a:spLocks noChangeShapeType="1"/>
              </p:cNvSpPr>
              <p:nvPr/>
            </p:nvSpPr>
            <p:spPr bwMode="auto">
              <a:xfrm>
                <a:off x="5603875" y="6599237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4" name="Line 73"/>
              <p:cNvSpPr>
                <a:spLocks noChangeShapeType="1"/>
              </p:cNvSpPr>
              <p:nvPr/>
            </p:nvSpPr>
            <p:spPr bwMode="auto">
              <a:xfrm>
                <a:off x="5691187" y="6599237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5" name="Line 74"/>
              <p:cNvSpPr>
                <a:spLocks noChangeShapeType="1"/>
              </p:cNvSpPr>
              <p:nvPr/>
            </p:nvSpPr>
            <p:spPr bwMode="auto">
              <a:xfrm>
                <a:off x="5778500" y="6599237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6" name="Line 75"/>
              <p:cNvSpPr>
                <a:spLocks noChangeShapeType="1"/>
              </p:cNvSpPr>
              <p:nvPr/>
            </p:nvSpPr>
            <p:spPr bwMode="auto">
              <a:xfrm>
                <a:off x="5865812" y="6599237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7" name="Line 76"/>
              <p:cNvSpPr>
                <a:spLocks noChangeShapeType="1"/>
              </p:cNvSpPr>
              <p:nvPr/>
            </p:nvSpPr>
            <p:spPr bwMode="auto">
              <a:xfrm>
                <a:off x="5953125" y="6599237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8" name="Line 77"/>
              <p:cNvSpPr>
                <a:spLocks noChangeShapeType="1"/>
              </p:cNvSpPr>
              <p:nvPr/>
            </p:nvSpPr>
            <p:spPr bwMode="auto">
              <a:xfrm>
                <a:off x="6040437" y="6599237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9" name="Line 78"/>
              <p:cNvSpPr>
                <a:spLocks noChangeShapeType="1"/>
              </p:cNvSpPr>
              <p:nvPr/>
            </p:nvSpPr>
            <p:spPr bwMode="auto">
              <a:xfrm>
                <a:off x="6127750" y="6599237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0" name="Line 79"/>
              <p:cNvSpPr>
                <a:spLocks noChangeShapeType="1"/>
              </p:cNvSpPr>
              <p:nvPr/>
            </p:nvSpPr>
            <p:spPr bwMode="auto">
              <a:xfrm>
                <a:off x="6215062" y="6599237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1" name="Line 80"/>
              <p:cNvSpPr>
                <a:spLocks noChangeShapeType="1"/>
              </p:cNvSpPr>
              <p:nvPr/>
            </p:nvSpPr>
            <p:spPr bwMode="auto">
              <a:xfrm>
                <a:off x="6302375" y="6599237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2" name="Line 81"/>
              <p:cNvSpPr>
                <a:spLocks noChangeShapeType="1"/>
              </p:cNvSpPr>
              <p:nvPr/>
            </p:nvSpPr>
            <p:spPr bwMode="auto">
              <a:xfrm>
                <a:off x="6389687" y="6599237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3" name="Line 82"/>
              <p:cNvSpPr>
                <a:spLocks noChangeShapeType="1"/>
              </p:cNvSpPr>
              <p:nvPr/>
            </p:nvSpPr>
            <p:spPr bwMode="auto">
              <a:xfrm>
                <a:off x="6477000" y="6599237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4" name="Line 83"/>
              <p:cNvSpPr>
                <a:spLocks noChangeShapeType="1"/>
              </p:cNvSpPr>
              <p:nvPr/>
            </p:nvSpPr>
            <p:spPr bwMode="auto">
              <a:xfrm>
                <a:off x="6564312" y="6599237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5" name="Line 84"/>
              <p:cNvSpPr>
                <a:spLocks noChangeShapeType="1"/>
              </p:cNvSpPr>
              <p:nvPr/>
            </p:nvSpPr>
            <p:spPr bwMode="auto">
              <a:xfrm>
                <a:off x="6651625" y="6599237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6" name="Line 85"/>
              <p:cNvSpPr>
                <a:spLocks noChangeShapeType="1"/>
              </p:cNvSpPr>
              <p:nvPr/>
            </p:nvSpPr>
            <p:spPr bwMode="auto">
              <a:xfrm>
                <a:off x="6738937" y="6599237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7" name="Line 86"/>
              <p:cNvSpPr>
                <a:spLocks noChangeShapeType="1"/>
              </p:cNvSpPr>
              <p:nvPr/>
            </p:nvSpPr>
            <p:spPr bwMode="auto">
              <a:xfrm>
                <a:off x="6826250" y="6599237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8" name="Line 87"/>
              <p:cNvSpPr>
                <a:spLocks noChangeShapeType="1"/>
              </p:cNvSpPr>
              <p:nvPr/>
            </p:nvSpPr>
            <p:spPr bwMode="auto">
              <a:xfrm>
                <a:off x="6913562" y="6599237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9" name="Line 88"/>
              <p:cNvSpPr>
                <a:spLocks noChangeShapeType="1"/>
              </p:cNvSpPr>
              <p:nvPr/>
            </p:nvSpPr>
            <p:spPr bwMode="auto">
              <a:xfrm>
                <a:off x="7000875" y="6599237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20" name="Line 89"/>
              <p:cNvSpPr>
                <a:spLocks noChangeShapeType="1"/>
              </p:cNvSpPr>
              <p:nvPr/>
            </p:nvSpPr>
            <p:spPr bwMode="auto">
              <a:xfrm>
                <a:off x="7088187" y="6599237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21" name="Line 90"/>
              <p:cNvSpPr>
                <a:spLocks noChangeShapeType="1"/>
              </p:cNvSpPr>
              <p:nvPr/>
            </p:nvSpPr>
            <p:spPr bwMode="auto">
              <a:xfrm>
                <a:off x="7175500" y="6599237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22" name="Line 91"/>
              <p:cNvSpPr>
                <a:spLocks noChangeShapeType="1"/>
              </p:cNvSpPr>
              <p:nvPr/>
            </p:nvSpPr>
            <p:spPr bwMode="auto">
              <a:xfrm>
                <a:off x="7262812" y="6599237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23" name="Line 92"/>
              <p:cNvSpPr>
                <a:spLocks noChangeShapeType="1"/>
              </p:cNvSpPr>
              <p:nvPr/>
            </p:nvSpPr>
            <p:spPr bwMode="auto">
              <a:xfrm>
                <a:off x="7350125" y="6599237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24" name="Line 93"/>
              <p:cNvSpPr>
                <a:spLocks noChangeShapeType="1"/>
              </p:cNvSpPr>
              <p:nvPr/>
            </p:nvSpPr>
            <p:spPr bwMode="auto">
              <a:xfrm>
                <a:off x="7437437" y="6599237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25" name="Line 94"/>
              <p:cNvSpPr>
                <a:spLocks noChangeShapeType="1"/>
              </p:cNvSpPr>
              <p:nvPr/>
            </p:nvSpPr>
            <p:spPr bwMode="auto">
              <a:xfrm>
                <a:off x="7524750" y="6599237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26" name="Line 95"/>
              <p:cNvSpPr>
                <a:spLocks noChangeShapeType="1"/>
              </p:cNvSpPr>
              <p:nvPr/>
            </p:nvSpPr>
            <p:spPr bwMode="auto">
              <a:xfrm>
                <a:off x="7612062" y="6599237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27" name="Line 96"/>
              <p:cNvSpPr>
                <a:spLocks noChangeShapeType="1"/>
              </p:cNvSpPr>
              <p:nvPr/>
            </p:nvSpPr>
            <p:spPr bwMode="auto">
              <a:xfrm>
                <a:off x="7699375" y="6599237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28" name="Line 97"/>
              <p:cNvSpPr>
                <a:spLocks noChangeShapeType="1"/>
              </p:cNvSpPr>
              <p:nvPr/>
            </p:nvSpPr>
            <p:spPr bwMode="auto">
              <a:xfrm>
                <a:off x="7786687" y="6599237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29" name="Line 98"/>
              <p:cNvSpPr>
                <a:spLocks noChangeShapeType="1"/>
              </p:cNvSpPr>
              <p:nvPr/>
            </p:nvSpPr>
            <p:spPr bwMode="auto">
              <a:xfrm>
                <a:off x="7874000" y="6599237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0" name="Line 99"/>
              <p:cNvSpPr>
                <a:spLocks noChangeShapeType="1"/>
              </p:cNvSpPr>
              <p:nvPr/>
            </p:nvSpPr>
            <p:spPr bwMode="auto">
              <a:xfrm>
                <a:off x="7961312" y="6599237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1" name="Line 100"/>
              <p:cNvSpPr>
                <a:spLocks noChangeShapeType="1"/>
              </p:cNvSpPr>
              <p:nvPr/>
            </p:nvSpPr>
            <p:spPr bwMode="auto">
              <a:xfrm>
                <a:off x="8048625" y="6599237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2" name="Line 101"/>
              <p:cNvSpPr>
                <a:spLocks noChangeShapeType="1"/>
              </p:cNvSpPr>
              <p:nvPr/>
            </p:nvSpPr>
            <p:spPr bwMode="auto">
              <a:xfrm>
                <a:off x="8135937" y="6599237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3" name="Line 102"/>
              <p:cNvSpPr>
                <a:spLocks noChangeShapeType="1"/>
              </p:cNvSpPr>
              <p:nvPr/>
            </p:nvSpPr>
            <p:spPr bwMode="auto">
              <a:xfrm>
                <a:off x="8221662" y="6599237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4" name="Line 103"/>
              <p:cNvSpPr>
                <a:spLocks noChangeShapeType="1"/>
              </p:cNvSpPr>
              <p:nvPr/>
            </p:nvSpPr>
            <p:spPr bwMode="auto">
              <a:xfrm>
                <a:off x="8308975" y="6599237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5" name="Line 104"/>
              <p:cNvSpPr>
                <a:spLocks noChangeShapeType="1"/>
              </p:cNvSpPr>
              <p:nvPr/>
            </p:nvSpPr>
            <p:spPr bwMode="auto">
              <a:xfrm>
                <a:off x="8397875" y="6599237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6" name="Line 105"/>
              <p:cNvSpPr>
                <a:spLocks noChangeShapeType="1"/>
              </p:cNvSpPr>
              <p:nvPr/>
            </p:nvSpPr>
            <p:spPr bwMode="auto">
              <a:xfrm>
                <a:off x="8483600" y="6599237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7" name="Line 106"/>
              <p:cNvSpPr>
                <a:spLocks noChangeShapeType="1"/>
              </p:cNvSpPr>
              <p:nvPr/>
            </p:nvSpPr>
            <p:spPr bwMode="auto">
              <a:xfrm>
                <a:off x="8570912" y="6599237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8" name="Line 107"/>
              <p:cNvSpPr>
                <a:spLocks noChangeShapeType="1"/>
              </p:cNvSpPr>
              <p:nvPr/>
            </p:nvSpPr>
            <p:spPr bwMode="auto">
              <a:xfrm>
                <a:off x="8658225" y="6599237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9" name="Line 108"/>
              <p:cNvSpPr>
                <a:spLocks noChangeShapeType="1"/>
              </p:cNvSpPr>
              <p:nvPr/>
            </p:nvSpPr>
            <p:spPr bwMode="auto">
              <a:xfrm>
                <a:off x="8745537" y="6599237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40" name="Line 109"/>
              <p:cNvSpPr>
                <a:spLocks noChangeShapeType="1"/>
              </p:cNvSpPr>
              <p:nvPr/>
            </p:nvSpPr>
            <p:spPr bwMode="auto">
              <a:xfrm>
                <a:off x="8832850" y="6599237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41" name="Line 110"/>
              <p:cNvSpPr>
                <a:spLocks noChangeShapeType="1"/>
              </p:cNvSpPr>
              <p:nvPr/>
            </p:nvSpPr>
            <p:spPr bwMode="auto">
              <a:xfrm>
                <a:off x="8920162" y="6599237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42" name="Line 111"/>
              <p:cNvSpPr>
                <a:spLocks noChangeShapeType="1"/>
              </p:cNvSpPr>
              <p:nvPr/>
            </p:nvSpPr>
            <p:spPr bwMode="auto">
              <a:xfrm>
                <a:off x="9007475" y="6599237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43" name="Line 112"/>
              <p:cNvSpPr>
                <a:spLocks noChangeShapeType="1"/>
              </p:cNvSpPr>
              <p:nvPr/>
            </p:nvSpPr>
            <p:spPr bwMode="auto">
              <a:xfrm>
                <a:off x="9094787" y="6599237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44" name="Line 113"/>
              <p:cNvSpPr>
                <a:spLocks noChangeShapeType="1"/>
              </p:cNvSpPr>
              <p:nvPr/>
            </p:nvSpPr>
            <p:spPr bwMode="auto">
              <a:xfrm>
                <a:off x="368300" y="6599237"/>
                <a:ext cx="0" cy="444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45" name="Line 114"/>
              <p:cNvSpPr>
                <a:spLocks noChangeShapeType="1"/>
              </p:cNvSpPr>
              <p:nvPr/>
            </p:nvSpPr>
            <p:spPr bwMode="auto">
              <a:xfrm>
                <a:off x="804862" y="6599237"/>
                <a:ext cx="0" cy="444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46" name="Line 115"/>
              <p:cNvSpPr>
                <a:spLocks noChangeShapeType="1"/>
              </p:cNvSpPr>
              <p:nvPr/>
            </p:nvSpPr>
            <p:spPr bwMode="auto">
              <a:xfrm>
                <a:off x="1241425" y="6599237"/>
                <a:ext cx="0" cy="444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47" name="Line 116"/>
              <p:cNvSpPr>
                <a:spLocks noChangeShapeType="1"/>
              </p:cNvSpPr>
              <p:nvPr/>
            </p:nvSpPr>
            <p:spPr bwMode="auto">
              <a:xfrm>
                <a:off x="1677987" y="6599237"/>
                <a:ext cx="0" cy="444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48" name="Line 117"/>
              <p:cNvSpPr>
                <a:spLocks noChangeShapeType="1"/>
              </p:cNvSpPr>
              <p:nvPr/>
            </p:nvSpPr>
            <p:spPr bwMode="auto">
              <a:xfrm>
                <a:off x="2114550" y="6599237"/>
                <a:ext cx="0" cy="444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49" name="Line 118"/>
              <p:cNvSpPr>
                <a:spLocks noChangeShapeType="1"/>
              </p:cNvSpPr>
              <p:nvPr/>
            </p:nvSpPr>
            <p:spPr bwMode="auto">
              <a:xfrm>
                <a:off x="2549525" y="6599237"/>
                <a:ext cx="0" cy="444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50" name="Line 119"/>
              <p:cNvSpPr>
                <a:spLocks noChangeShapeType="1"/>
              </p:cNvSpPr>
              <p:nvPr/>
            </p:nvSpPr>
            <p:spPr bwMode="auto">
              <a:xfrm>
                <a:off x="2986087" y="6599237"/>
                <a:ext cx="0" cy="444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51" name="Line 120"/>
              <p:cNvSpPr>
                <a:spLocks noChangeShapeType="1"/>
              </p:cNvSpPr>
              <p:nvPr/>
            </p:nvSpPr>
            <p:spPr bwMode="auto">
              <a:xfrm>
                <a:off x="3422650" y="6599237"/>
                <a:ext cx="0" cy="444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52" name="Line 121"/>
              <p:cNvSpPr>
                <a:spLocks noChangeShapeType="1"/>
              </p:cNvSpPr>
              <p:nvPr/>
            </p:nvSpPr>
            <p:spPr bwMode="auto">
              <a:xfrm>
                <a:off x="3859212" y="6599237"/>
                <a:ext cx="0" cy="444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53" name="Line 122"/>
              <p:cNvSpPr>
                <a:spLocks noChangeShapeType="1"/>
              </p:cNvSpPr>
              <p:nvPr/>
            </p:nvSpPr>
            <p:spPr bwMode="auto">
              <a:xfrm>
                <a:off x="4295775" y="6599237"/>
                <a:ext cx="0" cy="444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54" name="Line 123"/>
              <p:cNvSpPr>
                <a:spLocks noChangeShapeType="1"/>
              </p:cNvSpPr>
              <p:nvPr/>
            </p:nvSpPr>
            <p:spPr bwMode="auto">
              <a:xfrm>
                <a:off x="4732337" y="6599237"/>
                <a:ext cx="0" cy="444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55" name="Line 124"/>
              <p:cNvSpPr>
                <a:spLocks noChangeShapeType="1"/>
              </p:cNvSpPr>
              <p:nvPr/>
            </p:nvSpPr>
            <p:spPr bwMode="auto">
              <a:xfrm>
                <a:off x="5168900" y="6599237"/>
                <a:ext cx="0" cy="444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56" name="Line 125"/>
              <p:cNvSpPr>
                <a:spLocks noChangeShapeType="1"/>
              </p:cNvSpPr>
              <p:nvPr/>
            </p:nvSpPr>
            <p:spPr bwMode="auto">
              <a:xfrm>
                <a:off x="5603875" y="6599237"/>
                <a:ext cx="0" cy="444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57" name="Line 126"/>
              <p:cNvSpPr>
                <a:spLocks noChangeShapeType="1"/>
              </p:cNvSpPr>
              <p:nvPr/>
            </p:nvSpPr>
            <p:spPr bwMode="auto">
              <a:xfrm>
                <a:off x="6040437" y="6599237"/>
                <a:ext cx="0" cy="444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58" name="Line 127"/>
              <p:cNvSpPr>
                <a:spLocks noChangeShapeType="1"/>
              </p:cNvSpPr>
              <p:nvPr/>
            </p:nvSpPr>
            <p:spPr bwMode="auto">
              <a:xfrm>
                <a:off x="6477000" y="6599237"/>
                <a:ext cx="0" cy="444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59" name="Line 128"/>
              <p:cNvSpPr>
                <a:spLocks noChangeShapeType="1"/>
              </p:cNvSpPr>
              <p:nvPr/>
            </p:nvSpPr>
            <p:spPr bwMode="auto">
              <a:xfrm>
                <a:off x="6913562" y="6599237"/>
                <a:ext cx="0" cy="444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0" name="Line 129"/>
              <p:cNvSpPr>
                <a:spLocks noChangeShapeType="1"/>
              </p:cNvSpPr>
              <p:nvPr/>
            </p:nvSpPr>
            <p:spPr bwMode="auto">
              <a:xfrm>
                <a:off x="7350125" y="6599237"/>
                <a:ext cx="0" cy="444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1" name="Line 130"/>
              <p:cNvSpPr>
                <a:spLocks noChangeShapeType="1"/>
              </p:cNvSpPr>
              <p:nvPr/>
            </p:nvSpPr>
            <p:spPr bwMode="auto">
              <a:xfrm>
                <a:off x="7786687" y="6599237"/>
                <a:ext cx="0" cy="444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2" name="Line 131"/>
              <p:cNvSpPr>
                <a:spLocks noChangeShapeType="1"/>
              </p:cNvSpPr>
              <p:nvPr/>
            </p:nvSpPr>
            <p:spPr bwMode="auto">
              <a:xfrm>
                <a:off x="8221662" y="6599237"/>
                <a:ext cx="0" cy="444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3" name="Line 132"/>
              <p:cNvSpPr>
                <a:spLocks noChangeShapeType="1"/>
              </p:cNvSpPr>
              <p:nvPr/>
            </p:nvSpPr>
            <p:spPr bwMode="auto">
              <a:xfrm>
                <a:off x="8658225" y="6599237"/>
                <a:ext cx="0" cy="444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4" name="Line 133"/>
              <p:cNvSpPr>
                <a:spLocks noChangeShapeType="1"/>
              </p:cNvSpPr>
              <p:nvPr/>
            </p:nvSpPr>
            <p:spPr bwMode="auto">
              <a:xfrm>
                <a:off x="9094787" y="6599237"/>
                <a:ext cx="0" cy="444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5" name="Rectangle 134"/>
              <p:cNvSpPr>
                <a:spLocks noChangeArrowheads="1"/>
              </p:cNvSpPr>
              <p:nvPr/>
            </p:nvSpPr>
            <p:spPr bwMode="auto">
              <a:xfrm>
                <a:off x="279400" y="6643686"/>
                <a:ext cx="131295" cy="5091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:endPara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9" name="Rectangle 138"/>
              <p:cNvSpPr>
                <a:spLocks noChangeArrowheads="1"/>
              </p:cNvSpPr>
              <p:nvPr/>
            </p:nvSpPr>
            <p:spPr bwMode="auto">
              <a:xfrm>
                <a:off x="2434319" y="6643686"/>
                <a:ext cx="262589" cy="5091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25</a:t>
                </a:r>
                <a:endParaRPr kumimoji="0" lang="en-US" alt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5" name="Rectangle 144"/>
              <p:cNvSpPr>
                <a:spLocks noChangeArrowheads="1"/>
              </p:cNvSpPr>
              <p:nvPr/>
            </p:nvSpPr>
            <p:spPr bwMode="auto">
              <a:xfrm>
                <a:off x="4592636" y="6643686"/>
                <a:ext cx="262589" cy="5091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50</a:t>
                </a:r>
                <a:endPara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9" name="Rectangle 148"/>
              <p:cNvSpPr>
                <a:spLocks noChangeArrowheads="1"/>
              </p:cNvSpPr>
              <p:nvPr/>
            </p:nvSpPr>
            <p:spPr bwMode="auto">
              <a:xfrm>
                <a:off x="6820332" y="6643686"/>
                <a:ext cx="262589" cy="5091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75</a:t>
                </a:r>
                <a:endParaRPr kumimoji="0" lang="en-US" alt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5" name="Rectangle 154"/>
              <p:cNvSpPr>
                <a:spLocks noChangeArrowheads="1"/>
              </p:cNvSpPr>
              <p:nvPr/>
            </p:nvSpPr>
            <p:spPr bwMode="auto">
              <a:xfrm>
                <a:off x="8905874" y="6643686"/>
                <a:ext cx="393884" cy="5091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</a:t>
                </a:r>
                <a:endPara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6" name="Rectangle 155"/>
              <p:cNvSpPr>
                <a:spLocks noChangeArrowheads="1"/>
              </p:cNvSpPr>
              <p:nvPr/>
            </p:nvSpPr>
            <p:spPr bwMode="auto">
              <a:xfrm>
                <a:off x="292238" y="7111261"/>
                <a:ext cx="8826525" cy="5091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Analyte Conc. / IS </a:t>
                </a:r>
                <a:r>
                  <a:rPr kumimoji="0" lang="en-US" altLang="en-US" sz="1000" b="1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Conc</a:t>
                </a:r>
                <a:r>
                  <a:rPr kumimoji="0" lang="en-US" altLang="en-US" sz="10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</a:t>
                </a:r>
                <a:r>
                  <a:rPr kumimoji="0" lang="en-US" altLang="en-US" sz="1000" b="1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pg</a:t>
                </a:r>
                <a:r>
                  <a:rPr kumimoji="0" lang="en-US" altLang="en-US" sz="10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endPara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7" name="Line 156"/>
              <p:cNvSpPr>
                <a:spLocks noChangeShapeType="1"/>
              </p:cNvSpPr>
              <p:nvPr/>
            </p:nvSpPr>
            <p:spPr bwMode="auto">
              <a:xfrm flipV="1">
                <a:off x="306387" y="231775"/>
                <a:ext cx="0" cy="63674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8" name="Line 157"/>
              <p:cNvSpPr>
                <a:spLocks noChangeShapeType="1"/>
              </p:cNvSpPr>
              <p:nvPr/>
            </p:nvSpPr>
            <p:spPr bwMode="auto">
              <a:xfrm flipH="1">
                <a:off x="288925" y="6505575"/>
                <a:ext cx="174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9" name="Line 158"/>
              <p:cNvSpPr>
                <a:spLocks noChangeShapeType="1"/>
              </p:cNvSpPr>
              <p:nvPr/>
            </p:nvSpPr>
            <p:spPr bwMode="auto">
              <a:xfrm flipH="1">
                <a:off x="288925" y="6437312"/>
                <a:ext cx="174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0" name="Line 159"/>
              <p:cNvSpPr>
                <a:spLocks noChangeShapeType="1"/>
              </p:cNvSpPr>
              <p:nvPr/>
            </p:nvSpPr>
            <p:spPr bwMode="auto">
              <a:xfrm flipH="1">
                <a:off x="288925" y="6369050"/>
                <a:ext cx="174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1" name="Line 160"/>
              <p:cNvSpPr>
                <a:spLocks noChangeShapeType="1"/>
              </p:cNvSpPr>
              <p:nvPr/>
            </p:nvSpPr>
            <p:spPr bwMode="auto">
              <a:xfrm flipH="1">
                <a:off x="288925" y="6300787"/>
                <a:ext cx="174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2" name="Line 161"/>
              <p:cNvSpPr>
                <a:spLocks noChangeShapeType="1"/>
              </p:cNvSpPr>
              <p:nvPr/>
            </p:nvSpPr>
            <p:spPr bwMode="auto">
              <a:xfrm flipH="1">
                <a:off x="288925" y="6232525"/>
                <a:ext cx="174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3" name="Line 162"/>
              <p:cNvSpPr>
                <a:spLocks noChangeShapeType="1"/>
              </p:cNvSpPr>
              <p:nvPr/>
            </p:nvSpPr>
            <p:spPr bwMode="auto">
              <a:xfrm flipH="1">
                <a:off x="288925" y="6164262"/>
                <a:ext cx="174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4" name="Line 163"/>
              <p:cNvSpPr>
                <a:spLocks noChangeShapeType="1"/>
              </p:cNvSpPr>
              <p:nvPr/>
            </p:nvSpPr>
            <p:spPr bwMode="auto">
              <a:xfrm flipH="1">
                <a:off x="288925" y="6096000"/>
                <a:ext cx="174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5" name="Line 164"/>
              <p:cNvSpPr>
                <a:spLocks noChangeShapeType="1"/>
              </p:cNvSpPr>
              <p:nvPr/>
            </p:nvSpPr>
            <p:spPr bwMode="auto">
              <a:xfrm flipH="1">
                <a:off x="288925" y="6027737"/>
                <a:ext cx="174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6" name="Line 165"/>
              <p:cNvSpPr>
                <a:spLocks noChangeShapeType="1"/>
              </p:cNvSpPr>
              <p:nvPr/>
            </p:nvSpPr>
            <p:spPr bwMode="auto">
              <a:xfrm flipH="1">
                <a:off x="288925" y="5959475"/>
                <a:ext cx="174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7" name="Line 166"/>
              <p:cNvSpPr>
                <a:spLocks noChangeShapeType="1"/>
              </p:cNvSpPr>
              <p:nvPr/>
            </p:nvSpPr>
            <p:spPr bwMode="auto">
              <a:xfrm flipH="1">
                <a:off x="288925" y="5891212"/>
                <a:ext cx="174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8" name="Line 167"/>
              <p:cNvSpPr>
                <a:spLocks noChangeShapeType="1"/>
              </p:cNvSpPr>
              <p:nvPr/>
            </p:nvSpPr>
            <p:spPr bwMode="auto">
              <a:xfrm flipH="1">
                <a:off x="288925" y="5822950"/>
                <a:ext cx="174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9" name="Line 168"/>
              <p:cNvSpPr>
                <a:spLocks noChangeShapeType="1"/>
              </p:cNvSpPr>
              <p:nvPr/>
            </p:nvSpPr>
            <p:spPr bwMode="auto">
              <a:xfrm flipH="1">
                <a:off x="288925" y="5754687"/>
                <a:ext cx="174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00" name="Line 169"/>
              <p:cNvSpPr>
                <a:spLocks noChangeShapeType="1"/>
              </p:cNvSpPr>
              <p:nvPr/>
            </p:nvSpPr>
            <p:spPr bwMode="auto">
              <a:xfrm flipH="1">
                <a:off x="288925" y="5686425"/>
                <a:ext cx="174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01" name="Line 170"/>
              <p:cNvSpPr>
                <a:spLocks noChangeShapeType="1"/>
              </p:cNvSpPr>
              <p:nvPr/>
            </p:nvSpPr>
            <p:spPr bwMode="auto">
              <a:xfrm flipH="1">
                <a:off x="288925" y="5618162"/>
                <a:ext cx="174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02" name="Line 171"/>
              <p:cNvSpPr>
                <a:spLocks noChangeShapeType="1"/>
              </p:cNvSpPr>
              <p:nvPr/>
            </p:nvSpPr>
            <p:spPr bwMode="auto">
              <a:xfrm flipH="1">
                <a:off x="288925" y="5549900"/>
                <a:ext cx="174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03" name="Line 172"/>
              <p:cNvSpPr>
                <a:spLocks noChangeShapeType="1"/>
              </p:cNvSpPr>
              <p:nvPr/>
            </p:nvSpPr>
            <p:spPr bwMode="auto">
              <a:xfrm flipH="1">
                <a:off x="288925" y="5481637"/>
                <a:ext cx="174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04" name="Line 173"/>
              <p:cNvSpPr>
                <a:spLocks noChangeShapeType="1"/>
              </p:cNvSpPr>
              <p:nvPr/>
            </p:nvSpPr>
            <p:spPr bwMode="auto">
              <a:xfrm flipH="1">
                <a:off x="288925" y="5413375"/>
                <a:ext cx="174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05" name="Line 174"/>
              <p:cNvSpPr>
                <a:spLocks noChangeShapeType="1"/>
              </p:cNvSpPr>
              <p:nvPr/>
            </p:nvSpPr>
            <p:spPr bwMode="auto">
              <a:xfrm flipH="1">
                <a:off x="288925" y="5345112"/>
                <a:ext cx="174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06" name="Line 175"/>
              <p:cNvSpPr>
                <a:spLocks noChangeShapeType="1"/>
              </p:cNvSpPr>
              <p:nvPr/>
            </p:nvSpPr>
            <p:spPr bwMode="auto">
              <a:xfrm flipH="1">
                <a:off x="288925" y="5276850"/>
                <a:ext cx="174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07" name="Line 176"/>
              <p:cNvSpPr>
                <a:spLocks noChangeShapeType="1"/>
              </p:cNvSpPr>
              <p:nvPr/>
            </p:nvSpPr>
            <p:spPr bwMode="auto">
              <a:xfrm flipH="1">
                <a:off x="288925" y="5208587"/>
                <a:ext cx="174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08" name="Line 177"/>
              <p:cNvSpPr>
                <a:spLocks noChangeShapeType="1"/>
              </p:cNvSpPr>
              <p:nvPr/>
            </p:nvSpPr>
            <p:spPr bwMode="auto">
              <a:xfrm flipH="1">
                <a:off x="288925" y="5140325"/>
                <a:ext cx="174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09" name="Line 178"/>
              <p:cNvSpPr>
                <a:spLocks noChangeShapeType="1"/>
              </p:cNvSpPr>
              <p:nvPr/>
            </p:nvSpPr>
            <p:spPr bwMode="auto">
              <a:xfrm flipH="1">
                <a:off x="288925" y="5072062"/>
                <a:ext cx="174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10" name="Line 179"/>
              <p:cNvSpPr>
                <a:spLocks noChangeShapeType="1"/>
              </p:cNvSpPr>
              <p:nvPr/>
            </p:nvSpPr>
            <p:spPr bwMode="auto">
              <a:xfrm flipH="1">
                <a:off x="288925" y="5003800"/>
                <a:ext cx="174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11" name="Line 180"/>
              <p:cNvSpPr>
                <a:spLocks noChangeShapeType="1"/>
              </p:cNvSpPr>
              <p:nvPr/>
            </p:nvSpPr>
            <p:spPr bwMode="auto">
              <a:xfrm flipH="1">
                <a:off x="288925" y="4935537"/>
                <a:ext cx="174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12" name="Line 181"/>
              <p:cNvSpPr>
                <a:spLocks noChangeShapeType="1"/>
              </p:cNvSpPr>
              <p:nvPr/>
            </p:nvSpPr>
            <p:spPr bwMode="auto">
              <a:xfrm flipH="1">
                <a:off x="288925" y="4867275"/>
                <a:ext cx="174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13" name="Line 182"/>
              <p:cNvSpPr>
                <a:spLocks noChangeShapeType="1"/>
              </p:cNvSpPr>
              <p:nvPr/>
            </p:nvSpPr>
            <p:spPr bwMode="auto">
              <a:xfrm flipH="1">
                <a:off x="288925" y="4799012"/>
                <a:ext cx="174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14" name="Line 183"/>
              <p:cNvSpPr>
                <a:spLocks noChangeShapeType="1"/>
              </p:cNvSpPr>
              <p:nvPr/>
            </p:nvSpPr>
            <p:spPr bwMode="auto">
              <a:xfrm flipH="1">
                <a:off x="288925" y="4730750"/>
                <a:ext cx="174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15" name="Line 184"/>
              <p:cNvSpPr>
                <a:spLocks noChangeShapeType="1"/>
              </p:cNvSpPr>
              <p:nvPr/>
            </p:nvSpPr>
            <p:spPr bwMode="auto">
              <a:xfrm flipH="1">
                <a:off x="288925" y="4662487"/>
                <a:ext cx="174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16" name="Line 185"/>
              <p:cNvSpPr>
                <a:spLocks noChangeShapeType="1"/>
              </p:cNvSpPr>
              <p:nvPr/>
            </p:nvSpPr>
            <p:spPr bwMode="auto">
              <a:xfrm flipH="1">
                <a:off x="288925" y="4594225"/>
                <a:ext cx="174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17" name="Line 186"/>
              <p:cNvSpPr>
                <a:spLocks noChangeShapeType="1"/>
              </p:cNvSpPr>
              <p:nvPr/>
            </p:nvSpPr>
            <p:spPr bwMode="auto">
              <a:xfrm flipH="1">
                <a:off x="288925" y="4525962"/>
                <a:ext cx="174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18" name="Line 187"/>
              <p:cNvSpPr>
                <a:spLocks noChangeShapeType="1"/>
              </p:cNvSpPr>
              <p:nvPr/>
            </p:nvSpPr>
            <p:spPr bwMode="auto">
              <a:xfrm flipH="1">
                <a:off x="288925" y="4457700"/>
                <a:ext cx="174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19" name="Line 188"/>
              <p:cNvSpPr>
                <a:spLocks noChangeShapeType="1"/>
              </p:cNvSpPr>
              <p:nvPr/>
            </p:nvSpPr>
            <p:spPr bwMode="auto">
              <a:xfrm flipH="1">
                <a:off x="288925" y="4389437"/>
                <a:ext cx="174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20" name="Line 189"/>
              <p:cNvSpPr>
                <a:spLocks noChangeShapeType="1"/>
              </p:cNvSpPr>
              <p:nvPr/>
            </p:nvSpPr>
            <p:spPr bwMode="auto">
              <a:xfrm flipH="1">
                <a:off x="288925" y="4321175"/>
                <a:ext cx="174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21" name="Line 190"/>
              <p:cNvSpPr>
                <a:spLocks noChangeShapeType="1"/>
              </p:cNvSpPr>
              <p:nvPr/>
            </p:nvSpPr>
            <p:spPr bwMode="auto">
              <a:xfrm flipH="1">
                <a:off x="288925" y="4252912"/>
                <a:ext cx="174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22" name="Line 191"/>
              <p:cNvSpPr>
                <a:spLocks noChangeShapeType="1"/>
              </p:cNvSpPr>
              <p:nvPr/>
            </p:nvSpPr>
            <p:spPr bwMode="auto">
              <a:xfrm flipH="1">
                <a:off x="288925" y="4184650"/>
                <a:ext cx="174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23" name="Line 192"/>
              <p:cNvSpPr>
                <a:spLocks noChangeShapeType="1"/>
              </p:cNvSpPr>
              <p:nvPr/>
            </p:nvSpPr>
            <p:spPr bwMode="auto">
              <a:xfrm flipH="1">
                <a:off x="288925" y="4116387"/>
                <a:ext cx="174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24" name="Line 193"/>
              <p:cNvSpPr>
                <a:spLocks noChangeShapeType="1"/>
              </p:cNvSpPr>
              <p:nvPr/>
            </p:nvSpPr>
            <p:spPr bwMode="auto">
              <a:xfrm flipH="1">
                <a:off x="288925" y="4048125"/>
                <a:ext cx="174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25" name="Line 194"/>
              <p:cNvSpPr>
                <a:spLocks noChangeShapeType="1"/>
              </p:cNvSpPr>
              <p:nvPr/>
            </p:nvSpPr>
            <p:spPr bwMode="auto">
              <a:xfrm flipH="1">
                <a:off x="288925" y="3979862"/>
                <a:ext cx="174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26" name="Line 195"/>
              <p:cNvSpPr>
                <a:spLocks noChangeShapeType="1"/>
              </p:cNvSpPr>
              <p:nvPr/>
            </p:nvSpPr>
            <p:spPr bwMode="auto">
              <a:xfrm flipH="1">
                <a:off x="288925" y="3911600"/>
                <a:ext cx="174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27" name="Line 196"/>
              <p:cNvSpPr>
                <a:spLocks noChangeShapeType="1"/>
              </p:cNvSpPr>
              <p:nvPr/>
            </p:nvSpPr>
            <p:spPr bwMode="auto">
              <a:xfrm flipH="1">
                <a:off x="288925" y="3843337"/>
                <a:ext cx="174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28" name="Line 197"/>
              <p:cNvSpPr>
                <a:spLocks noChangeShapeType="1"/>
              </p:cNvSpPr>
              <p:nvPr/>
            </p:nvSpPr>
            <p:spPr bwMode="auto">
              <a:xfrm flipH="1">
                <a:off x="288925" y="3775075"/>
                <a:ext cx="174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29" name="Line 198"/>
              <p:cNvSpPr>
                <a:spLocks noChangeShapeType="1"/>
              </p:cNvSpPr>
              <p:nvPr/>
            </p:nvSpPr>
            <p:spPr bwMode="auto">
              <a:xfrm flipH="1">
                <a:off x="288925" y="3706812"/>
                <a:ext cx="174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30" name="Line 199"/>
              <p:cNvSpPr>
                <a:spLocks noChangeShapeType="1"/>
              </p:cNvSpPr>
              <p:nvPr/>
            </p:nvSpPr>
            <p:spPr bwMode="auto">
              <a:xfrm flipH="1">
                <a:off x="288925" y="3638550"/>
                <a:ext cx="174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31" name="Line 200"/>
              <p:cNvSpPr>
                <a:spLocks noChangeShapeType="1"/>
              </p:cNvSpPr>
              <p:nvPr/>
            </p:nvSpPr>
            <p:spPr bwMode="auto">
              <a:xfrm flipH="1">
                <a:off x="288925" y="3570287"/>
                <a:ext cx="174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32" name="Line 201"/>
              <p:cNvSpPr>
                <a:spLocks noChangeShapeType="1"/>
              </p:cNvSpPr>
              <p:nvPr/>
            </p:nvSpPr>
            <p:spPr bwMode="auto">
              <a:xfrm flipH="1">
                <a:off x="288925" y="3502025"/>
                <a:ext cx="174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33" name="Line 202"/>
              <p:cNvSpPr>
                <a:spLocks noChangeShapeType="1"/>
              </p:cNvSpPr>
              <p:nvPr/>
            </p:nvSpPr>
            <p:spPr bwMode="auto">
              <a:xfrm flipH="1">
                <a:off x="288925" y="3433762"/>
                <a:ext cx="174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34" name="Line 203"/>
              <p:cNvSpPr>
                <a:spLocks noChangeShapeType="1"/>
              </p:cNvSpPr>
              <p:nvPr/>
            </p:nvSpPr>
            <p:spPr bwMode="auto">
              <a:xfrm flipH="1">
                <a:off x="288925" y="3365500"/>
                <a:ext cx="174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35" name="Line 204"/>
              <p:cNvSpPr>
                <a:spLocks noChangeShapeType="1"/>
              </p:cNvSpPr>
              <p:nvPr/>
            </p:nvSpPr>
            <p:spPr bwMode="auto">
              <a:xfrm flipH="1">
                <a:off x="288925" y="3297237"/>
                <a:ext cx="174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" name="Line 206"/>
              <p:cNvSpPr>
                <a:spLocks noChangeShapeType="1"/>
              </p:cNvSpPr>
              <p:nvPr/>
            </p:nvSpPr>
            <p:spPr bwMode="auto">
              <a:xfrm flipH="1">
                <a:off x="288925" y="3228975"/>
                <a:ext cx="174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" name="Line 207"/>
              <p:cNvSpPr>
                <a:spLocks noChangeShapeType="1"/>
              </p:cNvSpPr>
              <p:nvPr/>
            </p:nvSpPr>
            <p:spPr bwMode="auto">
              <a:xfrm flipH="1">
                <a:off x="288925" y="3160713"/>
                <a:ext cx="174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" name="Line 208"/>
              <p:cNvSpPr>
                <a:spLocks noChangeShapeType="1"/>
              </p:cNvSpPr>
              <p:nvPr/>
            </p:nvSpPr>
            <p:spPr bwMode="auto">
              <a:xfrm flipH="1">
                <a:off x="288925" y="3092450"/>
                <a:ext cx="174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" name="Line 209"/>
              <p:cNvSpPr>
                <a:spLocks noChangeShapeType="1"/>
              </p:cNvSpPr>
              <p:nvPr/>
            </p:nvSpPr>
            <p:spPr bwMode="auto">
              <a:xfrm flipH="1">
                <a:off x="288925" y="3024188"/>
                <a:ext cx="174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" name="Line 210"/>
              <p:cNvSpPr>
                <a:spLocks noChangeShapeType="1"/>
              </p:cNvSpPr>
              <p:nvPr/>
            </p:nvSpPr>
            <p:spPr bwMode="auto">
              <a:xfrm flipH="1">
                <a:off x="288925" y="2955925"/>
                <a:ext cx="174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" name="Line 211"/>
              <p:cNvSpPr>
                <a:spLocks noChangeShapeType="1"/>
              </p:cNvSpPr>
              <p:nvPr/>
            </p:nvSpPr>
            <p:spPr bwMode="auto">
              <a:xfrm flipH="1">
                <a:off x="288925" y="2887663"/>
                <a:ext cx="174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" name="Line 212"/>
              <p:cNvSpPr>
                <a:spLocks noChangeShapeType="1"/>
              </p:cNvSpPr>
              <p:nvPr/>
            </p:nvSpPr>
            <p:spPr bwMode="auto">
              <a:xfrm flipH="1">
                <a:off x="288925" y="2819400"/>
                <a:ext cx="174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" name="Line 213"/>
              <p:cNvSpPr>
                <a:spLocks noChangeShapeType="1"/>
              </p:cNvSpPr>
              <p:nvPr/>
            </p:nvSpPr>
            <p:spPr bwMode="auto">
              <a:xfrm flipH="1">
                <a:off x="288925" y="2751138"/>
                <a:ext cx="174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" name="Line 214"/>
              <p:cNvSpPr>
                <a:spLocks noChangeShapeType="1"/>
              </p:cNvSpPr>
              <p:nvPr/>
            </p:nvSpPr>
            <p:spPr bwMode="auto">
              <a:xfrm flipH="1">
                <a:off x="288925" y="2682875"/>
                <a:ext cx="174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" name="Line 215"/>
              <p:cNvSpPr>
                <a:spLocks noChangeShapeType="1"/>
              </p:cNvSpPr>
              <p:nvPr/>
            </p:nvSpPr>
            <p:spPr bwMode="auto">
              <a:xfrm flipH="1">
                <a:off x="288925" y="2614613"/>
                <a:ext cx="174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" name="Line 216"/>
              <p:cNvSpPr>
                <a:spLocks noChangeShapeType="1"/>
              </p:cNvSpPr>
              <p:nvPr/>
            </p:nvSpPr>
            <p:spPr bwMode="auto">
              <a:xfrm flipH="1">
                <a:off x="288925" y="2546350"/>
                <a:ext cx="174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" name="Line 217"/>
              <p:cNvSpPr>
                <a:spLocks noChangeShapeType="1"/>
              </p:cNvSpPr>
              <p:nvPr/>
            </p:nvSpPr>
            <p:spPr bwMode="auto">
              <a:xfrm flipH="1">
                <a:off x="288925" y="2478088"/>
                <a:ext cx="174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" name="Line 218"/>
              <p:cNvSpPr>
                <a:spLocks noChangeShapeType="1"/>
              </p:cNvSpPr>
              <p:nvPr/>
            </p:nvSpPr>
            <p:spPr bwMode="auto">
              <a:xfrm flipH="1">
                <a:off x="288925" y="2409825"/>
                <a:ext cx="174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" name="Line 219"/>
              <p:cNvSpPr>
                <a:spLocks noChangeShapeType="1"/>
              </p:cNvSpPr>
              <p:nvPr/>
            </p:nvSpPr>
            <p:spPr bwMode="auto">
              <a:xfrm flipH="1">
                <a:off x="288925" y="2341563"/>
                <a:ext cx="174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2" name="Line 220"/>
              <p:cNvSpPr>
                <a:spLocks noChangeShapeType="1"/>
              </p:cNvSpPr>
              <p:nvPr/>
            </p:nvSpPr>
            <p:spPr bwMode="auto">
              <a:xfrm flipH="1">
                <a:off x="288925" y="2273300"/>
                <a:ext cx="174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" name="Line 221"/>
              <p:cNvSpPr>
                <a:spLocks noChangeShapeType="1"/>
              </p:cNvSpPr>
              <p:nvPr/>
            </p:nvSpPr>
            <p:spPr bwMode="auto">
              <a:xfrm flipH="1">
                <a:off x="288925" y="2205038"/>
                <a:ext cx="174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4" name="Line 222"/>
              <p:cNvSpPr>
                <a:spLocks noChangeShapeType="1"/>
              </p:cNvSpPr>
              <p:nvPr/>
            </p:nvSpPr>
            <p:spPr bwMode="auto">
              <a:xfrm flipH="1">
                <a:off x="288925" y="2136775"/>
                <a:ext cx="174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5" name="Line 223"/>
              <p:cNvSpPr>
                <a:spLocks noChangeShapeType="1"/>
              </p:cNvSpPr>
              <p:nvPr/>
            </p:nvSpPr>
            <p:spPr bwMode="auto">
              <a:xfrm flipH="1">
                <a:off x="288925" y="2068513"/>
                <a:ext cx="174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" name="Line 224"/>
              <p:cNvSpPr>
                <a:spLocks noChangeShapeType="1"/>
              </p:cNvSpPr>
              <p:nvPr/>
            </p:nvSpPr>
            <p:spPr bwMode="auto">
              <a:xfrm flipH="1">
                <a:off x="288925" y="2000250"/>
                <a:ext cx="174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" name="Line 225"/>
              <p:cNvSpPr>
                <a:spLocks noChangeShapeType="1"/>
              </p:cNvSpPr>
              <p:nvPr/>
            </p:nvSpPr>
            <p:spPr bwMode="auto">
              <a:xfrm flipH="1">
                <a:off x="288925" y="1931988"/>
                <a:ext cx="174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" name="Line 226"/>
              <p:cNvSpPr>
                <a:spLocks noChangeShapeType="1"/>
              </p:cNvSpPr>
              <p:nvPr/>
            </p:nvSpPr>
            <p:spPr bwMode="auto">
              <a:xfrm flipH="1">
                <a:off x="288925" y="1863725"/>
                <a:ext cx="174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" name="Line 227"/>
              <p:cNvSpPr>
                <a:spLocks noChangeShapeType="1"/>
              </p:cNvSpPr>
              <p:nvPr/>
            </p:nvSpPr>
            <p:spPr bwMode="auto">
              <a:xfrm flipH="1">
                <a:off x="288925" y="1795463"/>
                <a:ext cx="174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0" name="Line 228"/>
              <p:cNvSpPr>
                <a:spLocks noChangeShapeType="1"/>
              </p:cNvSpPr>
              <p:nvPr/>
            </p:nvSpPr>
            <p:spPr bwMode="auto">
              <a:xfrm flipH="1">
                <a:off x="288925" y="1727200"/>
                <a:ext cx="174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1" name="Line 229"/>
              <p:cNvSpPr>
                <a:spLocks noChangeShapeType="1"/>
              </p:cNvSpPr>
              <p:nvPr/>
            </p:nvSpPr>
            <p:spPr bwMode="auto">
              <a:xfrm flipH="1">
                <a:off x="288925" y="1658938"/>
                <a:ext cx="174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2" name="Line 230"/>
              <p:cNvSpPr>
                <a:spLocks noChangeShapeType="1"/>
              </p:cNvSpPr>
              <p:nvPr/>
            </p:nvSpPr>
            <p:spPr bwMode="auto">
              <a:xfrm flipH="1">
                <a:off x="288925" y="1590675"/>
                <a:ext cx="174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3" name="Line 231"/>
              <p:cNvSpPr>
                <a:spLocks noChangeShapeType="1"/>
              </p:cNvSpPr>
              <p:nvPr/>
            </p:nvSpPr>
            <p:spPr bwMode="auto">
              <a:xfrm flipH="1">
                <a:off x="288925" y="1522413"/>
                <a:ext cx="174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4" name="Line 232"/>
              <p:cNvSpPr>
                <a:spLocks noChangeShapeType="1"/>
              </p:cNvSpPr>
              <p:nvPr/>
            </p:nvSpPr>
            <p:spPr bwMode="auto">
              <a:xfrm flipH="1">
                <a:off x="288925" y="1454150"/>
                <a:ext cx="174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5" name="Line 233"/>
              <p:cNvSpPr>
                <a:spLocks noChangeShapeType="1"/>
              </p:cNvSpPr>
              <p:nvPr/>
            </p:nvSpPr>
            <p:spPr bwMode="auto">
              <a:xfrm flipH="1">
                <a:off x="288925" y="1385888"/>
                <a:ext cx="174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6" name="Line 234"/>
              <p:cNvSpPr>
                <a:spLocks noChangeShapeType="1"/>
              </p:cNvSpPr>
              <p:nvPr/>
            </p:nvSpPr>
            <p:spPr bwMode="auto">
              <a:xfrm flipH="1">
                <a:off x="288925" y="1317625"/>
                <a:ext cx="174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7" name="Line 235"/>
              <p:cNvSpPr>
                <a:spLocks noChangeShapeType="1"/>
              </p:cNvSpPr>
              <p:nvPr/>
            </p:nvSpPr>
            <p:spPr bwMode="auto">
              <a:xfrm flipH="1">
                <a:off x="288925" y="1249363"/>
                <a:ext cx="174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8" name="Line 236"/>
              <p:cNvSpPr>
                <a:spLocks noChangeShapeType="1"/>
              </p:cNvSpPr>
              <p:nvPr/>
            </p:nvSpPr>
            <p:spPr bwMode="auto">
              <a:xfrm flipH="1">
                <a:off x="288925" y="1181100"/>
                <a:ext cx="174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9" name="Line 237"/>
              <p:cNvSpPr>
                <a:spLocks noChangeShapeType="1"/>
              </p:cNvSpPr>
              <p:nvPr/>
            </p:nvSpPr>
            <p:spPr bwMode="auto">
              <a:xfrm flipH="1">
                <a:off x="288925" y="1112838"/>
                <a:ext cx="174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0" name="Line 238"/>
              <p:cNvSpPr>
                <a:spLocks noChangeShapeType="1"/>
              </p:cNvSpPr>
              <p:nvPr/>
            </p:nvSpPr>
            <p:spPr bwMode="auto">
              <a:xfrm flipH="1">
                <a:off x="288925" y="1044575"/>
                <a:ext cx="174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1" name="Line 239"/>
              <p:cNvSpPr>
                <a:spLocks noChangeShapeType="1"/>
              </p:cNvSpPr>
              <p:nvPr/>
            </p:nvSpPr>
            <p:spPr bwMode="auto">
              <a:xfrm flipH="1">
                <a:off x="288925" y="976313"/>
                <a:ext cx="174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2" name="Line 240"/>
              <p:cNvSpPr>
                <a:spLocks noChangeShapeType="1"/>
              </p:cNvSpPr>
              <p:nvPr/>
            </p:nvSpPr>
            <p:spPr bwMode="auto">
              <a:xfrm flipH="1">
                <a:off x="288925" y="908050"/>
                <a:ext cx="174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3" name="Line 241"/>
              <p:cNvSpPr>
                <a:spLocks noChangeShapeType="1"/>
              </p:cNvSpPr>
              <p:nvPr/>
            </p:nvSpPr>
            <p:spPr bwMode="auto">
              <a:xfrm flipH="1">
                <a:off x="288925" y="839788"/>
                <a:ext cx="174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4" name="Line 242"/>
              <p:cNvSpPr>
                <a:spLocks noChangeShapeType="1"/>
              </p:cNvSpPr>
              <p:nvPr/>
            </p:nvSpPr>
            <p:spPr bwMode="auto">
              <a:xfrm flipH="1">
                <a:off x="288925" y="771525"/>
                <a:ext cx="174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5" name="Line 243"/>
              <p:cNvSpPr>
                <a:spLocks noChangeShapeType="1"/>
              </p:cNvSpPr>
              <p:nvPr/>
            </p:nvSpPr>
            <p:spPr bwMode="auto">
              <a:xfrm flipH="1">
                <a:off x="288925" y="703263"/>
                <a:ext cx="174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6" name="Line 244"/>
              <p:cNvSpPr>
                <a:spLocks noChangeShapeType="1"/>
              </p:cNvSpPr>
              <p:nvPr/>
            </p:nvSpPr>
            <p:spPr bwMode="auto">
              <a:xfrm flipH="1">
                <a:off x="288925" y="635000"/>
                <a:ext cx="174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7" name="Line 245"/>
              <p:cNvSpPr>
                <a:spLocks noChangeShapeType="1"/>
              </p:cNvSpPr>
              <p:nvPr/>
            </p:nvSpPr>
            <p:spPr bwMode="auto">
              <a:xfrm flipH="1">
                <a:off x="288925" y="566738"/>
                <a:ext cx="174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8" name="Line 246"/>
              <p:cNvSpPr>
                <a:spLocks noChangeShapeType="1"/>
              </p:cNvSpPr>
              <p:nvPr/>
            </p:nvSpPr>
            <p:spPr bwMode="auto">
              <a:xfrm flipH="1">
                <a:off x="288925" y="498475"/>
                <a:ext cx="174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9" name="Line 247"/>
              <p:cNvSpPr>
                <a:spLocks noChangeShapeType="1"/>
              </p:cNvSpPr>
              <p:nvPr/>
            </p:nvSpPr>
            <p:spPr bwMode="auto">
              <a:xfrm flipH="1">
                <a:off x="288925" y="430213"/>
                <a:ext cx="174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0" name="Line 248"/>
              <p:cNvSpPr>
                <a:spLocks noChangeShapeType="1"/>
              </p:cNvSpPr>
              <p:nvPr/>
            </p:nvSpPr>
            <p:spPr bwMode="auto">
              <a:xfrm flipH="1">
                <a:off x="288925" y="361950"/>
                <a:ext cx="174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1" name="Line 249"/>
              <p:cNvSpPr>
                <a:spLocks noChangeShapeType="1"/>
              </p:cNvSpPr>
              <p:nvPr/>
            </p:nvSpPr>
            <p:spPr bwMode="auto">
              <a:xfrm flipH="1">
                <a:off x="288925" y="293688"/>
                <a:ext cx="174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2" name="Line 250"/>
              <p:cNvSpPr>
                <a:spLocks noChangeShapeType="1"/>
              </p:cNvSpPr>
              <p:nvPr/>
            </p:nvSpPr>
            <p:spPr bwMode="auto">
              <a:xfrm flipH="1">
                <a:off x="271463" y="6437313"/>
                <a:ext cx="3492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3" name="Line 251"/>
              <p:cNvSpPr>
                <a:spLocks noChangeShapeType="1"/>
              </p:cNvSpPr>
              <p:nvPr/>
            </p:nvSpPr>
            <p:spPr bwMode="auto">
              <a:xfrm flipH="1">
                <a:off x="271463" y="6096000"/>
                <a:ext cx="3492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4" name="Line 252"/>
              <p:cNvSpPr>
                <a:spLocks noChangeShapeType="1"/>
              </p:cNvSpPr>
              <p:nvPr/>
            </p:nvSpPr>
            <p:spPr bwMode="auto">
              <a:xfrm flipH="1">
                <a:off x="271463" y="5754688"/>
                <a:ext cx="3492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5" name="Line 253"/>
              <p:cNvSpPr>
                <a:spLocks noChangeShapeType="1"/>
              </p:cNvSpPr>
              <p:nvPr/>
            </p:nvSpPr>
            <p:spPr bwMode="auto">
              <a:xfrm flipH="1">
                <a:off x="271463" y="5413375"/>
                <a:ext cx="3492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6" name="Line 254"/>
              <p:cNvSpPr>
                <a:spLocks noChangeShapeType="1"/>
              </p:cNvSpPr>
              <p:nvPr/>
            </p:nvSpPr>
            <p:spPr bwMode="auto">
              <a:xfrm flipH="1">
                <a:off x="271463" y="5072063"/>
                <a:ext cx="3492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7" name="Line 255"/>
              <p:cNvSpPr>
                <a:spLocks noChangeShapeType="1"/>
              </p:cNvSpPr>
              <p:nvPr/>
            </p:nvSpPr>
            <p:spPr bwMode="auto">
              <a:xfrm flipH="1">
                <a:off x="271463" y="4730750"/>
                <a:ext cx="3492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8" name="Line 256"/>
              <p:cNvSpPr>
                <a:spLocks noChangeShapeType="1"/>
              </p:cNvSpPr>
              <p:nvPr/>
            </p:nvSpPr>
            <p:spPr bwMode="auto">
              <a:xfrm flipH="1">
                <a:off x="271463" y="4389438"/>
                <a:ext cx="3492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9" name="Line 257"/>
              <p:cNvSpPr>
                <a:spLocks noChangeShapeType="1"/>
              </p:cNvSpPr>
              <p:nvPr/>
            </p:nvSpPr>
            <p:spPr bwMode="auto">
              <a:xfrm flipH="1">
                <a:off x="271463" y="4048125"/>
                <a:ext cx="3492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0" name="Line 258"/>
              <p:cNvSpPr>
                <a:spLocks noChangeShapeType="1"/>
              </p:cNvSpPr>
              <p:nvPr/>
            </p:nvSpPr>
            <p:spPr bwMode="auto">
              <a:xfrm flipH="1">
                <a:off x="271463" y="3706813"/>
                <a:ext cx="3492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1" name="Line 259"/>
              <p:cNvSpPr>
                <a:spLocks noChangeShapeType="1"/>
              </p:cNvSpPr>
              <p:nvPr/>
            </p:nvSpPr>
            <p:spPr bwMode="auto">
              <a:xfrm flipH="1">
                <a:off x="271463" y="3365500"/>
                <a:ext cx="3492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2" name="Line 260"/>
              <p:cNvSpPr>
                <a:spLocks noChangeShapeType="1"/>
              </p:cNvSpPr>
              <p:nvPr/>
            </p:nvSpPr>
            <p:spPr bwMode="auto">
              <a:xfrm flipH="1">
                <a:off x="271463" y="3024188"/>
                <a:ext cx="3492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3" name="Line 261"/>
              <p:cNvSpPr>
                <a:spLocks noChangeShapeType="1"/>
              </p:cNvSpPr>
              <p:nvPr/>
            </p:nvSpPr>
            <p:spPr bwMode="auto">
              <a:xfrm flipH="1">
                <a:off x="271463" y="2682875"/>
                <a:ext cx="3492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4" name="Line 262"/>
              <p:cNvSpPr>
                <a:spLocks noChangeShapeType="1"/>
              </p:cNvSpPr>
              <p:nvPr/>
            </p:nvSpPr>
            <p:spPr bwMode="auto">
              <a:xfrm flipH="1">
                <a:off x="271463" y="2341563"/>
                <a:ext cx="3492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5" name="Line 263"/>
              <p:cNvSpPr>
                <a:spLocks noChangeShapeType="1"/>
              </p:cNvSpPr>
              <p:nvPr/>
            </p:nvSpPr>
            <p:spPr bwMode="auto">
              <a:xfrm flipH="1">
                <a:off x="271463" y="2000250"/>
                <a:ext cx="3492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6" name="Line 264"/>
              <p:cNvSpPr>
                <a:spLocks noChangeShapeType="1"/>
              </p:cNvSpPr>
              <p:nvPr/>
            </p:nvSpPr>
            <p:spPr bwMode="auto">
              <a:xfrm flipH="1">
                <a:off x="271463" y="1658938"/>
                <a:ext cx="3492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7" name="Line 265"/>
              <p:cNvSpPr>
                <a:spLocks noChangeShapeType="1"/>
              </p:cNvSpPr>
              <p:nvPr/>
            </p:nvSpPr>
            <p:spPr bwMode="auto">
              <a:xfrm flipH="1">
                <a:off x="271463" y="1317625"/>
                <a:ext cx="3492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8" name="Line 266"/>
              <p:cNvSpPr>
                <a:spLocks noChangeShapeType="1"/>
              </p:cNvSpPr>
              <p:nvPr/>
            </p:nvSpPr>
            <p:spPr bwMode="auto">
              <a:xfrm flipH="1">
                <a:off x="271463" y="976313"/>
                <a:ext cx="3492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9" name="Line 267"/>
              <p:cNvSpPr>
                <a:spLocks noChangeShapeType="1"/>
              </p:cNvSpPr>
              <p:nvPr/>
            </p:nvSpPr>
            <p:spPr bwMode="auto">
              <a:xfrm flipH="1">
                <a:off x="271463" y="635000"/>
                <a:ext cx="3492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0" name="Line 268"/>
              <p:cNvSpPr>
                <a:spLocks noChangeShapeType="1"/>
              </p:cNvSpPr>
              <p:nvPr/>
            </p:nvSpPr>
            <p:spPr bwMode="auto">
              <a:xfrm flipH="1">
                <a:off x="271463" y="293688"/>
                <a:ext cx="3492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1" name="Rectangle 269"/>
              <p:cNvSpPr>
                <a:spLocks noChangeArrowheads="1"/>
              </p:cNvSpPr>
              <p:nvPr/>
            </p:nvSpPr>
            <p:spPr bwMode="auto">
              <a:xfrm>
                <a:off x="-171213" y="6300731"/>
                <a:ext cx="459531" cy="5091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0.00</a:t>
                </a:r>
                <a:endParaRPr kumimoji="0" lang="en-US" alt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6" name="Rectangle 274"/>
              <p:cNvSpPr>
                <a:spLocks noChangeArrowheads="1"/>
              </p:cNvSpPr>
              <p:nvPr/>
            </p:nvSpPr>
            <p:spPr bwMode="auto">
              <a:xfrm>
                <a:off x="-158210" y="4652963"/>
                <a:ext cx="459531" cy="5091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0.25</a:t>
                </a:r>
                <a:endParaRPr kumimoji="0" lang="en-US" alt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1" name="Rectangle 279"/>
              <p:cNvSpPr>
                <a:spLocks noChangeArrowheads="1"/>
              </p:cNvSpPr>
              <p:nvPr/>
            </p:nvSpPr>
            <p:spPr bwMode="auto">
              <a:xfrm>
                <a:off x="-187792" y="2947988"/>
                <a:ext cx="459531" cy="5091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0.50</a:t>
                </a:r>
                <a:endParaRPr kumimoji="0" lang="en-US" alt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6" name="Rectangle 284"/>
              <p:cNvSpPr>
                <a:spLocks noChangeArrowheads="1"/>
              </p:cNvSpPr>
              <p:nvPr/>
            </p:nvSpPr>
            <p:spPr bwMode="auto">
              <a:xfrm>
                <a:off x="-177714" y="1241425"/>
                <a:ext cx="459531" cy="5091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0.75</a:t>
                </a:r>
                <a:endParaRPr kumimoji="0" lang="en-US" alt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0" name="Rectangle 288"/>
              <p:cNvSpPr>
                <a:spLocks noChangeArrowheads="1"/>
              </p:cNvSpPr>
              <p:nvPr/>
            </p:nvSpPr>
            <p:spPr bwMode="auto">
              <a:xfrm rot="16200000">
                <a:off x="-3632413" y="3275891"/>
                <a:ext cx="6431926" cy="315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Analyte Area / IS Area</a:t>
                </a:r>
                <a:endPara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1" name="Oval 289"/>
              <p:cNvSpPr>
                <a:spLocks noChangeArrowheads="1"/>
              </p:cNvSpPr>
              <p:nvPr/>
            </p:nvSpPr>
            <p:spPr bwMode="auto">
              <a:xfrm>
                <a:off x="333375" y="6392863"/>
                <a:ext cx="69850" cy="87313"/>
              </a:xfrm>
              <a:prstGeom prst="ellipse">
                <a:avLst/>
              </a:prstGeom>
              <a:solidFill>
                <a:srgbClr val="0000F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2" name="Oval 290"/>
              <p:cNvSpPr>
                <a:spLocks noChangeArrowheads="1"/>
              </p:cNvSpPr>
              <p:nvPr/>
            </p:nvSpPr>
            <p:spPr bwMode="auto">
              <a:xfrm>
                <a:off x="333375" y="6391275"/>
                <a:ext cx="69850" cy="87313"/>
              </a:xfrm>
              <a:prstGeom prst="ellipse">
                <a:avLst/>
              </a:prstGeom>
              <a:solidFill>
                <a:srgbClr val="0000F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3" name="Oval 291"/>
              <p:cNvSpPr>
                <a:spLocks noChangeArrowheads="1"/>
              </p:cNvSpPr>
              <p:nvPr/>
            </p:nvSpPr>
            <p:spPr bwMode="auto">
              <a:xfrm>
                <a:off x="333375" y="6389688"/>
                <a:ext cx="69850" cy="87313"/>
              </a:xfrm>
              <a:prstGeom prst="ellipse">
                <a:avLst/>
              </a:prstGeom>
              <a:solidFill>
                <a:srgbClr val="0000F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4" name="Oval 292"/>
              <p:cNvSpPr>
                <a:spLocks noChangeArrowheads="1"/>
              </p:cNvSpPr>
              <p:nvPr/>
            </p:nvSpPr>
            <p:spPr bwMode="auto">
              <a:xfrm>
                <a:off x="333375" y="6391275"/>
                <a:ext cx="69850" cy="88900"/>
              </a:xfrm>
              <a:prstGeom prst="ellipse">
                <a:avLst/>
              </a:prstGeom>
              <a:solidFill>
                <a:srgbClr val="0000F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5" name="Oval 293"/>
              <p:cNvSpPr>
                <a:spLocks noChangeArrowheads="1"/>
              </p:cNvSpPr>
              <p:nvPr/>
            </p:nvSpPr>
            <p:spPr bwMode="auto">
              <a:xfrm>
                <a:off x="333375" y="6391275"/>
                <a:ext cx="69850" cy="87313"/>
              </a:xfrm>
              <a:prstGeom prst="ellipse">
                <a:avLst/>
              </a:prstGeom>
              <a:solidFill>
                <a:srgbClr val="0000F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6" name="Oval 294"/>
              <p:cNvSpPr>
                <a:spLocks noChangeArrowheads="1"/>
              </p:cNvSpPr>
              <p:nvPr/>
            </p:nvSpPr>
            <p:spPr bwMode="auto">
              <a:xfrm>
                <a:off x="341313" y="6386513"/>
                <a:ext cx="71438" cy="87313"/>
              </a:xfrm>
              <a:prstGeom prst="ellipse">
                <a:avLst/>
              </a:prstGeom>
              <a:solidFill>
                <a:srgbClr val="0000F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7" name="Oval 295"/>
              <p:cNvSpPr>
                <a:spLocks noChangeArrowheads="1"/>
              </p:cNvSpPr>
              <p:nvPr/>
            </p:nvSpPr>
            <p:spPr bwMode="auto">
              <a:xfrm>
                <a:off x="341313" y="6384925"/>
                <a:ext cx="71438" cy="87313"/>
              </a:xfrm>
              <a:prstGeom prst="ellipse">
                <a:avLst/>
              </a:prstGeom>
              <a:solidFill>
                <a:srgbClr val="0000F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8" name="Oval 296"/>
              <p:cNvSpPr>
                <a:spLocks noChangeArrowheads="1"/>
              </p:cNvSpPr>
              <p:nvPr/>
            </p:nvSpPr>
            <p:spPr bwMode="auto">
              <a:xfrm>
                <a:off x="341313" y="6386513"/>
                <a:ext cx="71438" cy="87313"/>
              </a:xfrm>
              <a:prstGeom prst="ellipse">
                <a:avLst/>
              </a:prstGeom>
              <a:solidFill>
                <a:srgbClr val="0000F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9" name="Oval 297"/>
              <p:cNvSpPr>
                <a:spLocks noChangeArrowheads="1"/>
              </p:cNvSpPr>
              <p:nvPr/>
            </p:nvSpPr>
            <p:spPr bwMode="auto">
              <a:xfrm>
                <a:off x="341313" y="6384925"/>
                <a:ext cx="71438" cy="88900"/>
              </a:xfrm>
              <a:prstGeom prst="ellipse">
                <a:avLst/>
              </a:prstGeom>
              <a:solidFill>
                <a:srgbClr val="0000F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0" name="Oval 298"/>
              <p:cNvSpPr>
                <a:spLocks noChangeArrowheads="1"/>
              </p:cNvSpPr>
              <p:nvPr/>
            </p:nvSpPr>
            <p:spPr bwMode="auto">
              <a:xfrm>
                <a:off x="341313" y="6388100"/>
                <a:ext cx="71438" cy="87313"/>
              </a:xfrm>
              <a:prstGeom prst="ellipse">
                <a:avLst/>
              </a:prstGeom>
              <a:solidFill>
                <a:srgbClr val="0000F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1" name="Oval 299"/>
              <p:cNvSpPr>
                <a:spLocks noChangeArrowheads="1"/>
              </p:cNvSpPr>
              <p:nvPr/>
            </p:nvSpPr>
            <p:spPr bwMode="auto">
              <a:xfrm>
                <a:off x="358775" y="6365875"/>
                <a:ext cx="69850" cy="87313"/>
              </a:xfrm>
              <a:prstGeom prst="ellipse">
                <a:avLst/>
              </a:prstGeom>
              <a:solidFill>
                <a:srgbClr val="0000F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2" name="Oval 300"/>
              <p:cNvSpPr>
                <a:spLocks noChangeArrowheads="1"/>
              </p:cNvSpPr>
              <p:nvPr/>
            </p:nvSpPr>
            <p:spPr bwMode="auto">
              <a:xfrm>
                <a:off x="358775" y="6372225"/>
                <a:ext cx="69850" cy="87313"/>
              </a:xfrm>
              <a:prstGeom prst="ellipse">
                <a:avLst/>
              </a:prstGeom>
              <a:solidFill>
                <a:srgbClr val="0000F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3" name="Oval 301"/>
              <p:cNvSpPr>
                <a:spLocks noChangeArrowheads="1"/>
              </p:cNvSpPr>
              <p:nvPr/>
            </p:nvSpPr>
            <p:spPr bwMode="auto">
              <a:xfrm>
                <a:off x="358775" y="6369050"/>
                <a:ext cx="69850" cy="87313"/>
              </a:xfrm>
              <a:prstGeom prst="ellipse">
                <a:avLst/>
              </a:prstGeom>
              <a:solidFill>
                <a:srgbClr val="0000F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4" name="Oval 302"/>
              <p:cNvSpPr>
                <a:spLocks noChangeArrowheads="1"/>
              </p:cNvSpPr>
              <p:nvPr/>
            </p:nvSpPr>
            <p:spPr bwMode="auto">
              <a:xfrm>
                <a:off x="358775" y="6369050"/>
                <a:ext cx="69850" cy="87313"/>
              </a:xfrm>
              <a:prstGeom prst="ellipse">
                <a:avLst/>
              </a:prstGeom>
              <a:solidFill>
                <a:srgbClr val="0000F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5" name="Oval 303"/>
              <p:cNvSpPr>
                <a:spLocks noChangeArrowheads="1"/>
              </p:cNvSpPr>
              <p:nvPr/>
            </p:nvSpPr>
            <p:spPr bwMode="auto">
              <a:xfrm>
                <a:off x="358775" y="6373813"/>
                <a:ext cx="69850" cy="87313"/>
              </a:xfrm>
              <a:prstGeom prst="ellipse">
                <a:avLst/>
              </a:prstGeom>
              <a:solidFill>
                <a:srgbClr val="0000F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6" name="Oval 304"/>
              <p:cNvSpPr>
                <a:spLocks noChangeArrowheads="1"/>
              </p:cNvSpPr>
              <p:nvPr/>
            </p:nvSpPr>
            <p:spPr bwMode="auto">
              <a:xfrm>
                <a:off x="420688" y="6335713"/>
                <a:ext cx="69850" cy="87313"/>
              </a:xfrm>
              <a:prstGeom prst="ellipse">
                <a:avLst/>
              </a:prstGeom>
              <a:solidFill>
                <a:srgbClr val="0000F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7" name="Oval 305"/>
              <p:cNvSpPr>
                <a:spLocks noChangeArrowheads="1"/>
              </p:cNvSpPr>
              <p:nvPr/>
            </p:nvSpPr>
            <p:spPr bwMode="auto">
              <a:xfrm>
                <a:off x="420688" y="6326188"/>
                <a:ext cx="69850" cy="87313"/>
              </a:xfrm>
              <a:prstGeom prst="ellipse">
                <a:avLst/>
              </a:prstGeom>
              <a:solidFill>
                <a:srgbClr val="0000F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8" name="Oval 306"/>
              <p:cNvSpPr>
                <a:spLocks noChangeArrowheads="1"/>
              </p:cNvSpPr>
              <p:nvPr/>
            </p:nvSpPr>
            <p:spPr bwMode="auto">
              <a:xfrm>
                <a:off x="420688" y="6329363"/>
                <a:ext cx="69850" cy="87313"/>
              </a:xfrm>
              <a:prstGeom prst="ellipse">
                <a:avLst/>
              </a:prstGeom>
              <a:solidFill>
                <a:srgbClr val="0000F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9" name="Oval 307"/>
              <p:cNvSpPr>
                <a:spLocks noChangeArrowheads="1"/>
              </p:cNvSpPr>
              <p:nvPr/>
            </p:nvSpPr>
            <p:spPr bwMode="auto">
              <a:xfrm>
                <a:off x="420688" y="6332538"/>
                <a:ext cx="69850" cy="87313"/>
              </a:xfrm>
              <a:prstGeom prst="ellipse">
                <a:avLst/>
              </a:prstGeom>
              <a:solidFill>
                <a:srgbClr val="0000F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0" name="Oval 308"/>
              <p:cNvSpPr>
                <a:spLocks noChangeArrowheads="1"/>
              </p:cNvSpPr>
              <p:nvPr/>
            </p:nvSpPr>
            <p:spPr bwMode="auto">
              <a:xfrm>
                <a:off x="420688" y="6340475"/>
                <a:ext cx="69850" cy="85725"/>
              </a:xfrm>
              <a:prstGeom prst="ellipse">
                <a:avLst/>
              </a:prstGeom>
              <a:solidFill>
                <a:srgbClr val="0000F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1" name="Oval 309"/>
              <p:cNvSpPr>
                <a:spLocks noChangeArrowheads="1"/>
              </p:cNvSpPr>
              <p:nvPr/>
            </p:nvSpPr>
            <p:spPr bwMode="auto">
              <a:xfrm>
                <a:off x="593725" y="6251575"/>
                <a:ext cx="71438" cy="87313"/>
              </a:xfrm>
              <a:prstGeom prst="ellipse">
                <a:avLst/>
              </a:prstGeom>
              <a:solidFill>
                <a:srgbClr val="0000F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2" name="Oval 310"/>
              <p:cNvSpPr>
                <a:spLocks noChangeArrowheads="1"/>
              </p:cNvSpPr>
              <p:nvPr/>
            </p:nvSpPr>
            <p:spPr bwMode="auto">
              <a:xfrm>
                <a:off x="593725" y="6224588"/>
                <a:ext cx="71438" cy="87313"/>
              </a:xfrm>
              <a:prstGeom prst="ellipse">
                <a:avLst/>
              </a:prstGeom>
              <a:solidFill>
                <a:srgbClr val="0000F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3" name="Oval 311"/>
              <p:cNvSpPr>
                <a:spLocks noChangeArrowheads="1"/>
              </p:cNvSpPr>
              <p:nvPr/>
            </p:nvSpPr>
            <p:spPr bwMode="auto">
              <a:xfrm>
                <a:off x="593725" y="6238875"/>
                <a:ext cx="71438" cy="87313"/>
              </a:xfrm>
              <a:prstGeom prst="ellipse">
                <a:avLst/>
              </a:prstGeom>
              <a:solidFill>
                <a:srgbClr val="0000F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4" name="Oval 312"/>
              <p:cNvSpPr>
                <a:spLocks noChangeArrowheads="1"/>
              </p:cNvSpPr>
              <p:nvPr/>
            </p:nvSpPr>
            <p:spPr bwMode="auto">
              <a:xfrm>
                <a:off x="593725" y="6232525"/>
                <a:ext cx="71438" cy="87313"/>
              </a:xfrm>
              <a:prstGeom prst="ellipse">
                <a:avLst/>
              </a:prstGeom>
              <a:solidFill>
                <a:srgbClr val="0000F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5" name="Oval 313"/>
              <p:cNvSpPr>
                <a:spLocks noChangeArrowheads="1"/>
              </p:cNvSpPr>
              <p:nvPr/>
            </p:nvSpPr>
            <p:spPr bwMode="auto">
              <a:xfrm>
                <a:off x="593725" y="6242050"/>
                <a:ext cx="71438" cy="87313"/>
              </a:xfrm>
              <a:prstGeom prst="ellipse">
                <a:avLst/>
              </a:prstGeom>
              <a:solidFill>
                <a:srgbClr val="0000F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6" name="Oval 314"/>
              <p:cNvSpPr>
                <a:spLocks noChangeArrowheads="1"/>
              </p:cNvSpPr>
              <p:nvPr/>
            </p:nvSpPr>
            <p:spPr bwMode="auto">
              <a:xfrm>
                <a:off x="1204913" y="5889625"/>
                <a:ext cx="71438" cy="88900"/>
              </a:xfrm>
              <a:prstGeom prst="ellipse">
                <a:avLst/>
              </a:prstGeom>
              <a:solidFill>
                <a:srgbClr val="0000F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7" name="Oval 315"/>
              <p:cNvSpPr>
                <a:spLocks noChangeArrowheads="1"/>
              </p:cNvSpPr>
              <p:nvPr/>
            </p:nvSpPr>
            <p:spPr bwMode="auto">
              <a:xfrm>
                <a:off x="1204913" y="5797550"/>
                <a:ext cx="71438" cy="87313"/>
              </a:xfrm>
              <a:prstGeom prst="ellipse">
                <a:avLst/>
              </a:prstGeom>
              <a:solidFill>
                <a:srgbClr val="0000F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8" name="Oval 316"/>
              <p:cNvSpPr>
                <a:spLocks noChangeArrowheads="1"/>
              </p:cNvSpPr>
              <p:nvPr/>
            </p:nvSpPr>
            <p:spPr bwMode="auto">
              <a:xfrm>
                <a:off x="1204913" y="5883275"/>
                <a:ext cx="71438" cy="87313"/>
              </a:xfrm>
              <a:prstGeom prst="ellipse">
                <a:avLst/>
              </a:prstGeom>
              <a:solidFill>
                <a:srgbClr val="0000F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9" name="Oval 317"/>
              <p:cNvSpPr>
                <a:spLocks noChangeArrowheads="1"/>
              </p:cNvSpPr>
              <p:nvPr/>
            </p:nvSpPr>
            <p:spPr bwMode="auto">
              <a:xfrm>
                <a:off x="1204913" y="5770563"/>
                <a:ext cx="71438" cy="87313"/>
              </a:xfrm>
              <a:prstGeom prst="ellipse">
                <a:avLst/>
              </a:prstGeom>
              <a:solidFill>
                <a:srgbClr val="0000F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0" name="Oval 318"/>
              <p:cNvSpPr>
                <a:spLocks noChangeArrowheads="1"/>
              </p:cNvSpPr>
              <p:nvPr/>
            </p:nvSpPr>
            <p:spPr bwMode="auto">
              <a:xfrm>
                <a:off x="1204913" y="5754688"/>
                <a:ext cx="71438" cy="87313"/>
              </a:xfrm>
              <a:prstGeom prst="ellipse">
                <a:avLst/>
              </a:prstGeom>
              <a:solidFill>
                <a:srgbClr val="0000F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1" name="Oval 319"/>
              <p:cNvSpPr>
                <a:spLocks noChangeArrowheads="1"/>
              </p:cNvSpPr>
              <p:nvPr/>
            </p:nvSpPr>
            <p:spPr bwMode="auto">
              <a:xfrm>
                <a:off x="2951163" y="4879975"/>
                <a:ext cx="69850" cy="87313"/>
              </a:xfrm>
              <a:prstGeom prst="ellipse">
                <a:avLst/>
              </a:prstGeom>
              <a:solidFill>
                <a:srgbClr val="0000F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2" name="Oval 320"/>
              <p:cNvSpPr>
                <a:spLocks noChangeArrowheads="1"/>
              </p:cNvSpPr>
              <p:nvPr/>
            </p:nvSpPr>
            <p:spPr bwMode="auto">
              <a:xfrm>
                <a:off x="2951163" y="4702175"/>
                <a:ext cx="69850" cy="87313"/>
              </a:xfrm>
              <a:prstGeom prst="ellipse">
                <a:avLst/>
              </a:prstGeom>
              <a:solidFill>
                <a:srgbClr val="0000F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3" name="Oval 321"/>
              <p:cNvSpPr>
                <a:spLocks noChangeArrowheads="1"/>
              </p:cNvSpPr>
              <p:nvPr/>
            </p:nvSpPr>
            <p:spPr bwMode="auto">
              <a:xfrm>
                <a:off x="2951163" y="4741863"/>
                <a:ext cx="69850" cy="87313"/>
              </a:xfrm>
              <a:prstGeom prst="ellipse">
                <a:avLst/>
              </a:prstGeom>
              <a:solidFill>
                <a:srgbClr val="0000F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4" name="Oval 322"/>
              <p:cNvSpPr>
                <a:spLocks noChangeArrowheads="1"/>
              </p:cNvSpPr>
              <p:nvPr/>
            </p:nvSpPr>
            <p:spPr bwMode="auto">
              <a:xfrm>
                <a:off x="2951163" y="4549775"/>
                <a:ext cx="69850" cy="87313"/>
              </a:xfrm>
              <a:prstGeom prst="ellipse">
                <a:avLst/>
              </a:prstGeom>
              <a:solidFill>
                <a:srgbClr val="0000F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5" name="Oval 323"/>
              <p:cNvSpPr>
                <a:spLocks noChangeArrowheads="1"/>
              </p:cNvSpPr>
              <p:nvPr/>
            </p:nvSpPr>
            <p:spPr bwMode="auto">
              <a:xfrm>
                <a:off x="2951163" y="4575175"/>
                <a:ext cx="69850" cy="88900"/>
              </a:xfrm>
              <a:prstGeom prst="ellipse">
                <a:avLst/>
              </a:prstGeom>
              <a:solidFill>
                <a:srgbClr val="0000F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6" name="Oval 324"/>
              <p:cNvSpPr>
                <a:spLocks noChangeArrowheads="1"/>
              </p:cNvSpPr>
              <p:nvPr/>
            </p:nvSpPr>
            <p:spPr bwMode="auto">
              <a:xfrm>
                <a:off x="9059863" y="509588"/>
                <a:ext cx="69850" cy="88900"/>
              </a:xfrm>
              <a:prstGeom prst="ellipse">
                <a:avLst/>
              </a:prstGeom>
              <a:solidFill>
                <a:srgbClr val="0000F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7" name="Oval 325"/>
              <p:cNvSpPr>
                <a:spLocks noChangeArrowheads="1"/>
              </p:cNvSpPr>
              <p:nvPr/>
            </p:nvSpPr>
            <p:spPr bwMode="auto">
              <a:xfrm>
                <a:off x="9059863" y="671513"/>
                <a:ext cx="69850" cy="87313"/>
              </a:xfrm>
              <a:prstGeom prst="ellipse">
                <a:avLst/>
              </a:prstGeom>
              <a:solidFill>
                <a:srgbClr val="0000F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8" name="Oval 326"/>
              <p:cNvSpPr>
                <a:spLocks noChangeArrowheads="1"/>
              </p:cNvSpPr>
              <p:nvPr/>
            </p:nvSpPr>
            <p:spPr bwMode="auto">
              <a:xfrm>
                <a:off x="9059863" y="692150"/>
                <a:ext cx="69850" cy="87313"/>
              </a:xfrm>
              <a:prstGeom prst="ellipse">
                <a:avLst/>
              </a:prstGeom>
              <a:solidFill>
                <a:srgbClr val="0000F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9" name="Oval 327"/>
              <p:cNvSpPr>
                <a:spLocks noChangeArrowheads="1"/>
              </p:cNvSpPr>
              <p:nvPr/>
            </p:nvSpPr>
            <p:spPr bwMode="auto">
              <a:xfrm>
                <a:off x="9059863" y="349250"/>
                <a:ext cx="69850" cy="87313"/>
              </a:xfrm>
              <a:prstGeom prst="ellipse">
                <a:avLst/>
              </a:prstGeom>
              <a:solidFill>
                <a:srgbClr val="0000F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0" name="Oval 328"/>
              <p:cNvSpPr>
                <a:spLocks noChangeArrowheads="1"/>
              </p:cNvSpPr>
              <p:nvPr/>
            </p:nvSpPr>
            <p:spPr bwMode="auto">
              <a:xfrm>
                <a:off x="9059863" y="760413"/>
                <a:ext cx="69850" cy="87313"/>
              </a:xfrm>
              <a:prstGeom prst="ellipse">
                <a:avLst/>
              </a:prstGeom>
              <a:solidFill>
                <a:srgbClr val="0000F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1" name="Freeform 329"/>
              <p:cNvSpPr>
                <a:spLocks/>
              </p:cNvSpPr>
              <p:nvPr/>
            </p:nvSpPr>
            <p:spPr bwMode="auto">
              <a:xfrm flipV="1">
                <a:off x="306388" y="609600"/>
                <a:ext cx="8850313" cy="5875338"/>
              </a:xfrm>
              <a:custGeom>
                <a:avLst/>
                <a:gdLst>
                  <a:gd name="T0" fmla="*/ 423 w 27747"/>
                  <a:gd name="T1" fmla="*/ 372 h 24383"/>
                  <a:gd name="T2" fmla="*/ 864 w 27747"/>
                  <a:gd name="T3" fmla="*/ 760 h 24383"/>
                  <a:gd name="T4" fmla="*/ 1305 w 27747"/>
                  <a:gd name="T5" fmla="*/ 1147 h 24383"/>
                  <a:gd name="T6" fmla="*/ 1746 w 27747"/>
                  <a:gd name="T7" fmla="*/ 1535 h 24383"/>
                  <a:gd name="T8" fmla="*/ 2187 w 27747"/>
                  <a:gd name="T9" fmla="*/ 1922 h 24383"/>
                  <a:gd name="T10" fmla="*/ 2628 w 27747"/>
                  <a:gd name="T11" fmla="*/ 2310 h 24383"/>
                  <a:gd name="T12" fmla="*/ 3068 w 27747"/>
                  <a:gd name="T13" fmla="*/ 2697 h 24383"/>
                  <a:gd name="T14" fmla="*/ 3509 w 27747"/>
                  <a:gd name="T15" fmla="*/ 3085 h 24383"/>
                  <a:gd name="T16" fmla="*/ 3950 w 27747"/>
                  <a:gd name="T17" fmla="*/ 3472 h 24383"/>
                  <a:gd name="T18" fmla="*/ 4391 w 27747"/>
                  <a:gd name="T19" fmla="*/ 3860 h 24383"/>
                  <a:gd name="T20" fmla="*/ 4832 w 27747"/>
                  <a:gd name="T21" fmla="*/ 4247 h 24383"/>
                  <a:gd name="T22" fmla="*/ 5273 w 27747"/>
                  <a:gd name="T23" fmla="*/ 4635 h 24383"/>
                  <a:gd name="T24" fmla="*/ 5715 w 27747"/>
                  <a:gd name="T25" fmla="*/ 5023 h 24383"/>
                  <a:gd name="T26" fmla="*/ 6156 w 27747"/>
                  <a:gd name="T27" fmla="*/ 5410 h 24383"/>
                  <a:gd name="T28" fmla="*/ 6597 w 27747"/>
                  <a:gd name="T29" fmla="*/ 5798 h 24383"/>
                  <a:gd name="T30" fmla="*/ 7038 w 27747"/>
                  <a:gd name="T31" fmla="*/ 6185 h 24383"/>
                  <a:gd name="T32" fmla="*/ 7479 w 27747"/>
                  <a:gd name="T33" fmla="*/ 6573 h 24383"/>
                  <a:gd name="T34" fmla="*/ 7920 w 27747"/>
                  <a:gd name="T35" fmla="*/ 6960 h 24383"/>
                  <a:gd name="T36" fmla="*/ 8361 w 27747"/>
                  <a:gd name="T37" fmla="*/ 7348 h 24383"/>
                  <a:gd name="T38" fmla="*/ 8802 w 27747"/>
                  <a:gd name="T39" fmla="*/ 7735 h 24383"/>
                  <a:gd name="T40" fmla="*/ 9243 w 27747"/>
                  <a:gd name="T41" fmla="*/ 8123 h 24383"/>
                  <a:gd name="T42" fmla="*/ 9684 w 27747"/>
                  <a:gd name="T43" fmla="*/ 8510 h 24383"/>
                  <a:gd name="T44" fmla="*/ 10125 w 27747"/>
                  <a:gd name="T45" fmla="*/ 8898 h 24383"/>
                  <a:gd name="T46" fmla="*/ 10566 w 27747"/>
                  <a:gd name="T47" fmla="*/ 9285 h 24383"/>
                  <a:gd name="T48" fmla="*/ 11007 w 27747"/>
                  <a:gd name="T49" fmla="*/ 9673 h 24383"/>
                  <a:gd name="T50" fmla="*/ 11448 w 27747"/>
                  <a:gd name="T51" fmla="*/ 10060 h 24383"/>
                  <a:gd name="T52" fmla="*/ 11889 w 27747"/>
                  <a:gd name="T53" fmla="*/ 10448 h 24383"/>
                  <a:gd name="T54" fmla="*/ 12330 w 27747"/>
                  <a:gd name="T55" fmla="*/ 10835 h 24383"/>
                  <a:gd name="T56" fmla="*/ 12771 w 27747"/>
                  <a:gd name="T57" fmla="*/ 11223 h 24383"/>
                  <a:gd name="T58" fmla="*/ 13212 w 27747"/>
                  <a:gd name="T59" fmla="*/ 11611 h 24383"/>
                  <a:gd name="T60" fmla="*/ 13653 w 27747"/>
                  <a:gd name="T61" fmla="*/ 11998 h 24383"/>
                  <a:gd name="T62" fmla="*/ 14094 w 27747"/>
                  <a:gd name="T63" fmla="*/ 12386 h 24383"/>
                  <a:gd name="T64" fmla="*/ 14535 w 27747"/>
                  <a:gd name="T65" fmla="*/ 12773 h 24383"/>
                  <a:gd name="T66" fmla="*/ 14976 w 27747"/>
                  <a:gd name="T67" fmla="*/ 13161 h 24383"/>
                  <a:gd name="T68" fmla="*/ 15417 w 27747"/>
                  <a:gd name="T69" fmla="*/ 13548 h 24383"/>
                  <a:gd name="T70" fmla="*/ 15858 w 27747"/>
                  <a:gd name="T71" fmla="*/ 13936 h 24383"/>
                  <a:gd name="T72" fmla="*/ 16299 w 27747"/>
                  <a:gd name="T73" fmla="*/ 14323 h 24383"/>
                  <a:gd name="T74" fmla="*/ 16740 w 27747"/>
                  <a:gd name="T75" fmla="*/ 14711 h 24383"/>
                  <a:gd name="T76" fmla="*/ 17181 w 27747"/>
                  <a:gd name="T77" fmla="*/ 15098 h 24383"/>
                  <a:gd name="T78" fmla="*/ 17622 w 27747"/>
                  <a:gd name="T79" fmla="*/ 15486 h 24383"/>
                  <a:gd name="T80" fmla="*/ 18063 w 27747"/>
                  <a:gd name="T81" fmla="*/ 15873 h 24383"/>
                  <a:gd name="T82" fmla="*/ 18504 w 27747"/>
                  <a:gd name="T83" fmla="*/ 16261 h 24383"/>
                  <a:gd name="T84" fmla="*/ 18945 w 27747"/>
                  <a:gd name="T85" fmla="*/ 16648 h 24383"/>
                  <a:gd name="T86" fmla="*/ 19386 w 27747"/>
                  <a:gd name="T87" fmla="*/ 17036 h 24383"/>
                  <a:gd name="T88" fmla="*/ 19827 w 27747"/>
                  <a:gd name="T89" fmla="*/ 17423 h 24383"/>
                  <a:gd name="T90" fmla="*/ 20268 w 27747"/>
                  <a:gd name="T91" fmla="*/ 17811 h 24383"/>
                  <a:gd name="T92" fmla="*/ 20709 w 27747"/>
                  <a:gd name="T93" fmla="*/ 18198 h 24383"/>
                  <a:gd name="T94" fmla="*/ 21150 w 27747"/>
                  <a:gd name="T95" fmla="*/ 18586 h 24383"/>
                  <a:gd name="T96" fmla="*/ 21591 w 27747"/>
                  <a:gd name="T97" fmla="*/ 18974 h 24383"/>
                  <a:gd name="T98" fmla="*/ 22032 w 27747"/>
                  <a:gd name="T99" fmla="*/ 19361 h 24383"/>
                  <a:gd name="T100" fmla="*/ 22473 w 27747"/>
                  <a:gd name="T101" fmla="*/ 19749 h 24383"/>
                  <a:gd name="T102" fmla="*/ 22914 w 27747"/>
                  <a:gd name="T103" fmla="*/ 20136 h 24383"/>
                  <a:gd name="T104" fmla="*/ 23355 w 27747"/>
                  <a:gd name="T105" fmla="*/ 20524 h 24383"/>
                  <a:gd name="T106" fmla="*/ 23796 w 27747"/>
                  <a:gd name="T107" fmla="*/ 20911 h 24383"/>
                  <a:gd name="T108" fmla="*/ 24237 w 27747"/>
                  <a:gd name="T109" fmla="*/ 21299 h 24383"/>
                  <a:gd name="T110" fmla="*/ 24678 w 27747"/>
                  <a:gd name="T111" fmla="*/ 21686 h 24383"/>
                  <a:gd name="T112" fmla="*/ 25119 w 27747"/>
                  <a:gd name="T113" fmla="*/ 22074 h 24383"/>
                  <a:gd name="T114" fmla="*/ 25560 w 27747"/>
                  <a:gd name="T115" fmla="*/ 22461 h 24383"/>
                  <a:gd name="T116" fmla="*/ 26001 w 27747"/>
                  <a:gd name="T117" fmla="*/ 22849 h 24383"/>
                  <a:gd name="T118" fmla="*/ 26442 w 27747"/>
                  <a:gd name="T119" fmla="*/ 23236 h 24383"/>
                  <a:gd name="T120" fmla="*/ 26883 w 27747"/>
                  <a:gd name="T121" fmla="*/ 23624 h 24383"/>
                  <a:gd name="T122" fmla="*/ 27324 w 27747"/>
                  <a:gd name="T123" fmla="*/ 24011 h 24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7747" h="24383">
                    <a:moveTo>
                      <a:pt x="0" y="0"/>
                    </a:moveTo>
                    <a:lnTo>
                      <a:pt x="0" y="0"/>
                    </a:lnTo>
                    <a:lnTo>
                      <a:pt x="9" y="8"/>
                    </a:lnTo>
                    <a:lnTo>
                      <a:pt x="18" y="16"/>
                    </a:lnTo>
                    <a:lnTo>
                      <a:pt x="27" y="24"/>
                    </a:lnTo>
                    <a:lnTo>
                      <a:pt x="36" y="32"/>
                    </a:lnTo>
                    <a:lnTo>
                      <a:pt x="45" y="40"/>
                    </a:lnTo>
                    <a:lnTo>
                      <a:pt x="54" y="48"/>
                    </a:lnTo>
                    <a:lnTo>
                      <a:pt x="63" y="56"/>
                    </a:lnTo>
                    <a:lnTo>
                      <a:pt x="72" y="64"/>
                    </a:lnTo>
                    <a:lnTo>
                      <a:pt x="81" y="72"/>
                    </a:lnTo>
                    <a:lnTo>
                      <a:pt x="90" y="80"/>
                    </a:lnTo>
                    <a:lnTo>
                      <a:pt x="99" y="87"/>
                    </a:lnTo>
                    <a:lnTo>
                      <a:pt x="108" y="95"/>
                    </a:lnTo>
                    <a:lnTo>
                      <a:pt x="117" y="103"/>
                    </a:lnTo>
                    <a:lnTo>
                      <a:pt x="126" y="111"/>
                    </a:lnTo>
                    <a:lnTo>
                      <a:pt x="135" y="119"/>
                    </a:lnTo>
                    <a:lnTo>
                      <a:pt x="144" y="127"/>
                    </a:lnTo>
                    <a:lnTo>
                      <a:pt x="153" y="135"/>
                    </a:lnTo>
                    <a:lnTo>
                      <a:pt x="162" y="143"/>
                    </a:lnTo>
                    <a:lnTo>
                      <a:pt x="171" y="151"/>
                    </a:lnTo>
                    <a:lnTo>
                      <a:pt x="180" y="159"/>
                    </a:lnTo>
                    <a:lnTo>
                      <a:pt x="189" y="167"/>
                    </a:lnTo>
                    <a:lnTo>
                      <a:pt x="198" y="174"/>
                    </a:lnTo>
                    <a:lnTo>
                      <a:pt x="207" y="182"/>
                    </a:lnTo>
                    <a:lnTo>
                      <a:pt x="216" y="190"/>
                    </a:lnTo>
                    <a:lnTo>
                      <a:pt x="225" y="198"/>
                    </a:lnTo>
                    <a:lnTo>
                      <a:pt x="234" y="206"/>
                    </a:lnTo>
                    <a:lnTo>
                      <a:pt x="243" y="214"/>
                    </a:lnTo>
                    <a:lnTo>
                      <a:pt x="252" y="222"/>
                    </a:lnTo>
                    <a:lnTo>
                      <a:pt x="261" y="230"/>
                    </a:lnTo>
                    <a:lnTo>
                      <a:pt x="270" y="238"/>
                    </a:lnTo>
                    <a:lnTo>
                      <a:pt x="279" y="246"/>
                    </a:lnTo>
                    <a:lnTo>
                      <a:pt x="288" y="254"/>
                    </a:lnTo>
                    <a:lnTo>
                      <a:pt x="297" y="261"/>
                    </a:lnTo>
                    <a:lnTo>
                      <a:pt x="306" y="269"/>
                    </a:lnTo>
                    <a:lnTo>
                      <a:pt x="315" y="277"/>
                    </a:lnTo>
                    <a:lnTo>
                      <a:pt x="324" y="285"/>
                    </a:lnTo>
                    <a:lnTo>
                      <a:pt x="333" y="293"/>
                    </a:lnTo>
                    <a:lnTo>
                      <a:pt x="342" y="301"/>
                    </a:lnTo>
                    <a:lnTo>
                      <a:pt x="351" y="309"/>
                    </a:lnTo>
                    <a:lnTo>
                      <a:pt x="360" y="317"/>
                    </a:lnTo>
                    <a:lnTo>
                      <a:pt x="369" y="325"/>
                    </a:lnTo>
                    <a:lnTo>
                      <a:pt x="378" y="333"/>
                    </a:lnTo>
                    <a:lnTo>
                      <a:pt x="387" y="341"/>
                    </a:lnTo>
                    <a:lnTo>
                      <a:pt x="396" y="348"/>
                    </a:lnTo>
                    <a:lnTo>
                      <a:pt x="405" y="356"/>
                    </a:lnTo>
                    <a:lnTo>
                      <a:pt x="414" y="364"/>
                    </a:lnTo>
                    <a:lnTo>
                      <a:pt x="423" y="372"/>
                    </a:lnTo>
                    <a:lnTo>
                      <a:pt x="432" y="380"/>
                    </a:lnTo>
                    <a:lnTo>
                      <a:pt x="441" y="388"/>
                    </a:lnTo>
                    <a:lnTo>
                      <a:pt x="450" y="396"/>
                    </a:lnTo>
                    <a:lnTo>
                      <a:pt x="459" y="404"/>
                    </a:lnTo>
                    <a:lnTo>
                      <a:pt x="468" y="412"/>
                    </a:lnTo>
                    <a:lnTo>
                      <a:pt x="477" y="420"/>
                    </a:lnTo>
                    <a:lnTo>
                      <a:pt x="486" y="428"/>
                    </a:lnTo>
                    <a:lnTo>
                      <a:pt x="495" y="435"/>
                    </a:lnTo>
                    <a:lnTo>
                      <a:pt x="504" y="443"/>
                    </a:lnTo>
                    <a:lnTo>
                      <a:pt x="513" y="451"/>
                    </a:lnTo>
                    <a:lnTo>
                      <a:pt x="522" y="459"/>
                    </a:lnTo>
                    <a:lnTo>
                      <a:pt x="531" y="467"/>
                    </a:lnTo>
                    <a:lnTo>
                      <a:pt x="540" y="475"/>
                    </a:lnTo>
                    <a:lnTo>
                      <a:pt x="549" y="483"/>
                    </a:lnTo>
                    <a:lnTo>
                      <a:pt x="558" y="491"/>
                    </a:lnTo>
                    <a:lnTo>
                      <a:pt x="567" y="499"/>
                    </a:lnTo>
                    <a:lnTo>
                      <a:pt x="576" y="507"/>
                    </a:lnTo>
                    <a:lnTo>
                      <a:pt x="585" y="515"/>
                    </a:lnTo>
                    <a:lnTo>
                      <a:pt x="594" y="522"/>
                    </a:lnTo>
                    <a:lnTo>
                      <a:pt x="603" y="530"/>
                    </a:lnTo>
                    <a:lnTo>
                      <a:pt x="612" y="538"/>
                    </a:lnTo>
                    <a:lnTo>
                      <a:pt x="621" y="546"/>
                    </a:lnTo>
                    <a:lnTo>
                      <a:pt x="630" y="554"/>
                    </a:lnTo>
                    <a:lnTo>
                      <a:pt x="639" y="562"/>
                    </a:lnTo>
                    <a:lnTo>
                      <a:pt x="648" y="570"/>
                    </a:lnTo>
                    <a:lnTo>
                      <a:pt x="657" y="578"/>
                    </a:lnTo>
                    <a:lnTo>
                      <a:pt x="666" y="586"/>
                    </a:lnTo>
                    <a:lnTo>
                      <a:pt x="675" y="594"/>
                    </a:lnTo>
                    <a:lnTo>
                      <a:pt x="684" y="602"/>
                    </a:lnTo>
                    <a:lnTo>
                      <a:pt x="693" y="609"/>
                    </a:lnTo>
                    <a:lnTo>
                      <a:pt x="702" y="617"/>
                    </a:lnTo>
                    <a:lnTo>
                      <a:pt x="711" y="625"/>
                    </a:lnTo>
                    <a:lnTo>
                      <a:pt x="720" y="633"/>
                    </a:lnTo>
                    <a:lnTo>
                      <a:pt x="729" y="641"/>
                    </a:lnTo>
                    <a:lnTo>
                      <a:pt x="738" y="649"/>
                    </a:lnTo>
                    <a:lnTo>
                      <a:pt x="747" y="657"/>
                    </a:lnTo>
                    <a:lnTo>
                      <a:pt x="756" y="665"/>
                    </a:lnTo>
                    <a:lnTo>
                      <a:pt x="765" y="673"/>
                    </a:lnTo>
                    <a:lnTo>
                      <a:pt x="774" y="681"/>
                    </a:lnTo>
                    <a:lnTo>
                      <a:pt x="783" y="689"/>
                    </a:lnTo>
                    <a:lnTo>
                      <a:pt x="792" y="696"/>
                    </a:lnTo>
                    <a:lnTo>
                      <a:pt x="801" y="704"/>
                    </a:lnTo>
                    <a:lnTo>
                      <a:pt x="810" y="712"/>
                    </a:lnTo>
                    <a:lnTo>
                      <a:pt x="819" y="720"/>
                    </a:lnTo>
                    <a:lnTo>
                      <a:pt x="828" y="728"/>
                    </a:lnTo>
                    <a:lnTo>
                      <a:pt x="837" y="736"/>
                    </a:lnTo>
                    <a:lnTo>
                      <a:pt x="846" y="744"/>
                    </a:lnTo>
                    <a:lnTo>
                      <a:pt x="855" y="752"/>
                    </a:lnTo>
                    <a:lnTo>
                      <a:pt x="864" y="760"/>
                    </a:lnTo>
                    <a:lnTo>
                      <a:pt x="873" y="768"/>
                    </a:lnTo>
                    <a:lnTo>
                      <a:pt x="882" y="776"/>
                    </a:lnTo>
                    <a:lnTo>
                      <a:pt x="891" y="783"/>
                    </a:lnTo>
                    <a:lnTo>
                      <a:pt x="900" y="791"/>
                    </a:lnTo>
                    <a:lnTo>
                      <a:pt x="909" y="799"/>
                    </a:lnTo>
                    <a:lnTo>
                      <a:pt x="918" y="807"/>
                    </a:lnTo>
                    <a:lnTo>
                      <a:pt x="927" y="815"/>
                    </a:lnTo>
                    <a:lnTo>
                      <a:pt x="936" y="823"/>
                    </a:lnTo>
                    <a:lnTo>
                      <a:pt x="945" y="831"/>
                    </a:lnTo>
                    <a:lnTo>
                      <a:pt x="954" y="839"/>
                    </a:lnTo>
                    <a:lnTo>
                      <a:pt x="963" y="847"/>
                    </a:lnTo>
                    <a:lnTo>
                      <a:pt x="972" y="855"/>
                    </a:lnTo>
                    <a:lnTo>
                      <a:pt x="981" y="863"/>
                    </a:lnTo>
                    <a:lnTo>
                      <a:pt x="990" y="870"/>
                    </a:lnTo>
                    <a:lnTo>
                      <a:pt x="999" y="878"/>
                    </a:lnTo>
                    <a:lnTo>
                      <a:pt x="1008" y="886"/>
                    </a:lnTo>
                    <a:lnTo>
                      <a:pt x="1017" y="894"/>
                    </a:lnTo>
                    <a:lnTo>
                      <a:pt x="1026" y="902"/>
                    </a:lnTo>
                    <a:lnTo>
                      <a:pt x="1035" y="910"/>
                    </a:lnTo>
                    <a:lnTo>
                      <a:pt x="1044" y="918"/>
                    </a:lnTo>
                    <a:lnTo>
                      <a:pt x="1053" y="926"/>
                    </a:lnTo>
                    <a:lnTo>
                      <a:pt x="1062" y="934"/>
                    </a:lnTo>
                    <a:lnTo>
                      <a:pt x="1071" y="942"/>
                    </a:lnTo>
                    <a:lnTo>
                      <a:pt x="1080" y="950"/>
                    </a:lnTo>
                    <a:lnTo>
                      <a:pt x="1089" y="957"/>
                    </a:lnTo>
                    <a:lnTo>
                      <a:pt x="1098" y="965"/>
                    </a:lnTo>
                    <a:lnTo>
                      <a:pt x="1107" y="973"/>
                    </a:lnTo>
                    <a:lnTo>
                      <a:pt x="1116" y="981"/>
                    </a:lnTo>
                    <a:lnTo>
                      <a:pt x="1125" y="989"/>
                    </a:lnTo>
                    <a:lnTo>
                      <a:pt x="1134" y="997"/>
                    </a:lnTo>
                    <a:lnTo>
                      <a:pt x="1143" y="1005"/>
                    </a:lnTo>
                    <a:lnTo>
                      <a:pt x="1152" y="1013"/>
                    </a:lnTo>
                    <a:lnTo>
                      <a:pt x="1161" y="1021"/>
                    </a:lnTo>
                    <a:lnTo>
                      <a:pt x="1170" y="1029"/>
                    </a:lnTo>
                    <a:lnTo>
                      <a:pt x="1179" y="1037"/>
                    </a:lnTo>
                    <a:lnTo>
                      <a:pt x="1188" y="1044"/>
                    </a:lnTo>
                    <a:lnTo>
                      <a:pt x="1197" y="1052"/>
                    </a:lnTo>
                    <a:lnTo>
                      <a:pt x="1206" y="1060"/>
                    </a:lnTo>
                    <a:lnTo>
                      <a:pt x="1215" y="1068"/>
                    </a:lnTo>
                    <a:lnTo>
                      <a:pt x="1224" y="1076"/>
                    </a:lnTo>
                    <a:lnTo>
                      <a:pt x="1233" y="1084"/>
                    </a:lnTo>
                    <a:lnTo>
                      <a:pt x="1242" y="1092"/>
                    </a:lnTo>
                    <a:lnTo>
                      <a:pt x="1251" y="1100"/>
                    </a:lnTo>
                    <a:lnTo>
                      <a:pt x="1260" y="1108"/>
                    </a:lnTo>
                    <a:lnTo>
                      <a:pt x="1269" y="1116"/>
                    </a:lnTo>
                    <a:lnTo>
                      <a:pt x="1278" y="1124"/>
                    </a:lnTo>
                    <a:lnTo>
                      <a:pt x="1287" y="1131"/>
                    </a:lnTo>
                    <a:lnTo>
                      <a:pt x="1296" y="1139"/>
                    </a:lnTo>
                    <a:lnTo>
                      <a:pt x="1305" y="1147"/>
                    </a:lnTo>
                    <a:lnTo>
                      <a:pt x="1314" y="1155"/>
                    </a:lnTo>
                    <a:lnTo>
                      <a:pt x="1323" y="1163"/>
                    </a:lnTo>
                    <a:lnTo>
                      <a:pt x="1332" y="1171"/>
                    </a:lnTo>
                    <a:lnTo>
                      <a:pt x="1341" y="1179"/>
                    </a:lnTo>
                    <a:lnTo>
                      <a:pt x="1350" y="1187"/>
                    </a:lnTo>
                    <a:lnTo>
                      <a:pt x="1359" y="1195"/>
                    </a:lnTo>
                    <a:lnTo>
                      <a:pt x="1368" y="1203"/>
                    </a:lnTo>
                    <a:lnTo>
                      <a:pt x="1377" y="1211"/>
                    </a:lnTo>
                    <a:lnTo>
                      <a:pt x="1386" y="1218"/>
                    </a:lnTo>
                    <a:lnTo>
                      <a:pt x="1395" y="1226"/>
                    </a:lnTo>
                    <a:lnTo>
                      <a:pt x="1404" y="1234"/>
                    </a:lnTo>
                    <a:lnTo>
                      <a:pt x="1413" y="1242"/>
                    </a:lnTo>
                    <a:lnTo>
                      <a:pt x="1422" y="1250"/>
                    </a:lnTo>
                    <a:lnTo>
                      <a:pt x="1431" y="1258"/>
                    </a:lnTo>
                    <a:lnTo>
                      <a:pt x="1440" y="1266"/>
                    </a:lnTo>
                    <a:lnTo>
                      <a:pt x="1449" y="1274"/>
                    </a:lnTo>
                    <a:lnTo>
                      <a:pt x="1458" y="1282"/>
                    </a:lnTo>
                    <a:lnTo>
                      <a:pt x="1467" y="1290"/>
                    </a:lnTo>
                    <a:lnTo>
                      <a:pt x="1476" y="1297"/>
                    </a:lnTo>
                    <a:lnTo>
                      <a:pt x="1485" y="1305"/>
                    </a:lnTo>
                    <a:lnTo>
                      <a:pt x="1494" y="1313"/>
                    </a:lnTo>
                    <a:lnTo>
                      <a:pt x="1503" y="1321"/>
                    </a:lnTo>
                    <a:lnTo>
                      <a:pt x="1512" y="1329"/>
                    </a:lnTo>
                    <a:lnTo>
                      <a:pt x="1521" y="1337"/>
                    </a:lnTo>
                    <a:lnTo>
                      <a:pt x="1530" y="1345"/>
                    </a:lnTo>
                    <a:lnTo>
                      <a:pt x="1539" y="1353"/>
                    </a:lnTo>
                    <a:lnTo>
                      <a:pt x="1548" y="1361"/>
                    </a:lnTo>
                    <a:lnTo>
                      <a:pt x="1557" y="1369"/>
                    </a:lnTo>
                    <a:lnTo>
                      <a:pt x="1566" y="1377"/>
                    </a:lnTo>
                    <a:lnTo>
                      <a:pt x="1575" y="1384"/>
                    </a:lnTo>
                    <a:lnTo>
                      <a:pt x="1584" y="1392"/>
                    </a:lnTo>
                    <a:lnTo>
                      <a:pt x="1593" y="1400"/>
                    </a:lnTo>
                    <a:lnTo>
                      <a:pt x="1602" y="1408"/>
                    </a:lnTo>
                    <a:lnTo>
                      <a:pt x="1611" y="1416"/>
                    </a:lnTo>
                    <a:lnTo>
                      <a:pt x="1620" y="1424"/>
                    </a:lnTo>
                    <a:lnTo>
                      <a:pt x="1629" y="1432"/>
                    </a:lnTo>
                    <a:lnTo>
                      <a:pt x="1638" y="1440"/>
                    </a:lnTo>
                    <a:lnTo>
                      <a:pt x="1647" y="1448"/>
                    </a:lnTo>
                    <a:lnTo>
                      <a:pt x="1656" y="1456"/>
                    </a:lnTo>
                    <a:lnTo>
                      <a:pt x="1665" y="1464"/>
                    </a:lnTo>
                    <a:lnTo>
                      <a:pt x="1674" y="1471"/>
                    </a:lnTo>
                    <a:lnTo>
                      <a:pt x="1683" y="1479"/>
                    </a:lnTo>
                    <a:lnTo>
                      <a:pt x="1692" y="1487"/>
                    </a:lnTo>
                    <a:lnTo>
                      <a:pt x="1701" y="1495"/>
                    </a:lnTo>
                    <a:lnTo>
                      <a:pt x="1710" y="1503"/>
                    </a:lnTo>
                    <a:lnTo>
                      <a:pt x="1719" y="1511"/>
                    </a:lnTo>
                    <a:lnTo>
                      <a:pt x="1728" y="1519"/>
                    </a:lnTo>
                    <a:lnTo>
                      <a:pt x="1737" y="1527"/>
                    </a:lnTo>
                    <a:lnTo>
                      <a:pt x="1746" y="1535"/>
                    </a:lnTo>
                    <a:lnTo>
                      <a:pt x="1755" y="1543"/>
                    </a:lnTo>
                    <a:lnTo>
                      <a:pt x="1764" y="1551"/>
                    </a:lnTo>
                    <a:lnTo>
                      <a:pt x="1773" y="1558"/>
                    </a:lnTo>
                    <a:lnTo>
                      <a:pt x="1782" y="1566"/>
                    </a:lnTo>
                    <a:lnTo>
                      <a:pt x="1791" y="1574"/>
                    </a:lnTo>
                    <a:lnTo>
                      <a:pt x="1800" y="1582"/>
                    </a:lnTo>
                    <a:lnTo>
                      <a:pt x="1809" y="1590"/>
                    </a:lnTo>
                    <a:lnTo>
                      <a:pt x="1818" y="1598"/>
                    </a:lnTo>
                    <a:lnTo>
                      <a:pt x="1827" y="1606"/>
                    </a:lnTo>
                    <a:lnTo>
                      <a:pt x="1836" y="1614"/>
                    </a:lnTo>
                    <a:lnTo>
                      <a:pt x="1845" y="1622"/>
                    </a:lnTo>
                    <a:lnTo>
                      <a:pt x="1854" y="1630"/>
                    </a:lnTo>
                    <a:lnTo>
                      <a:pt x="1863" y="1638"/>
                    </a:lnTo>
                    <a:lnTo>
                      <a:pt x="1872" y="1645"/>
                    </a:lnTo>
                    <a:lnTo>
                      <a:pt x="1881" y="1653"/>
                    </a:lnTo>
                    <a:lnTo>
                      <a:pt x="1890" y="1661"/>
                    </a:lnTo>
                    <a:lnTo>
                      <a:pt x="1899" y="1669"/>
                    </a:lnTo>
                    <a:lnTo>
                      <a:pt x="1908" y="1677"/>
                    </a:lnTo>
                    <a:lnTo>
                      <a:pt x="1917" y="1685"/>
                    </a:lnTo>
                    <a:lnTo>
                      <a:pt x="1926" y="1693"/>
                    </a:lnTo>
                    <a:lnTo>
                      <a:pt x="1935" y="1701"/>
                    </a:lnTo>
                    <a:lnTo>
                      <a:pt x="1944" y="1709"/>
                    </a:lnTo>
                    <a:lnTo>
                      <a:pt x="1953" y="1717"/>
                    </a:lnTo>
                    <a:lnTo>
                      <a:pt x="1962" y="1725"/>
                    </a:lnTo>
                    <a:lnTo>
                      <a:pt x="1971" y="1732"/>
                    </a:lnTo>
                    <a:lnTo>
                      <a:pt x="1980" y="1740"/>
                    </a:lnTo>
                    <a:lnTo>
                      <a:pt x="1989" y="1748"/>
                    </a:lnTo>
                    <a:lnTo>
                      <a:pt x="1998" y="1756"/>
                    </a:lnTo>
                    <a:lnTo>
                      <a:pt x="2007" y="1764"/>
                    </a:lnTo>
                    <a:lnTo>
                      <a:pt x="2016" y="1772"/>
                    </a:lnTo>
                    <a:lnTo>
                      <a:pt x="2025" y="1780"/>
                    </a:lnTo>
                    <a:lnTo>
                      <a:pt x="2034" y="1788"/>
                    </a:lnTo>
                    <a:lnTo>
                      <a:pt x="2043" y="1796"/>
                    </a:lnTo>
                    <a:lnTo>
                      <a:pt x="2052" y="1804"/>
                    </a:lnTo>
                    <a:lnTo>
                      <a:pt x="2061" y="1812"/>
                    </a:lnTo>
                    <a:lnTo>
                      <a:pt x="2070" y="1819"/>
                    </a:lnTo>
                    <a:lnTo>
                      <a:pt x="2079" y="1827"/>
                    </a:lnTo>
                    <a:lnTo>
                      <a:pt x="2088" y="1835"/>
                    </a:lnTo>
                    <a:lnTo>
                      <a:pt x="2097" y="1843"/>
                    </a:lnTo>
                    <a:lnTo>
                      <a:pt x="2106" y="1851"/>
                    </a:lnTo>
                    <a:lnTo>
                      <a:pt x="2115" y="1859"/>
                    </a:lnTo>
                    <a:lnTo>
                      <a:pt x="2124" y="1867"/>
                    </a:lnTo>
                    <a:lnTo>
                      <a:pt x="2133" y="1875"/>
                    </a:lnTo>
                    <a:lnTo>
                      <a:pt x="2142" y="1883"/>
                    </a:lnTo>
                    <a:lnTo>
                      <a:pt x="2151" y="1891"/>
                    </a:lnTo>
                    <a:lnTo>
                      <a:pt x="2160" y="1899"/>
                    </a:lnTo>
                    <a:lnTo>
                      <a:pt x="2169" y="1906"/>
                    </a:lnTo>
                    <a:lnTo>
                      <a:pt x="2178" y="1914"/>
                    </a:lnTo>
                    <a:lnTo>
                      <a:pt x="2187" y="1922"/>
                    </a:lnTo>
                    <a:lnTo>
                      <a:pt x="2196" y="1930"/>
                    </a:lnTo>
                    <a:lnTo>
                      <a:pt x="2205" y="1938"/>
                    </a:lnTo>
                    <a:lnTo>
                      <a:pt x="2214" y="1946"/>
                    </a:lnTo>
                    <a:lnTo>
                      <a:pt x="2223" y="1954"/>
                    </a:lnTo>
                    <a:lnTo>
                      <a:pt x="2232" y="1962"/>
                    </a:lnTo>
                    <a:lnTo>
                      <a:pt x="2241" y="1970"/>
                    </a:lnTo>
                    <a:lnTo>
                      <a:pt x="2250" y="1978"/>
                    </a:lnTo>
                    <a:lnTo>
                      <a:pt x="2259" y="1986"/>
                    </a:lnTo>
                    <a:lnTo>
                      <a:pt x="2268" y="1993"/>
                    </a:lnTo>
                    <a:lnTo>
                      <a:pt x="2277" y="2001"/>
                    </a:lnTo>
                    <a:lnTo>
                      <a:pt x="2286" y="2009"/>
                    </a:lnTo>
                    <a:lnTo>
                      <a:pt x="2295" y="2017"/>
                    </a:lnTo>
                    <a:lnTo>
                      <a:pt x="2304" y="2025"/>
                    </a:lnTo>
                    <a:lnTo>
                      <a:pt x="2313" y="2033"/>
                    </a:lnTo>
                    <a:lnTo>
                      <a:pt x="2322" y="2041"/>
                    </a:lnTo>
                    <a:lnTo>
                      <a:pt x="2331" y="2049"/>
                    </a:lnTo>
                    <a:lnTo>
                      <a:pt x="2340" y="2057"/>
                    </a:lnTo>
                    <a:lnTo>
                      <a:pt x="2349" y="2065"/>
                    </a:lnTo>
                    <a:lnTo>
                      <a:pt x="2358" y="2073"/>
                    </a:lnTo>
                    <a:lnTo>
                      <a:pt x="2367" y="2080"/>
                    </a:lnTo>
                    <a:lnTo>
                      <a:pt x="2376" y="2088"/>
                    </a:lnTo>
                    <a:lnTo>
                      <a:pt x="2385" y="2096"/>
                    </a:lnTo>
                    <a:lnTo>
                      <a:pt x="2394" y="2104"/>
                    </a:lnTo>
                    <a:lnTo>
                      <a:pt x="2403" y="2112"/>
                    </a:lnTo>
                    <a:lnTo>
                      <a:pt x="2412" y="2120"/>
                    </a:lnTo>
                    <a:lnTo>
                      <a:pt x="2421" y="2128"/>
                    </a:lnTo>
                    <a:lnTo>
                      <a:pt x="2430" y="2136"/>
                    </a:lnTo>
                    <a:lnTo>
                      <a:pt x="2439" y="2144"/>
                    </a:lnTo>
                    <a:lnTo>
                      <a:pt x="2448" y="2152"/>
                    </a:lnTo>
                    <a:lnTo>
                      <a:pt x="2457" y="2160"/>
                    </a:lnTo>
                    <a:lnTo>
                      <a:pt x="2466" y="2167"/>
                    </a:lnTo>
                    <a:lnTo>
                      <a:pt x="2475" y="2175"/>
                    </a:lnTo>
                    <a:lnTo>
                      <a:pt x="2484" y="2183"/>
                    </a:lnTo>
                    <a:lnTo>
                      <a:pt x="2493" y="2191"/>
                    </a:lnTo>
                    <a:lnTo>
                      <a:pt x="2502" y="2199"/>
                    </a:lnTo>
                    <a:lnTo>
                      <a:pt x="2511" y="2207"/>
                    </a:lnTo>
                    <a:lnTo>
                      <a:pt x="2520" y="2215"/>
                    </a:lnTo>
                    <a:lnTo>
                      <a:pt x="2529" y="2223"/>
                    </a:lnTo>
                    <a:lnTo>
                      <a:pt x="2538" y="2231"/>
                    </a:lnTo>
                    <a:lnTo>
                      <a:pt x="2547" y="2239"/>
                    </a:lnTo>
                    <a:lnTo>
                      <a:pt x="2556" y="2247"/>
                    </a:lnTo>
                    <a:lnTo>
                      <a:pt x="2565" y="2254"/>
                    </a:lnTo>
                    <a:lnTo>
                      <a:pt x="2574" y="2262"/>
                    </a:lnTo>
                    <a:lnTo>
                      <a:pt x="2583" y="2270"/>
                    </a:lnTo>
                    <a:lnTo>
                      <a:pt x="2592" y="2278"/>
                    </a:lnTo>
                    <a:lnTo>
                      <a:pt x="2601" y="2286"/>
                    </a:lnTo>
                    <a:lnTo>
                      <a:pt x="2610" y="2294"/>
                    </a:lnTo>
                    <a:lnTo>
                      <a:pt x="2619" y="2302"/>
                    </a:lnTo>
                    <a:lnTo>
                      <a:pt x="2628" y="2310"/>
                    </a:lnTo>
                    <a:lnTo>
                      <a:pt x="2637" y="2318"/>
                    </a:lnTo>
                    <a:lnTo>
                      <a:pt x="2646" y="2326"/>
                    </a:lnTo>
                    <a:lnTo>
                      <a:pt x="2655" y="2334"/>
                    </a:lnTo>
                    <a:lnTo>
                      <a:pt x="2664" y="2341"/>
                    </a:lnTo>
                    <a:lnTo>
                      <a:pt x="2673" y="2349"/>
                    </a:lnTo>
                    <a:lnTo>
                      <a:pt x="2682" y="2357"/>
                    </a:lnTo>
                    <a:lnTo>
                      <a:pt x="2691" y="2365"/>
                    </a:lnTo>
                    <a:lnTo>
                      <a:pt x="2700" y="2373"/>
                    </a:lnTo>
                    <a:lnTo>
                      <a:pt x="2709" y="2381"/>
                    </a:lnTo>
                    <a:lnTo>
                      <a:pt x="2718" y="2389"/>
                    </a:lnTo>
                    <a:lnTo>
                      <a:pt x="2727" y="2397"/>
                    </a:lnTo>
                    <a:lnTo>
                      <a:pt x="2736" y="2405"/>
                    </a:lnTo>
                    <a:lnTo>
                      <a:pt x="2745" y="2413"/>
                    </a:lnTo>
                    <a:lnTo>
                      <a:pt x="2754" y="2421"/>
                    </a:lnTo>
                    <a:lnTo>
                      <a:pt x="2763" y="2428"/>
                    </a:lnTo>
                    <a:lnTo>
                      <a:pt x="2772" y="2436"/>
                    </a:lnTo>
                    <a:lnTo>
                      <a:pt x="2781" y="2444"/>
                    </a:lnTo>
                    <a:lnTo>
                      <a:pt x="2790" y="2452"/>
                    </a:lnTo>
                    <a:lnTo>
                      <a:pt x="2799" y="2460"/>
                    </a:lnTo>
                    <a:lnTo>
                      <a:pt x="2808" y="2468"/>
                    </a:lnTo>
                    <a:lnTo>
                      <a:pt x="2817" y="2476"/>
                    </a:lnTo>
                    <a:lnTo>
                      <a:pt x="2826" y="2484"/>
                    </a:lnTo>
                    <a:lnTo>
                      <a:pt x="2835" y="2492"/>
                    </a:lnTo>
                    <a:lnTo>
                      <a:pt x="2844" y="2500"/>
                    </a:lnTo>
                    <a:lnTo>
                      <a:pt x="2853" y="2508"/>
                    </a:lnTo>
                    <a:lnTo>
                      <a:pt x="2862" y="2515"/>
                    </a:lnTo>
                    <a:lnTo>
                      <a:pt x="2871" y="2523"/>
                    </a:lnTo>
                    <a:lnTo>
                      <a:pt x="2880" y="2531"/>
                    </a:lnTo>
                    <a:lnTo>
                      <a:pt x="2889" y="2539"/>
                    </a:lnTo>
                    <a:lnTo>
                      <a:pt x="2898" y="2547"/>
                    </a:lnTo>
                    <a:lnTo>
                      <a:pt x="2907" y="2555"/>
                    </a:lnTo>
                    <a:lnTo>
                      <a:pt x="2916" y="2563"/>
                    </a:lnTo>
                    <a:lnTo>
                      <a:pt x="2925" y="2571"/>
                    </a:lnTo>
                    <a:lnTo>
                      <a:pt x="2934" y="2579"/>
                    </a:lnTo>
                    <a:lnTo>
                      <a:pt x="2943" y="2587"/>
                    </a:lnTo>
                    <a:lnTo>
                      <a:pt x="2952" y="2595"/>
                    </a:lnTo>
                    <a:lnTo>
                      <a:pt x="2961" y="2602"/>
                    </a:lnTo>
                    <a:lnTo>
                      <a:pt x="2970" y="2610"/>
                    </a:lnTo>
                    <a:lnTo>
                      <a:pt x="2979" y="2618"/>
                    </a:lnTo>
                    <a:lnTo>
                      <a:pt x="2988" y="2626"/>
                    </a:lnTo>
                    <a:lnTo>
                      <a:pt x="2997" y="2634"/>
                    </a:lnTo>
                    <a:lnTo>
                      <a:pt x="3006" y="2642"/>
                    </a:lnTo>
                    <a:lnTo>
                      <a:pt x="3014" y="2650"/>
                    </a:lnTo>
                    <a:lnTo>
                      <a:pt x="3023" y="2658"/>
                    </a:lnTo>
                    <a:lnTo>
                      <a:pt x="3032" y="2666"/>
                    </a:lnTo>
                    <a:lnTo>
                      <a:pt x="3041" y="2674"/>
                    </a:lnTo>
                    <a:lnTo>
                      <a:pt x="3050" y="2682"/>
                    </a:lnTo>
                    <a:lnTo>
                      <a:pt x="3059" y="2689"/>
                    </a:lnTo>
                    <a:lnTo>
                      <a:pt x="3068" y="2697"/>
                    </a:lnTo>
                    <a:lnTo>
                      <a:pt x="3077" y="2705"/>
                    </a:lnTo>
                    <a:lnTo>
                      <a:pt x="3086" y="2713"/>
                    </a:lnTo>
                    <a:lnTo>
                      <a:pt x="3095" y="2721"/>
                    </a:lnTo>
                    <a:lnTo>
                      <a:pt x="3104" y="2729"/>
                    </a:lnTo>
                    <a:lnTo>
                      <a:pt x="3113" y="2737"/>
                    </a:lnTo>
                    <a:lnTo>
                      <a:pt x="3122" y="2745"/>
                    </a:lnTo>
                    <a:lnTo>
                      <a:pt x="3131" y="2753"/>
                    </a:lnTo>
                    <a:lnTo>
                      <a:pt x="3140" y="2761"/>
                    </a:lnTo>
                    <a:lnTo>
                      <a:pt x="3149" y="2769"/>
                    </a:lnTo>
                    <a:lnTo>
                      <a:pt x="3158" y="2776"/>
                    </a:lnTo>
                    <a:lnTo>
                      <a:pt x="3167" y="2784"/>
                    </a:lnTo>
                    <a:lnTo>
                      <a:pt x="3176" y="2792"/>
                    </a:lnTo>
                    <a:lnTo>
                      <a:pt x="3185" y="2800"/>
                    </a:lnTo>
                    <a:lnTo>
                      <a:pt x="3194" y="2808"/>
                    </a:lnTo>
                    <a:lnTo>
                      <a:pt x="3203" y="2816"/>
                    </a:lnTo>
                    <a:lnTo>
                      <a:pt x="3212" y="2824"/>
                    </a:lnTo>
                    <a:lnTo>
                      <a:pt x="3221" y="2832"/>
                    </a:lnTo>
                    <a:lnTo>
                      <a:pt x="3230" y="2840"/>
                    </a:lnTo>
                    <a:lnTo>
                      <a:pt x="3239" y="2848"/>
                    </a:lnTo>
                    <a:lnTo>
                      <a:pt x="3248" y="2856"/>
                    </a:lnTo>
                    <a:lnTo>
                      <a:pt x="3257" y="2863"/>
                    </a:lnTo>
                    <a:lnTo>
                      <a:pt x="3266" y="2871"/>
                    </a:lnTo>
                    <a:lnTo>
                      <a:pt x="3275" y="2879"/>
                    </a:lnTo>
                    <a:lnTo>
                      <a:pt x="3284" y="2887"/>
                    </a:lnTo>
                    <a:lnTo>
                      <a:pt x="3293" y="2895"/>
                    </a:lnTo>
                    <a:lnTo>
                      <a:pt x="3302" y="2903"/>
                    </a:lnTo>
                    <a:lnTo>
                      <a:pt x="3311" y="2911"/>
                    </a:lnTo>
                    <a:lnTo>
                      <a:pt x="3320" y="2919"/>
                    </a:lnTo>
                    <a:lnTo>
                      <a:pt x="3329" y="2927"/>
                    </a:lnTo>
                    <a:lnTo>
                      <a:pt x="3338" y="2935"/>
                    </a:lnTo>
                    <a:lnTo>
                      <a:pt x="3347" y="2943"/>
                    </a:lnTo>
                    <a:lnTo>
                      <a:pt x="3356" y="2950"/>
                    </a:lnTo>
                    <a:lnTo>
                      <a:pt x="3365" y="2958"/>
                    </a:lnTo>
                    <a:lnTo>
                      <a:pt x="3374" y="2966"/>
                    </a:lnTo>
                    <a:lnTo>
                      <a:pt x="3383" y="2974"/>
                    </a:lnTo>
                    <a:lnTo>
                      <a:pt x="3392" y="2982"/>
                    </a:lnTo>
                    <a:lnTo>
                      <a:pt x="3401" y="2990"/>
                    </a:lnTo>
                    <a:lnTo>
                      <a:pt x="3410" y="2998"/>
                    </a:lnTo>
                    <a:lnTo>
                      <a:pt x="3419" y="3006"/>
                    </a:lnTo>
                    <a:lnTo>
                      <a:pt x="3428" y="3014"/>
                    </a:lnTo>
                    <a:lnTo>
                      <a:pt x="3437" y="3022"/>
                    </a:lnTo>
                    <a:lnTo>
                      <a:pt x="3446" y="3030"/>
                    </a:lnTo>
                    <a:lnTo>
                      <a:pt x="3455" y="3037"/>
                    </a:lnTo>
                    <a:lnTo>
                      <a:pt x="3464" y="3045"/>
                    </a:lnTo>
                    <a:lnTo>
                      <a:pt x="3473" y="3053"/>
                    </a:lnTo>
                    <a:lnTo>
                      <a:pt x="3482" y="3061"/>
                    </a:lnTo>
                    <a:lnTo>
                      <a:pt x="3491" y="3069"/>
                    </a:lnTo>
                    <a:lnTo>
                      <a:pt x="3500" y="3077"/>
                    </a:lnTo>
                    <a:lnTo>
                      <a:pt x="3509" y="3085"/>
                    </a:lnTo>
                    <a:lnTo>
                      <a:pt x="3518" y="3093"/>
                    </a:lnTo>
                    <a:lnTo>
                      <a:pt x="3527" y="3101"/>
                    </a:lnTo>
                    <a:lnTo>
                      <a:pt x="3536" y="3109"/>
                    </a:lnTo>
                    <a:lnTo>
                      <a:pt x="3545" y="3117"/>
                    </a:lnTo>
                    <a:lnTo>
                      <a:pt x="3554" y="3124"/>
                    </a:lnTo>
                    <a:lnTo>
                      <a:pt x="3563" y="3132"/>
                    </a:lnTo>
                    <a:lnTo>
                      <a:pt x="3572" y="3140"/>
                    </a:lnTo>
                    <a:lnTo>
                      <a:pt x="3581" y="3148"/>
                    </a:lnTo>
                    <a:lnTo>
                      <a:pt x="3590" y="3156"/>
                    </a:lnTo>
                    <a:lnTo>
                      <a:pt x="3599" y="3164"/>
                    </a:lnTo>
                    <a:lnTo>
                      <a:pt x="3608" y="3172"/>
                    </a:lnTo>
                    <a:lnTo>
                      <a:pt x="3617" y="3180"/>
                    </a:lnTo>
                    <a:lnTo>
                      <a:pt x="3626" y="3188"/>
                    </a:lnTo>
                    <a:lnTo>
                      <a:pt x="3635" y="3196"/>
                    </a:lnTo>
                    <a:lnTo>
                      <a:pt x="3644" y="3204"/>
                    </a:lnTo>
                    <a:lnTo>
                      <a:pt x="3653" y="3211"/>
                    </a:lnTo>
                    <a:lnTo>
                      <a:pt x="3662" y="3219"/>
                    </a:lnTo>
                    <a:lnTo>
                      <a:pt x="3671" y="3227"/>
                    </a:lnTo>
                    <a:lnTo>
                      <a:pt x="3680" y="3235"/>
                    </a:lnTo>
                    <a:lnTo>
                      <a:pt x="3689" y="3243"/>
                    </a:lnTo>
                    <a:lnTo>
                      <a:pt x="3698" y="3251"/>
                    </a:lnTo>
                    <a:lnTo>
                      <a:pt x="3707" y="3259"/>
                    </a:lnTo>
                    <a:lnTo>
                      <a:pt x="3716" y="3267"/>
                    </a:lnTo>
                    <a:lnTo>
                      <a:pt x="3725" y="3275"/>
                    </a:lnTo>
                    <a:lnTo>
                      <a:pt x="3734" y="3283"/>
                    </a:lnTo>
                    <a:lnTo>
                      <a:pt x="3743" y="3291"/>
                    </a:lnTo>
                    <a:lnTo>
                      <a:pt x="3752" y="3298"/>
                    </a:lnTo>
                    <a:lnTo>
                      <a:pt x="3761" y="3306"/>
                    </a:lnTo>
                    <a:lnTo>
                      <a:pt x="3770" y="3314"/>
                    </a:lnTo>
                    <a:lnTo>
                      <a:pt x="3779" y="3322"/>
                    </a:lnTo>
                    <a:lnTo>
                      <a:pt x="3788" y="3330"/>
                    </a:lnTo>
                    <a:lnTo>
                      <a:pt x="3797" y="3338"/>
                    </a:lnTo>
                    <a:lnTo>
                      <a:pt x="3806" y="3346"/>
                    </a:lnTo>
                    <a:lnTo>
                      <a:pt x="3815" y="3354"/>
                    </a:lnTo>
                    <a:lnTo>
                      <a:pt x="3824" y="3362"/>
                    </a:lnTo>
                    <a:lnTo>
                      <a:pt x="3833" y="3370"/>
                    </a:lnTo>
                    <a:lnTo>
                      <a:pt x="3842" y="3378"/>
                    </a:lnTo>
                    <a:lnTo>
                      <a:pt x="3851" y="3385"/>
                    </a:lnTo>
                    <a:lnTo>
                      <a:pt x="3860" y="3393"/>
                    </a:lnTo>
                    <a:lnTo>
                      <a:pt x="3869" y="3401"/>
                    </a:lnTo>
                    <a:lnTo>
                      <a:pt x="3878" y="3409"/>
                    </a:lnTo>
                    <a:lnTo>
                      <a:pt x="3887" y="3417"/>
                    </a:lnTo>
                    <a:lnTo>
                      <a:pt x="3896" y="3425"/>
                    </a:lnTo>
                    <a:lnTo>
                      <a:pt x="3905" y="3433"/>
                    </a:lnTo>
                    <a:lnTo>
                      <a:pt x="3914" y="3441"/>
                    </a:lnTo>
                    <a:lnTo>
                      <a:pt x="3923" y="3449"/>
                    </a:lnTo>
                    <a:lnTo>
                      <a:pt x="3932" y="3457"/>
                    </a:lnTo>
                    <a:lnTo>
                      <a:pt x="3941" y="3464"/>
                    </a:lnTo>
                    <a:lnTo>
                      <a:pt x="3950" y="3472"/>
                    </a:lnTo>
                    <a:lnTo>
                      <a:pt x="3959" y="3480"/>
                    </a:lnTo>
                    <a:lnTo>
                      <a:pt x="3968" y="3488"/>
                    </a:lnTo>
                    <a:lnTo>
                      <a:pt x="3977" y="3496"/>
                    </a:lnTo>
                    <a:lnTo>
                      <a:pt x="3986" y="3504"/>
                    </a:lnTo>
                    <a:lnTo>
                      <a:pt x="3995" y="3512"/>
                    </a:lnTo>
                    <a:lnTo>
                      <a:pt x="4004" y="3520"/>
                    </a:lnTo>
                    <a:lnTo>
                      <a:pt x="4013" y="3528"/>
                    </a:lnTo>
                    <a:lnTo>
                      <a:pt x="4022" y="3536"/>
                    </a:lnTo>
                    <a:lnTo>
                      <a:pt x="4031" y="3544"/>
                    </a:lnTo>
                    <a:lnTo>
                      <a:pt x="4040" y="3551"/>
                    </a:lnTo>
                    <a:lnTo>
                      <a:pt x="4049" y="3559"/>
                    </a:lnTo>
                    <a:lnTo>
                      <a:pt x="4058" y="3567"/>
                    </a:lnTo>
                    <a:lnTo>
                      <a:pt x="4067" y="3575"/>
                    </a:lnTo>
                    <a:lnTo>
                      <a:pt x="4076" y="3583"/>
                    </a:lnTo>
                    <a:lnTo>
                      <a:pt x="4085" y="3591"/>
                    </a:lnTo>
                    <a:lnTo>
                      <a:pt x="4094" y="3599"/>
                    </a:lnTo>
                    <a:lnTo>
                      <a:pt x="4103" y="3607"/>
                    </a:lnTo>
                    <a:lnTo>
                      <a:pt x="4112" y="3615"/>
                    </a:lnTo>
                    <a:lnTo>
                      <a:pt x="4121" y="3623"/>
                    </a:lnTo>
                    <a:lnTo>
                      <a:pt x="4130" y="3631"/>
                    </a:lnTo>
                    <a:lnTo>
                      <a:pt x="4139" y="3638"/>
                    </a:lnTo>
                    <a:lnTo>
                      <a:pt x="4148" y="3646"/>
                    </a:lnTo>
                    <a:lnTo>
                      <a:pt x="4157" y="3654"/>
                    </a:lnTo>
                    <a:lnTo>
                      <a:pt x="4166" y="3662"/>
                    </a:lnTo>
                    <a:lnTo>
                      <a:pt x="4175" y="3670"/>
                    </a:lnTo>
                    <a:lnTo>
                      <a:pt x="4184" y="3678"/>
                    </a:lnTo>
                    <a:lnTo>
                      <a:pt x="4193" y="3686"/>
                    </a:lnTo>
                    <a:lnTo>
                      <a:pt x="4202" y="3694"/>
                    </a:lnTo>
                    <a:lnTo>
                      <a:pt x="4211" y="3702"/>
                    </a:lnTo>
                    <a:lnTo>
                      <a:pt x="4220" y="3710"/>
                    </a:lnTo>
                    <a:lnTo>
                      <a:pt x="4229" y="3718"/>
                    </a:lnTo>
                    <a:lnTo>
                      <a:pt x="4238" y="3725"/>
                    </a:lnTo>
                    <a:lnTo>
                      <a:pt x="4247" y="3733"/>
                    </a:lnTo>
                    <a:lnTo>
                      <a:pt x="4256" y="3741"/>
                    </a:lnTo>
                    <a:lnTo>
                      <a:pt x="4265" y="3749"/>
                    </a:lnTo>
                    <a:lnTo>
                      <a:pt x="4274" y="3757"/>
                    </a:lnTo>
                    <a:lnTo>
                      <a:pt x="4283" y="3765"/>
                    </a:lnTo>
                    <a:lnTo>
                      <a:pt x="4292" y="3773"/>
                    </a:lnTo>
                    <a:lnTo>
                      <a:pt x="4301" y="3781"/>
                    </a:lnTo>
                    <a:lnTo>
                      <a:pt x="4310" y="3789"/>
                    </a:lnTo>
                    <a:lnTo>
                      <a:pt x="4319" y="3797"/>
                    </a:lnTo>
                    <a:lnTo>
                      <a:pt x="4328" y="3805"/>
                    </a:lnTo>
                    <a:lnTo>
                      <a:pt x="4337" y="3812"/>
                    </a:lnTo>
                    <a:lnTo>
                      <a:pt x="4346" y="3820"/>
                    </a:lnTo>
                    <a:lnTo>
                      <a:pt x="4355" y="3828"/>
                    </a:lnTo>
                    <a:lnTo>
                      <a:pt x="4364" y="3836"/>
                    </a:lnTo>
                    <a:lnTo>
                      <a:pt x="4373" y="3844"/>
                    </a:lnTo>
                    <a:lnTo>
                      <a:pt x="4382" y="3852"/>
                    </a:lnTo>
                    <a:lnTo>
                      <a:pt x="4391" y="3860"/>
                    </a:lnTo>
                    <a:lnTo>
                      <a:pt x="4400" y="3868"/>
                    </a:lnTo>
                    <a:lnTo>
                      <a:pt x="4409" y="3876"/>
                    </a:lnTo>
                    <a:lnTo>
                      <a:pt x="4418" y="3884"/>
                    </a:lnTo>
                    <a:lnTo>
                      <a:pt x="4427" y="3892"/>
                    </a:lnTo>
                    <a:lnTo>
                      <a:pt x="4436" y="3899"/>
                    </a:lnTo>
                    <a:lnTo>
                      <a:pt x="4445" y="3907"/>
                    </a:lnTo>
                    <a:lnTo>
                      <a:pt x="4454" y="3915"/>
                    </a:lnTo>
                    <a:lnTo>
                      <a:pt x="4463" y="3923"/>
                    </a:lnTo>
                    <a:lnTo>
                      <a:pt x="4472" y="3931"/>
                    </a:lnTo>
                    <a:lnTo>
                      <a:pt x="4481" y="3939"/>
                    </a:lnTo>
                    <a:lnTo>
                      <a:pt x="4490" y="3947"/>
                    </a:lnTo>
                    <a:lnTo>
                      <a:pt x="4499" y="3955"/>
                    </a:lnTo>
                    <a:lnTo>
                      <a:pt x="4508" y="3963"/>
                    </a:lnTo>
                    <a:lnTo>
                      <a:pt x="4517" y="3971"/>
                    </a:lnTo>
                    <a:lnTo>
                      <a:pt x="4526" y="3979"/>
                    </a:lnTo>
                    <a:lnTo>
                      <a:pt x="4535" y="3986"/>
                    </a:lnTo>
                    <a:lnTo>
                      <a:pt x="4544" y="3994"/>
                    </a:lnTo>
                    <a:lnTo>
                      <a:pt x="4553" y="4002"/>
                    </a:lnTo>
                    <a:lnTo>
                      <a:pt x="4562" y="4010"/>
                    </a:lnTo>
                    <a:lnTo>
                      <a:pt x="4571" y="4018"/>
                    </a:lnTo>
                    <a:lnTo>
                      <a:pt x="4580" y="4026"/>
                    </a:lnTo>
                    <a:lnTo>
                      <a:pt x="4589" y="4034"/>
                    </a:lnTo>
                    <a:lnTo>
                      <a:pt x="4598" y="4042"/>
                    </a:lnTo>
                    <a:lnTo>
                      <a:pt x="4607" y="4050"/>
                    </a:lnTo>
                    <a:lnTo>
                      <a:pt x="4616" y="4058"/>
                    </a:lnTo>
                    <a:lnTo>
                      <a:pt x="4625" y="4066"/>
                    </a:lnTo>
                    <a:lnTo>
                      <a:pt x="4634" y="4073"/>
                    </a:lnTo>
                    <a:lnTo>
                      <a:pt x="4643" y="4081"/>
                    </a:lnTo>
                    <a:lnTo>
                      <a:pt x="4652" y="4089"/>
                    </a:lnTo>
                    <a:lnTo>
                      <a:pt x="4661" y="4097"/>
                    </a:lnTo>
                    <a:lnTo>
                      <a:pt x="4670" y="4105"/>
                    </a:lnTo>
                    <a:lnTo>
                      <a:pt x="4679" y="4113"/>
                    </a:lnTo>
                    <a:lnTo>
                      <a:pt x="4688" y="4121"/>
                    </a:lnTo>
                    <a:lnTo>
                      <a:pt x="4697" y="4129"/>
                    </a:lnTo>
                    <a:lnTo>
                      <a:pt x="4706" y="4137"/>
                    </a:lnTo>
                    <a:lnTo>
                      <a:pt x="4715" y="4145"/>
                    </a:lnTo>
                    <a:lnTo>
                      <a:pt x="4724" y="4153"/>
                    </a:lnTo>
                    <a:lnTo>
                      <a:pt x="4733" y="4160"/>
                    </a:lnTo>
                    <a:lnTo>
                      <a:pt x="4742" y="4168"/>
                    </a:lnTo>
                    <a:lnTo>
                      <a:pt x="4751" y="4176"/>
                    </a:lnTo>
                    <a:lnTo>
                      <a:pt x="4760" y="4184"/>
                    </a:lnTo>
                    <a:lnTo>
                      <a:pt x="4769" y="4192"/>
                    </a:lnTo>
                    <a:lnTo>
                      <a:pt x="4778" y="4200"/>
                    </a:lnTo>
                    <a:lnTo>
                      <a:pt x="4787" y="4208"/>
                    </a:lnTo>
                    <a:lnTo>
                      <a:pt x="4796" y="4216"/>
                    </a:lnTo>
                    <a:lnTo>
                      <a:pt x="4805" y="4224"/>
                    </a:lnTo>
                    <a:lnTo>
                      <a:pt x="4814" y="4232"/>
                    </a:lnTo>
                    <a:lnTo>
                      <a:pt x="4823" y="4240"/>
                    </a:lnTo>
                    <a:lnTo>
                      <a:pt x="4832" y="4247"/>
                    </a:lnTo>
                    <a:lnTo>
                      <a:pt x="4841" y="4255"/>
                    </a:lnTo>
                    <a:lnTo>
                      <a:pt x="4850" y="4263"/>
                    </a:lnTo>
                    <a:lnTo>
                      <a:pt x="4859" y="4271"/>
                    </a:lnTo>
                    <a:lnTo>
                      <a:pt x="4868" y="4279"/>
                    </a:lnTo>
                    <a:lnTo>
                      <a:pt x="4877" y="4287"/>
                    </a:lnTo>
                    <a:lnTo>
                      <a:pt x="4886" y="4295"/>
                    </a:lnTo>
                    <a:lnTo>
                      <a:pt x="4895" y="4303"/>
                    </a:lnTo>
                    <a:lnTo>
                      <a:pt x="4904" y="4311"/>
                    </a:lnTo>
                    <a:lnTo>
                      <a:pt x="4913" y="4319"/>
                    </a:lnTo>
                    <a:lnTo>
                      <a:pt x="4922" y="4327"/>
                    </a:lnTo>
                    <a:lnTo>
                      <a:pt x="4931" y="4334"/>
                    </a:lnTo>
                    <a:lnTo>
                      <a:pt x="4940" y="4342"/>
                    </a:lnTo>
                    <a:lnTo>
                      <a:pt x="4949" y="4350"/>
                    </a:lnTo>
                    <a:lnTo>
                      <a:pt x="4958" y="4358"/>
                    </a:lnTo>
                    <a:lnTo>
                      <a:pt x="4967" y="4366"/>
                    </a:lnTo>
                    <a:lnTo>
                      <a:pt x="4976" y="4374"/>
                    </a:lnTo>
                    <a:lnTo>
                      <a:pt x="4985" y="4382"/>
                    </a:lnTo>
                    <a:lnTo>
                      <a:pt x="4994" y="4390"/>
                    </a:lnTo>
                    <a:lnTo>
                      <a:pt x="5003" y="4398"/>
                    </a:lnTo>
                    <a:lnTo>
                      <a:pt x="5012" y="4406"/>
                    </a:lnTo>
                    <a:lnTo>
                      <a:pt x="5021" y="4414"/>
                    </a:lnTo>
                    <a:lnTo>
                      <a:pt x="5030" y="4421"/>
                    </a:lnTo>
                    <a:lnTo>
                      <a:pt x="5039" y="4429"/>
                    </a:lnTo>
                    <a:lnTo>
                      <a:pt x="5048" y="4437"/>
                    </a:lnTo>
                    <a:lnTo>
                      <a:pt x="5057" y="4445"/>
                    </a:lnTo>
                    <a:lnTo>
                      <a:pt x="5066" y="4453"/>
                    </a:lnTo>
                    <a:lnTo>
                      <a:pt x="5075" y="4461"/>
                    </a:lnTo>
                    <a:lnTo>
                      <a:pt x="5084" y="4469"/>
                    </a:lnTo>
                    <a:lnTo>
                      <a:pt x="5093" y="4477"/>
                    </a:lnTo>
                    <a:lnTo>
                      <a:pt x="5102" y="4485"/>
                    </a:lnTo>
                    <a:lnTo>
                      <a:pt x="5111" y="4493"/>
                    </a:lnTo>
                    <a:lnTo>
                      <a:pt x="5120" y="4501"/>
                    </a:lnTo>
                    <a:lnTo>
                      <a:pt x="5129" y="4508"/>
                    </a:lnTo>
                    <a:lnTo>
                      <a:pt x="5138" y="4516"/>
                    </a:lnTo>
                    <a:lnTo>
                      <a:pt x="5147" y="4524"/>
                    </a:lnTo>
                    <a:lnTo>
                      <a:pt x="5156" y="4532"/>
                    </a:lnTo>
                    <a:lnTo>
                      <a:pt x="5165" y="4540"/>
                    </a:lnTo>
                    <a:lnTo>
                      <a:pt x="5174" y="4548"/>
                    </a:lnTo>
                    <a:lnTo>
                      <a:pt x="5183" y="4556"/>
                    </a:lnTo>
                    <a:lnTo>
                      <a:pt x="5192" y="4564"/>
                    </a:lnTo>
                    <a:lnTo>
                      <a:pt x="5201" y="4572"/>
                    </a:lnTo>
                    <a:lnTo>
                      <a:pt x="5210" y="4580"/>
                    </a:lnTo>
                    <a:lnTo>
                      <a:pt x="5219" y="4588"/>
                    </a:lnTo>
                    <a:lnTo>
                      <a:pt x="5228" y="4595"/>
                    </a:lnTo>
                    <a:lnTo>
                      <a:pt x="5237" y="4603"/>
                    </a:lnTo>
                    <a:lnTo>
                      <a:pt x="5246" y="4611"/>
                    </a:lnTo>
                    <a:lnTo>
                      <a:pt x="5255" y="4619"/>
                    </a:lnTo>
                    <a:lnTo>
                      <a:pt x="5264" y="4627"/>
                    </a:lnTo>
                    <a:lnTo>
                      <a:pt x="5273" y="4635"/>
                    </a:lnTo>
                    <a:lnTo>
                      <a:pt x="5282" y="4643"/>
                    </a:lnTo>
                    <a:lnTo>
                      <a:pt x="5291" y="4651"/>
                    </a:lnTo>
                    <a:lnTo>
                      <a:pt x="5300" y="4659"/>
                    </a:lnTo>
                    <a:lnTo>
                      <a:pt x="5309" y="4667"/>
                    </a:lnTo>
                    <a:lnTo>
                      <a:pt x="5318" y="4675"/>
                    </a:lnTo>
                    <a:lnTo>
                      <a:pt x="5327" y="4682"/>
                    </a:lnTo>
                    <a:lnTo>
                      <a:pt x="5336" y="4690"/>
                    </a:lnTo>
                    <a:lnTo>
                      <a:pt x="5345" y="4698"/>
                    </a:lnTo>
                    <a:lnTo>
                      <a:pt x="5354" y="4706"/>
                    </a:lnTo>
                    <a:lnTo>
                      <a:pt x="5363" y="4714"/>
                    </a:lnTo>
                    <a:lnTo>
                      <a:pt x="5372" y="4722"/>
                    </a:lnTo>
                    <a:lnTo>
                      <a:pt x="5381" y="4730"/>
                    </a:lnTo>
                    <a:lnTo>
                      <a:pt x="5390" y="4738"/>
                    </a:lnTo>
                    <a:lnTo>
                      <a:pt x="5399" y="4746"/>
                    </a:lnTo>
                    <a:lnTo>
                      <a:pt x="5408" y="4754"/>
                    </a:lnTo>
                    <a:lnTo>
                      <a:pt x="5417" y="4762"/>
                    </a:lnTo>
                    <a:lnTo>
                      <a:pt x="5426" y="4769"/>
                    </a:lnTo>
                    <a:lnTo>
                      <a:pt x="5435" y="4777"/>
                    </a:lnTo>
                    <a:lnTo>
                      <a:pt x="5444" y="4785"/>
                    </a:lnTo>
                    <a:lnTo>
                      <a:pt x="5453" y="4793"/>
                    </a:lnTo>
                    <a:lnTo>
                      <a:pt x="5462" y="4801"/>
                    </a:lnTo>
                    <a:lnTo>
                      <a:pt x="5471" y="4809"/>
                    </a:lnTo>
                    <a:lnTo>
                      <a:pt x="5480" y="4817"/>
                    </a:lnTo>
                    <a:lnTo>
                      <a:pt x="5489" y="4825"/>
                    </a:lnTo>
                    <a:lnTo>
                      <a:pt x="5499" y="4833"/>
                    </a:lnTo>
                    <a:lnTo>
                      <a:pt x="5508" y="4841"/>
                    </a:lnTo>
                    <a:lnTo>
                      <a:pt x="5517" y="4849"/>
                    </a:lnTo>
                    <a:lnTo>
                      <a:pt x="5526" y="4856"/>
                    </a:lnTo>
                    <a:lnTo>
                      <a:pt x="5535" y="4864"/>
                    </a:lnTo>
                    <a:lnTo>
                      <a:pt x="5544" y="4872"/>
                    </a:lnTo>
                    <a:lnTo>
                      <a:pt x="5553" y="4880"/>
                    </a:lnTo>
                    <a:lnTo>
                      <a:pt x="5562" y="4888"/>
                    </a:lnTo>
                    <a:lnTo>
                      <a:pt x="5571" y="4896"/>
                    </a:lnTo>
                    <a:lnTo>
                      <a:pt x="5580" y="4904"/>
                    </a:lnTo>
                    <a:lnTo>
                      <a:pt x="5589" y="4912"/>
                    </a:lnTo>
                    <a:lnTo>
                      <a:pt x="5598" y="4920"/>
                    </a:lnTo>
                    <a:lnTo>
                      <a:pt x="5607" y="4928"/>
                    </a:lnTo>
                    <a:lnTo>
                      <a:pt x="5616" y="4936"/>
                    </a:lnTo>
                    <a:lnTo>
                      <a:pt x="5625" y="4943"/>
                    </a:lnTo>
                    <a:lnTo>
                      <a:pt x="5634" y="4951"/>
                    </a:lnTo>
                    <a:lnTo>
                      <a:pt x="5643" y="4959"/>
                    </a:lnTo>
                    <a:lnTo>
                      <a:pt x="5652" y="4967"/>
                    </a:lnTo>
                    <a:lnTo>
                      <a:pt x="5661" y="4975"/>
                    </a:lnTo>
                    <a:lnTo>
                      <a:pt x="5670" y="4983"/>
                    </a:lnTo>
                    <a:lnTo>
                      <a:pt x="5679" y="4991"/>
                    </a:lnTo>
                    <a:lnTo>
                      <a:pt x="5688" y="4999"/>
                    </a:lnTo>
                    <a:lnTo>
                      <a:pt x="5697" y="5007"/>
                    </a:lnTo>
                    <a:lnTo>
                      <a:pt x="5706" y="5015"/>
                    </a:lnTo>
                    <a:lnTo>
                      <a:pt x="5715" y="5023"/>
                    </a:lnTo>
                    <a:lnTo>
                      <a:pt x="5724" y="5030"/>
                    </a:lnTo>
                    <a:lnTo>
                      <a:pt x="5733" y="5038"/>
                    </a:lnTo>
                    <a:lnTo>
                      <a:pt x="5742" y="5046"/>
                    </a:lnTo>
                    <a:lnTo>
                      <a:pt x="5751" y="5054"/>
                    </a:lnTo>
                    <a:lnTo>
                      <a:pt x="5760" y="5062"/>
                    </a:lnTo>
                    <a:lnTo>
                      <a:pt x="5769" y="5070"/>
                    </a:lnTo>
                    <a:lnTo>
                      <a:pt x="5778" y="5078"/>
                    </a:lnTo>
                    <a:lnTo>
                      <a:pt x="5787" y="5086"/>
                    </a:lnTo>
                    <a:lnTo>
                      <a:pt x="5796" y="5094"/>
                    </a:lnTo>
                    <a:lnTo>
                      <a:pt x="5805" y="5102"/>
                    </a:lnTo>
                    <a:lnTo>
                      <a:pt x="5814" y="5110"/>
                    </a:lnTo>
                    <a:lnTo>
                      <a:pt x="5823" y="5117"/>
                    </a:lnTo>
                    <a:lnTo>
                      <a:pt x="5832" y="5125"/>
                    </a:lnTo>
                    <a:lnTo>
                      <a:pt x="5841" y="5133"/>
                    </a:lnTo>
                    <a:lnTo>
                      <a:pt x="5850" y="5141"/>
                    </a:lnTo>
                    <a:lnTo>
                      <a:pt x="5859" y="5149"/>
                    </a:lnTo>
                    <a:lnTo>
                      <a:pt x="5868" y="5157"/>
                    </a:lnTo>
                    <a:lnTo>
                      <a:pt x="5877" y="5165"/>
                    </a:lnTo>
                    <a:lnTo>
                      <a:pt x="5886" y="5173"/>
                    </a:lnTo>
                    <a:lnTo>
                      <a:pt x="5895" y="5181"/>
                    </a:lnTo>
                    <a:lnTo>
                      <a:pt x="5904" y="5189"/>
                    </a:lnTo>
                    <a:lnTo>
                      <a:pt x="5913" y="5197"/>
                    </a:lnTo>
                    <a:lnTo>
                      <a:pt x="5922" y="5204"/>
                    </a:lnTo>
                    <a:lnTo>
                      <a:pt x="5931" y="5212"/>
                    </a:lnTo>
                    <a:lnTo>
                      <a:pt x="5940" y="5220"/>
                    </a:lnTo>
                    <a:lnTo>
                      <a:pt x="5949" y="5228"/>
                    </a:lnTo>
                    <a:lnTo>
                      <a:pt x="5958" y="5236"/>
                    </a:lnTo>
                    <a:lnTo>
                      <a:pt x="5967" y="5244"/>
                    </a:lnTo>
                    <a:lnTo>
                      <a:pt x="5976" y="5252"/>
                    </a:lnTo>
                    <a:lnTo>
                      <a:pt x="5985" y="5260"/>
                    </a:lnTo>
                    <a:lnTo>
                      <a:pt x="5994" y="5268"/>
                    </a:lnTo>
                    <a:lnTo>
                      <a:pt x="6003" y="5276"/>
                    </a:lnTo>
                    <a:lnTo>
                      <a:pt x="6012" y="5284"/>
                    </a:lnTo>
                    <a:lnTo>
                      <a:pt x="6021" y="5291"/>
                    </a:lnTo>
                    <a:lnTo>
                      <a:pt x="6030" y="5299"/>
                    </a:lnTo>
                    <a:lnTo>
                      <a:pt x="6039" y="5307"/>
                    </a:lnTo>
                    <a:lnTo>
                      <a:pt x="6048" y="5315"/>
                    </a:lnTo>
                    <a:lnTo>
                      <a:pt x="6057" y="5323"/>
                    </a:lnTo>
                    <a:lnTo>
                      <a:pt x="6066" y="5331"/>
                    </a:lnTo>
                    <a:lnTo>
                      <a:pt x="6075" y="5339"/>
                    </a:lnTo>
                    <a:lnTo>
                      <a:pt x="6084" y="5347"/>
                    </a:lnTo>
                    <a:lnTo>
                      <a:pt x="6093" y="5355"/>
                    </a:lnTo>
                    <a:lnTo>
                      <a:pt x="6102" y="5363"/>
                    </a:lnTo>
                    <a:lnTo>
                      <a:pt x="6111" y="5371"/>
                    </a:lnTo>
                    <a:lnTo>
                      <a:pt x="6120" y="5378"/>
                    </a:lnTo>
                    <a:lnTo>
                      <a:pt x="6129" y="5386"/>
                    </a:lnTo>
                    <a:lnTo>
                      <a:pt x="6138" y="5394"/>
                    </a:lnTo>
                    <a:lnTo>
                      <a:pt x="6147" y="5402"/>
                    </a:lnTo>
                    <a:lnTo>
                      <a:pt x="6156" y="5410"/>
                    </a:lnTo>
                    <a:lnTo>
                      <a:pt x="6165" y="5418"/>
                    </a:lnTo>
                    <a:lnTo>
                      <a:pt x="6174" y="5426"/>
                    </a:lnTo>
                    <a:lnTo>
                      <a:pt x="6183" y="5434"/>
                    </a:lnTo>
                    <a:lnTo>
                      <a:pt x="6192" y="5442"/>
                    </a:lnTo>
                    <a:lnTo>
                      <a:pt x="6201" y="5450"/>
                    </a:lnTo>
                    <a:lnTo>
                      <a:pt x="6210" y="5458"/>
                    </a:lnTo>
                    <a:lnTo>
                      <a:pt x="6219" y="5465"/>
                    </a:lnTo>
                    <a:lnTo>
                      <a:pt x="6228" y="5473"/>
                    </a:lnTo>
                    <a:lnTo>
                      <a:pt x="6237" y="5481"/>
                    </a:lnTo>
                    <a:lnTo>
                      <a:pt x="6246" y="5489"/>
                    </a:lnTo>
                    <a:lnTo>
                      <a:pt x="6255" y="5497"/>
                    </a:lnTo>
                    <a:lnTo>
                      <a:pt x="6264" y="5505"/>
                    </a:lnTo>
                    <a:lnTo>
                      <a:pt x="6273" y="5513"/>
                    </a:lnTo>
                    <a:lnTo>
                      <a:pt x="6282" y="5521"/>
                    </a:lnTo>
                    <a:lnTo>
                      <a:pt x="6291" y="5529"/>
                    </a:lnTo>
                    <a:lnTo>
                      <a:pt x="6300" y="5537"/>
                    </a:lnTo>
                    <a:lnTo>
                      <a:pt x="6309" y="5544"/>
                    </a:lnTo>
                    <a:lnTo>
                      <a:pt x="6318" y="5552"/>
                    </a:lnTo>
                    <a:lnTo>
                      <a:pt x="6327" y="5560"/>
                    </a:lnTo>
                    <a:lnTo>
                      <a:pt x="6336" y="5568"/>
                    </a:lnTo>
                    <a:lnTo>
                      <a:pt x="6345" y="5576"/>
                    </a:lnTo>
                    <a:lnTo>
                      <a:pt x="6354" y="5584"/>
                    </a:lnTo>
                    <a:lnTo>
                      <a:pt x="6363" y="5592"/>
                    </a:lnTo>
                    <a:lnTo>
                      <a:pt x="6372" y="5600"/>
                    </a:lnTo>
                    <a:lnTo>
                      <a:pt x="6381" y="5608"/>
                    </a:lnTo>
                    <a:lnTo>
                      <a:pt x="6390" y="5616"/>
                    </a:lnTo>
                    <a:lnTo>
                      <a:pt x="6399" y="5624"/>
                    </a:lnTo>
                    <a:lnTo>
                      <a:pt x="6408" y="5631"/>
                    </a:lnTo>
                    <a:lnTo>
                      <a:pt x="6417" y="5639"/>
                    </a:lnTo>
                    <a:lnTo>
                      <a:pt x="6426" y="5647"/>
                    </a:lnTo>
                    <a:lnTo>
                      <a:pt x="6435" y="5655"/>
                    </a:lnTo>
                    <a:lnTo>
                      <a:pt x="6444" y="5663"/>
                    </a:lnTo>
                    <a:lnTo>
                      <a:pt x="6453" y="5671"/>
                    </a:lnTo>
                    <a:lnTo>
                      <a:pt x="6462" y="5679"/>
                    </a:lnTo>
                    <a:lnTo>
                      <a:pt x="6471" y="5687"/>
                    </a:lnTo>
                    <a:lnTo>
                      <a:pt x="6480" y="5695"/>
                    </a:lnTo>
                    <a:lnTo>
                      <a:pt x="6489" y="5703"/>
                    </a:lnTo>
                    <a:lnTo>
                      <a:pt x="6498" y="5711"/>
                    </a:lnTo>
                    <a:lnTo>
                      <a:pt x="6507" y="5718"/>
                    </a:lnTo>
                    <a:lnTo>
                      <a:pt x="6516" y="5726"/>
                    </a:lnTo>
                    <a:lnTo>
                      <a:pt x="6525" y="5734"/>
                    </a:lnTo>
                    <a:lnTo>
                      <a:pt x="6534" y="5742"/>
                    </a:lnTo>
                    <a:lnTo>
                      <a:pt x="6543" y="5750"/>
                    </a:lnTo>
                    <a:lnTo>
                      <a:pt x="6552" y="5758"/>
                    </a:lnTo>
                    <a:lnTo>
                      <a:pt x="6561" y="5766"/>
                    </a:lnTo>
                    <a:lnTo>
                      <a:pt x="6570" y="5774"/>
                    </a:lnTo>
                    <a:lnTo>
                      <a:pt x="6579" y="5782"/>
                    </a:lnTo>
                    <a:lnTo>
                      <a:pt x="6588" y="5790"/>
                    </a:lnTo>
                    <a:lnTo>
                      <a:pt x="6597" y="5798"/>
                    </a:lnTo>
                    <a:lnTo>
                      <a:pt x="6606" y="5805"/>
                    </a:lnTo>
                    <a:lnTo>
                      <a:pt x="6615" y="5813"/>
                    </a:lnTo>
                    <a:lnTo>
                      <a:pt x="6624" y="5821"/>
                    </a:lnTo>
                    <a:lnTo>
                      <a:pt x="6633" y="5829"/>
                    </a:lnTo>
                    <a:lnTo>
                      <a:pt x="6642" y="5837"/>
                    </a:lnTo>
                    <a:lnTo>
                      <a:pt x="6651" y="5845"/>
                    </a:lnTo>
                    <a:lnTo>
                      <a:pt x="6660" y="5853"/>
                    </a:lnTo>
                    <a:lnTo>
                      <a:pt x="6669" y="5861"/>
                    </a:lnTo>
                    <a:lnTo>
                      <a:pt x="6678" y="5869"/>
                    </a:lnTo>
                    <a:lnTo>
                      <a:pt x="6687" y="5877"/>
                    </a:lnTo>
                    <a:lnTo>
                      <a:pt x="6696" y="5885"/>
                    </a:lnTo>
                    <a:lnTo>
                      <a:pt x="6705" y="5892"/>
                    </a:lnTo>
                    <a:lnTo>
                      <a:pt x="6714" y="5900"/>
                    </a:lnTo>
                    <a:lnTo>
                      <a:pt x="6723" y="5908"/>
                    </a:lnTo>
                    <a:lnTo>
                      <a:pt x="6732" y="5916"/>
                    </a:lnTo>
                    <a:lnTo>
                      <a:pt x="6741" y="5924"/>
                    </a:lnTo>
                    <a:lnTo>
                      <a:pt x="6750" y="5932"/>
                    </a:lnTo>
                    <a:lnTo>
                      <a:pt x="6759" y="5940"/>
                    </a:lnTo>
                    <a:lnTo>
                      <a:pt x="6768" y="5948"/>
                    </a:lnTo>
                    <a:lnTo>
                      <a:pt x="6777" y="5956"/>
                    </a:lnTo>
                    <a:lnTo>
                      <a:pt x="6786" y="5964"/>
                    </a:lnTo>
                    <a:lnTo>
                      <a:pt x="6795" y="5972"/>
                    </a:lnTo>
                    <a:lnTo>
                      <a:pt x="6804" y="5979"/>
                    </a:lnTo>
                    <a:lnTo>
                      <a:pt x="6813" y="5987"/>
                    </a:lnTo>
                    <a:lnTo>
                      <a:pt x="6822" y="5995"/>
                    </a:lnTo>
                    <a:lnTo>
                      <a:pt x="6831" y="6003"/>
                    </a:lnTo>
                    <a:lnTo>
                      <a:pt x="6840" y="6011"/>
                    </a:lnTo>
                    <a:lnTo>
                      <a:pt x="6849" y="6019"/>
                    </a:lnTo>
                    <a:lnTo>
                      <a:pt x="6858" y="6027"/>
                    </a:lnTo>
                    <a:lnTo>
                      <a:pt x="6867" y="6035"/>
                    </a:lnTo>
                    <a:lnTo>
                      <a:pt x="6876" y="6043"/>
                    </a:lnTo>
                    <a:lnTo>
                      <a:pt x="6885" y="6051"/>
                    </a:lnTo>
                    <a:lnTo>
                      <a:pt x="6894" y="6059"/>
                    </a:lnTo>
                    <a:lnTo>
                      <a:pt x="6903" y="6066"/>
                    </a:lnTo>
                    <a:lnTo>
                      <a:pt x="6912" y="6074"/>
                    </a:lnTo>
                    <a:lnTo>
                      <a:pt x="6921" y="6082"/>
                    </a:lnTo>
                    <a:lnTo>
                      <a:pt x="6930" y="6090"/>
                    </a:lnTo>
                    <a:lnTo>
                      <a:pt x="6939" y="6098"/>
                    </a:lnTo>
                    <a:lnTo>
                      <a:pt x="6948" y="6106"/>
                    </a:lnTo>
                    <a:lnTo>
                      <a:pt x="6957" y="6114"/>
                    </a:lnTo>
                    <a:lnTo>
                      <a:pt x="6966" y="6122"/>
                    </a:lnTo>
                    <a:lnTo>
                      <a:pt x="6975" y="6130"/>
                    </a:lnTo>
                    <a:lnTo>
                      <a:pt x="6984" y="6138"/>
                    </a:lnTo>
                    <a:lnTo>
                      <a:pt x="6993" y="6146"/>
                    </a:lnTo>
                    <a:lnTo>
                      <a:pt x="7002" y="6153"/>
                    </a:lnTo>
                    <a:lnTo>
                      <a:pt x="7011" y="6161"/>
                    </a:lnTo>
                    <a:lnTo>
                      <a:pt x="7020" y="6169"/>
                    </a:lnTo>
                    <a:lnTo>
                      <a:pt x="7029" y="6177"/>
                    </a:lnTo>
                    <a:lnTo>
                      <a:pt x="7038" y="6185"/>
                    </a:lnTo>
                    <a:lnTo>
                      <a:pt x="7047" y="6193"/>
                    </a:lnTo>
                    <a:lnTo>
                      <a:pt x="7056" y="6201"/>
                    </a:lnTo>
                    <a:lnTo>
                      <a:pt x="7065" y="6209"/>
                    </a:lnTo>
                    <a:lnTo>
                      <a:pt x="7074" y="6217"/>
                    </a:lnTo>
                    <a:lnTo>
                      <a:pt x="7083" y="6225"/>
                    </a:lnTo>
                    <a:lnTo>
                      <a:pt x="7092" y="6233"/>
                    </a:lnTo>
                    <a:lnTo>
                      <a:pt x="7101" y="6240"/>
                    </a:lnTo>
                    <a:lnTo>
                      <a:pt x="7110" y="6248"/>
                    </a:lnTo>
                    <a:lnTo>
                      <a:pt x="7119" y="6256"/>
                    </a:lnTo>
                    <a:lnTo>
                      <a:pt x="7128" y="6264"/>
                    </a:lnTo>
                    <a:lnTo>
                      <a:pt x="7137" y="6272"/>
                    </a:lnTo>
                    <a:lnTo>
                      <a:pt x="7146" y="6280"/>
                    </a:lnTo>
                    <a:lnTo>
                      <a:pt x="7155" y="6288"/>
                    </a:lnTo>
                    <a:lnTo>
                      <a:pt x="7164" y="6296"/>
                    </a:lnTo>
                    <a:lnTo>
                      <a:pt x="7173" y="6304"/>
                    </a:lnTo>
                    <a:lnTo>
                      <a:pt x="7182" y="6312"/>
                    </a:lnTo>
                    <a:lnTo>
                      <a:pt x="7191" y="6320"/>
                    </a:lnTo>
                    <a:lnTo>
                      <a:pt x="7200" y="6327"/>
                    </a:lnTo>
                    <a:lnTo>
                      <a:pt x="7209" y="6335"/>
                    </a:lnTo>
                    <a:lnTo>
                      <a:pt x="7218" y="6343"/>
                    </a:lnTo>
                    <a:lnTo>
                      <a:pt x="7227" y="6351"/>
                    </a:lnTo>
                    <a:lnTo>
                      <a:pt x="7236" y="6359"/>
                    </a:lnTo>
                    <a:lnTo>
                      <a:pt x="7245" y="6367"/>
                    </a:lnTo>
                    <a:lnTo>
                      <a:pt x="7254" y="6375"/>
                    </a:lnTo>
                    <a:lnTo>
                      <a:pt x="7263" y="6383"/>
                    </a:lnTo>
                    <a:lnTo>
                      <a:pt x="7272" y="6391"/>
                    </a:lnTo>
                    <a:lnTo>
                      <a:pt x="7281" y="6399"/>
                    </a:lnTo>
                    <a:lnTo>
                      <a:pt x="7290" y="6407"/>
                    </a:lnTo>
                    <a:lnTo>
                      <a:pt x="7299" y="6414"/>
                    </a:lnTo>
                    <a:lnTo>
                      <a:pt x="7308" y="6422"/>
                    </a:lnTo>
                    <a:lnTo>
                      <a:pt x="7317" y="6430"/>
                    </a:lnTo>
                    <a:lnTo>
                      <a:pt x="7326" y="6438"/>
                    </a:lnTo>
                    <a:lnTo>
                      <a:pt x="7335" y="6446"/>
                    </a:lnTo>
                    <a:lnTo>
                      <a:pt x="7344" y="6454"/>
                    </a:lnTo>
                    <a:lnTo>
                      <a:pt x="7353" y="6462"/>
                    </a:lnTo>
                    <a:lnTo>
                      <a:pt x="7362" y="6470"/>
                    </a:lnTo>
                    <a:lnTo>
                      <a:pt x="7371" y="6478"/>
                    </a:lnTo>
                    <a:lnTo>
                      <a:pt x="7380" y="6486"/>
                    </a:lnTo>
                    <a:lnTo>
                      <a:pt x="7389" y="6494"/>
                    </a:lnTo>
                    <a:lnTo>
                      <a:pt x="7398" y="6501"/>
                    </a:lnTo>
                    <a:lnTo>
                      <a:pt x="7407" y="6509"/>
                    </a:lnTo>
                    <a:lnTo>
                      <a:pt x="7416" y="6517"/>
                    </a:lnTo>
                    <a:lnTo>
                      <a:pt x="7425" y="6525"/>
                    </a:lnTo>
                    <a:lnTo>
                      <a:pt x="7434" y="6533"/>
                    </a:lnTo>
                    <a:lnTo>
                      <a:pt x="7443" y="6541"/>
                    </a:lnTo>
                    <a:lnTo>
                      <a:pt x="7452" y="6549"/>
                    </a:lnTo>
                    <a:lnTo>
                      <a:pt x="7461" y="6557"/>
                    </a:lnTo>
                    <a:lnTo>
                      <a:pt x="7470" y="6565"/>
                    </a:lnTo>
                    <a:lnTo>
                      <a:pt x="7479" y="6573"/>
                    </a:lnTo>
                    <a:lnTo>
                      <a:pt x="7488" y="6581"/>
                    </a:lnTo>
                    <a:lnTo>
                      <a:pt x="7497" y="6588"/>
                    </a:lnTo>
                    <a:lnTo>
                      <a:pt x="7506" y="6596"/>
                    </a:lnTo>
                    <a:lnTo>
                      <a:pt x="7515" y="6604"/>
                    </a:lnTo>
                    <a:lnTo>
                      <a:pt x="7524" y="6612"/>
                    </a:lnTo>
                    <a:lnTo>
                      <a:pt x="7533" y="6620"/>
                    </a:lnTo>
                    <a:lnTo>
                      <a:pt x="7542" y="6628"/>
                    </a:lnTo>
                    <a:lnTo>
                      <a:pt x="7551" y="6636"/>
                    </a:lnTo>
                    <a:lnTo>
                      <a:pt x="7560" y="6644"/>
                    </a:lnTo>
                    <a:lnTo>
                      <a:pt x="7569" y="6652"/>
                    </a:lnTo>
                    <a:lnTo>
                      <a:pt x="7578" y="6660"/>
                    </a:lnTo>
                    <a:lnTo>
                      <a:pt x="7587" y="6668"/>
                    </a:lnTo>
                    <a:lnTo>
                      <a:pt x="7596" y="6675"/>
                    </a:lnTo>
                    <a:lnTo>
                      <a:pt x="7605" y="6683"/>
                    </a:lnTo>
                    <a:lnTo>
                      <a:pt x="7614" y="6691"/>
                    </a:lnTo>
                    <a:lnTo>
                      <a:pt x="7623" y="6699"/>
                    </a:lnTo>
                    <a:lnTo>
                      <a:pt x="7632" y="6707"/>
                    </a:lnTo>
                    <a:lnTo>
                      <a:pt x="7641" y="6715"/>
                    </a:lnTo>
                    <a:lnTo>
                      <a:pt x="7650" y="6723"/>
                    </a:lnTo>
                    <a:lnTo>
                      <a:pt x="7659" y="6731"/>
                    </a:lnTo>
                    <a:lnTo>
                      <a:pt x="7668" y="6739"/>
                    </a:lnTo>
                    <a:lnTo>
                      <a:pt x="7677" y="6747"/>
                    </a:lnTo>
                    <a:lnTo>
                      <a:pt x="7686" y="6755"/>
                    </a:lnTo>
                    <a:lnTo>
                      <a:pt x="7695" y="6762"/>
                    </a:lnTo>
                    <a:lnTo>
                      <a:pt x="7704" y="6770"/>
                    </a:lnTo>
                    <a:lnTo>
                      <a:pt x="7713" y="6778"/>
                    </a:lnTo>
                    <a:lnTo>
                      <a:pt x="7722" y="6786"/>
                    </a:lnTo>
                    <a:lnTo>
                      <a:pt x="7731" y="6794"/>
                    </a:lnTo>
                    <a:lnTo>
                      <a:pt x="7740" y="6802"/>
                    </a:lnTo>
                    <a:lnTo>
                      <a:pt x="7749" y="6810"/>
                    </a:lnTo>
                    <a:lnTo>
                      <a:pt x="7758" y="6818"/>
                    </a:lnTo>
                    <a:lnTo>
                      <a:pt x="7767" y="6826"/>
                    </a:lnTo>
                    <a:lnTo>
                      <a:pt x="7776" y="6834"/>
                    </a:lnTo>
                    <a:lnTo>
                      <a:pt x="7785" y="6842"/>
                    </a:lnTo>
                    <a:lnTo>
                      <a:pt x="7794" y="6849"/>
                    </a:lnTo>
                    <a:lnTo>
                      <a:pt x="7803" y="6857"/>
                    </a:lnTo>
                    <a:lnTo>
                      <a:pt x="7812" y="6865"/>
                    </a:lnTo>
                    <a:lnTo>
                      <a:pt x="7821" y="6873"/>
                    </a:lnTo>
                    <a:lnTo>
                      <a:pt x="7830" y="6881"/>
                    </a:lnTo>
                    <a:lnTo>
                      <a:pt x="7839" y="6889"/>
                    </a:lnTo>
                    <a:lnTo>
                      <a:pt x="7848" y="6897"/>
                    </a:lnTo>
                    <a:lnTo>
                      <a:pt x="7857" y="6905"/>
                    </a:lnTo>
                    <a:lnTo>
                      <a:pt x="7866" y="6913"/>
                    </a:lnTo>
                    <a:lnTo>
                      <a:pt x="7875" y="6921"/>
                    </a:lnTo>
                    <a:lnTo>
                      <a:pt x="7884" y="6929"/>
                    </a:lnTo>
                    <a:lnTo>
                      <a:pt x="7893" y="6936"/>
                    </a:lnTo>
                    <a:lnTo>
                      <a:pt x="7902" y="6944"/>
                    </a:lnTo>
                    <a:lnTo>
                      <a:pt x="7911" y="6952"/>
                    </a:lnTo>
                    <a:lnTo>
                      <a:pt x="7920" y="6960"/>
                    </a:lnTo>
                    <a:lnTo>
                      <a:pt x="7929" y="6968"/>
                    </a:lnTo>
                    <a:lnTo>
                      <a:pt x="7938" y="6976"/>
                    </a:lnTo>
                    <a:lnTo>
                      <a:pt x="7947" y="6984"/>
                    </a:lnTo>
                    <a:lnTo>
                      <a:pt x="7956" y="6992"/>
                    </a:lnTo>
                    <a:lnTo>
                      <a:pt x="7965" y="7000"/>
                    </a:lnTo>
                    <a:lnTo>
                      <a:pt x="7974" y="7008"/>
                    </a:lnTo>
                    <a:lnTo>
                      <a:pt x="7983" y="7016"/>
                    </a:lnTo>
                    <a:lnTo>
                      <a:pt x="7992" y="7023"/>
                    </a:lnTo>
                    <a:lnTo>
                      <a:pt x="8001" y="7031"/>
                    </a:lnTo>
                    <a:lnTo>
                      <a:pt x="8010" y="7039"/>
                    </a:lnTo>
                    <a:lnTo>
                      <a:pt x="8019" y="7047"/>
                    </a:lnTo>
                    <a:lnTo>
                      <a:pt x="8028" y="7055"/>
                    </a:lnTo>
                    <a:lnTo>
                      <a:pt x="8037" y="7063"/>
                    </a:lnTo>
                    <a:lnTo>
                      <a:pt x="8046" y="7071"/>
                    </a:lnTo>
                    <a:lnTo>
                      <a:pt x="8055" y="7079"/>
                    </a:lnTo>
                    <a:lnTo>
                      <a:pt x="8064" y="7087"/>
                    </a:lnTo>
                    <a:lnTo>
                      <a:pt x="8073" y="7095"/>
                    </a:lnTo>
                    <a:lnTo>
                      <a:pt x="8082" y="7103"/>
                    </a:lnTo>
                    <a:lnTo>
                      <a:pt x="8091" y="7110"/>
                    </a:lnTo>
                    <a:lnTo>
                      <a:pt x="8100" y="7118"/>
                    </a:lnTo>
                    <a:lnTo>
                      <a:pt x="8109" y="7126"/>
                    </a:lnTo>
                    <a:lnTo>
                      <a:pt x="8118" y="7134"/>
                    </a:lnTo>
                    <a:lnTo>
                      <a:pt x="8127" y="7142"/>
                    </a:lnTo>
                    <a:lnTo>
                      <a:pt x="8136" y="7150"/>
                    </a:lnTo>
                    <a:lnTo>
                      <a:pt x="8145" y="7158"/>
                    </a:lnTo>
                    <a:lnTo>
                      <a:pt x="8154" y="7166"/>
                    </a:lnTo>
                    <a:lnTo>
                      <a:pt x="8163" y="7174"/>
                    </a:lnTo>
                    <a:lnTo>
                      <a:pt x="8172" y="7182"/>
                    </a:lnTo>
                    <a:lnTo>
                      <a:pt x="8181" y="7190"/>
                    </a:lnTo>
                    <a:lnTo>
                      <a:pt x="8190" y="7197"/>
                    </a:lnTo>
                    <a:lnTo>
                      <a:pt x="8199" y="7205"/>
                    </a:lnTo>
                    <a:lnTo>
                      <a:pt x="8208" y="7213"/>
                    </a:lnTo>
                    <a:lnTo>
                      <a:pt x="8217" y="7221"/>
                    </a:lnTo>
                    <a:lnTo>
                      <a:pt x="8226" y="7229"/>
                    </a:lnTo>
                    <a:lnTo>
                      <a:pt x="8235" y="7237"/>
                    </a:lnTo>
                    <a:lnTo>
                      <a:pt x="8244" y="7245"/>
                    </a:lnTo>
                    <a:lnTo>
                      <a:pt x="8253" y="7253"/>
                    </a:lnTo>
                    <a:lnTo>
                      <a:pt x="8262" y="7261"/>
                    </a:lnTo>
                    <a:lnTo>
                      <a:pt x="8271" y="7269"/>
                    </a:lnTo>
                    <a:lnTo>
                      <a:pt x="8280" y="7277"/>
                    </a:lnTo>
                    <a:lnTo>
                      <a:pt x="8289" y="7284"/>
                    </a:lnTo>
                    <a:lnTo>
                      <a:pt x="8298" y="7292"/>
                    </a:lnTo>
                    <a:lnTo>
                      <a:pt x="8307" y="7300"/>
                    </a:lnTo>
                    <a:lnTo>
                      <a:pt x="8316" y="7308"/>
                    </a:lnTo>
                    <a:lnTo>
                      <a:pt x="8325" y="7316"/>
                    </a:lnTo>
                    <a:lnTo>
                      <a:pt x="8334" y="7324"/>
                    </a:lnTo>
                    <a:lnTo>
                      <a:pt x="8343" y="7332"/>
                    </a:lnTo>
                    <a:lnTo>
                      <a:pt x="8352" y="7340"/>
                    </a:lnTo>
                    <a:lnTo>
                      <a:pt x="8361" y="7348"/>
                    </a:lnTo>
                    <a:lnTo>
                      <a:pt x="8370" y="7356"/>
                    </a:lnTo>
                    <a:lnTo>
                      <a:pt x="8379" y="7364"/>
                    </a:lnTo>
                    <a:lnTo>
                      <a:pt x="8388" y="7371"/>
                    </a:lnTo>
                    <a:lnTo>
                      <a:pt x="8397" y="7379"/>
                    </a:lnTo>
                    <a:lnTo>
                      <a:pt x="8406" y="7387"/>
                    </a:lnTo>
                    <a:lnTo>
                      <a:pt x="8415" y="7395"/>
                    </a:lnTo>
                    <a:lnTo>
                      <a:pt x="8424" y="7403"/>
                    </a:lnTo>
                    <a:lnTo>
                      <a:pt x="8433" y="7411"/>
                    </a:lnTo>
                    <a:lnTo>
                      <a:pt x="8442" y="7419"/>
                    </a:lnTo>
                    <a:lnTo>
                      <a:pt x="8451" y="7427"/>
                    </a:lnTo>
                    <a:lnTo>
                      <a:pt x="8460" y="7435"/>
                    </a:lnTo>
                    <a:lnTo>
                      <a:pt x="8469" y="7443"/>
                    </a:lnTo>
                    <a:lnTo>
                      <a:pt x="8478" y="7451"/>
                    </a:lnTo>
                    <a:lnTo>
                      <a:pt x="8487" y="7458"/>
                    </a:lnTo>
                    <a:lnTo>
                      <a:pt x="8496" y="7466"/>
                    </a:lnTo>
                    <a:lnTo>
                      <a:pt x="8505" y="7474"/>
                    </a:lnTo>
                    <a:lnTo>
                      <a:pt x="8514" y="7482"/>
                    </a:lnTo>
                    <a:lnTo>
                      <a:pt x="8523" y="7490"/>
                    </a:lnTo>
                    <a:lnTo>
                      <a:pt x="8532" y="7498"/>
                    </a:lnTo>
                    <a:lnTo>
                      <a:pt x="8541" y="7506"/>
                    </a:lnTo>
                    <a:lnTo>
                      <a:pt x="8550" y="7514"/>
                    </a:lnTo>
                    <a:lnTo>
                      <a:pt x="8559" y="7522"/>
                    </a:lnTo>
                    <a:lnTo>
                      <a:pt x="8568" y="7530"/>
                    </a:lnTo>
                    <a:lnTo>
                      <a:pt x="8577" y="7538"/>
                    </a:lnTo>
                    <a:lnTo>
                      <a:pt x="8586" y="7545"/>
                    </a:lnTo>
                    <a:lnTo>
                      <a:pt x="8595" y="7553"/>
                    </a:lnTo>
                    <a:lnTo>
                      <a:pt x="8604" y="7561"/>
                    </a:lnTo>
                    <a:lnTo>
                      <a:pt x="8613" y="7569"/>
                    </a:lnTo>
                    <a:lnTo>
                      <a:pt x="8622" y="7577"/>
                    </a:lnTo>
                    <a:lnTo>
                      <a:pt x="8631" y="7585"/>
                    </a:lnTo>
                    <a:lnTo>
                      <a:pt x="8640" y="7593"/>
                    </a:lnTo>
                    <a:lnTo>
                      <a:pt x="8649" y="7601"/>
                    </a:lnTo>
                    <a:lnTo>
                      <a:pt x="8658" y="7609"/>
                    </a:lnTo>
                    <a:lnTo>
                      <a:pt x="8667" y="7617"/>
                    </a:lnTo>
                    <a:lnTo>
                      <a:pt x="8676" y="7624"/>
                    </a:lnTo>
                    <a:lnTo>
                      <a:pt x="8685" y="7632"/>
                    </a:lnTo>
                    <a:lnTo>
                      <a:pt x="8694" y="7640"/>
                    </a:lnTo>
                    <a:lnTo>
                      <a:pt x="8703" y="7648"/>
                    </a:lnTo>
                    <a:lnTo>
                      <a:pt x="8712" y="7656"/>
                    </a:lnTo>
                    <a:lnTo>
                      <a:pt x="8721" y="7664"/>
                    </a:lnTo>
                    <a:lnTo>
                      <a:pt x="8730" y="7672"/>
                    </a:lnTo>
                    <a:lnTo>
                      <a:pt x="8739" y="7680"/>
                    </a:lnTo>
                    <a:lnTo>
                      <a:pt x="8748" y="7688"/>
                    </a:lnTo>
                    <a:lnTo>
                      <a:pt x="8757" y="7696"/>
                    </a:lnTo>
                    <a:lnTo>
                      <a:pt x="8766" y="7704"/>
                    </a:lnTo>
                    <a:lnTo>
                      <a:pt x="8775" y="7711"/>
                    </a:lnTo>
                    <a:lnTo>
                      <a:pt x="8784" y="7719"/>
                    </a:lnTo>
                    <a:lnTo>
                      <a:pt x="8793" y="7727"/>
                    </a:lnTo>
                    <a:lnTo>
                      <a:pt x="8802" y="7735"/>
                    </a:lnTo>
                    <a:lnTo>
                      <a:pt x="8811" y="7743"/>
                    </a:lnTo>
                    <a:lnTo>
                      <a:pt x="8820" y="7751"/>
                    </a:lnTo>
                    <a:lnTo>
                      <a:pt x="8829" y="7759"/>
                    </a:lnTo>
                    <a:lnTo>
                      <a:pt x="8838" y="7767"/>
                    </a:lnTo>
                    <a:lnTo>
                      <a:pt x="8847" y="7775"/>
                    </a:lnTo>
                    <a:lnTo>
                      <a:pt x="8856" y="7783"/>
                    </a:lnTo>
                    <a:lnTo>
                      <a:pt x="8865" y="7791"/>
                    </a:lnTo>
                    <a:lnTo>
                      <a:pt x="8874" y="7798"/>
                    </a:lnTo>
                    <a:lnTo>
                      <a:pt x="8883" y="7806"/>
                    </a:lnTo>
                    <a:lnTo>
                      <a:pt x="8892" y="7814"/>
                    </a:lnTo>
                    <a:lnTo>
                      <a:pt x="8901" y="7822"/>
                    </a:lnTo>
                    <a:lnTo>
                      <a:pt x="8910" y="7830"/>
                    </a:lnTo>
                    <a:lnTo>
                      <a:pt x="8919" y="7838"/>
                    </a:lnTo>
                    <a:lnTo>
                      <a:pt x="8928" y="7846"/>
                    </a:lnTo>
                    <a:lnTo>
                      <a:pt x="8937" y="7854"/>
                    </a:lnTo>
                    <a:lnTo>
                      <a:pt x="8946" y="7862"/>
                    </a:lnTo>
                    <a:lnTo>
                      <a:pt x="8955" y="7870"/>
                    </a:lnTo>
                    <a:lnTo>
                      <a:pt x="8964" y="7878"/>
                    </a:lnTo>
                    <a:lnTo>
                      <a:pt x="8973" y="7885"/>
                    </a:lnTo>
                    <a:lnTo>
                      <a:pt x="8982" y="7893"/>
                    </a:lnTo>
                    <a:lnTo>
                      <a:pt x="8991" y="7901"/>
                    </a:lnTo>
                    <a:lnTo>
                      <a:pt x="9000" y="7909"/>
                    </a:lnTo>
                    <a:lnTo>
                      <a:pt x="9009" y="7917"/>
                    </a:lnTo>
                    <a:lnTo>
                      <a:pt x="9018" y="7925"/>
                    </a:lnTo>
                    <a:lnTo>
                      <a:pt x="9027" y="7933"/>
                    </a:lnTo>
                    <a:lnTo>
                      <a:pt x="9036" y="7941"/>
                    </a:lnTo>
                    <a:lnTo>
                      <a:pt x="9045" y="7949"/>
                    </a:lnTo>
                    <a:lnTo>
                      <a:pt x="9054" y="7957"/>
                    </a:lnTo>
                    <a:lnTo>
                      <a:pt x="9063" y="7965"/>
                    </a:lnTo>
                    <a:lnTo>
                      <a:pt x="9072" y="7972"/>
                    </a:lnTo>
                    <a:lnTo>
                      <a:pt x="9081" y="7980"/>
                    </a:lnTo>
                    <a:lnTo>
                      <a:pt x="9090" y="7988"/>
                    </a:lnTo>
                    <a:lnTo>
                      <a:pt x="9099" y="7996"/>
                    </a:lnTo>
                    <a:lnTo>
                      <a:pt x="9108" y="8004"/>
                    </a:lnTo>
                    <a:lnTo>
                      <a:pt x="9117" y="8012"/>
                    </a:lnTo>
                    <a:lnTo>
                      <a:pt x="9126" y="8020"/>
                    </a:lnTo>
                    <a:lnTo>
                      <a:pt x="9135" y="8028"/>
                    </a:lnTo>
                    <a:lnTo>
                      <a:pt x="9144" y="8036"/>
                    </a:lnTo>
                    <a:lnTo>
                      <a:pt x="9153" y="8044"/>
                    </a:lnTo>
                    <a:lnTo>
                      <a:pt x="9162" y="8052"/>
                    </a:lnTo>
                    <a:lnTo>
                      <a:pt x="9171" y="8059"/>
                    </a:lnTo>
                    <a:lnTo>
                      <a:pt x="9180" y="8067"/>
                    </a:lnTo>
                    <a:lnTo>
                      <a:pt x="9189" y="8075"/>
                    </a:lnTo>
                    <a:lnTo>
                      <a:pt x="9198" y="8083"/>
                    </a:lnTo>
                    <a:lnTo>
                      <a:pt x="9207" y="8091"/>
                    </a:lnTo>
                    <a:lnTo>
                      <a:pt x="9216" y="8099"/>
                    </a:lnTo>
                    <a:lnTo>
                      <a:pt x="9225" y="8107"/>
                    </a:lnTo>
                    <a:lnTo>
                      <a:pt x="9234" y="8115"/>
                    </a:lnTo>
                    <a:lnTo>
                      <a:pt x="9243" y="8123"/>
                    </a:lnTo>
                    <a:lnTo>
                      <a:pt x="9252" y="8131"/>
                    </a:lnTo>
                    <a:lnTo>
                      <a:pt x="9261" y="8139"/>
                    </a:lnTo>
                    <a:lnTo>
                      <a:pt x="9270" y="8146"/>
                    </a:lnTo>
                    <a:lnTo>
                      <a:pt x="9279" y="8154"/>
                    </a:lnTo>
                    <a:lnTo>
                      <a:pt x="9288" y="8162"/>
                    </a:lnTo>
                    <a:lnTo>
                      <a:pt x="9297" y="8170"/>
                    </a:lnTo>
                    <a:lnTo>
                      <a:pt x="9306" y="8178"/>
                    </a:lnTo>
                    <a:lnTo>
                      <a:pt x="9315" y="8186"/>
                    </a:lnTo>
                    <a:lnTo>
                      <a:pt x="9324" y="8194"/>
                    </a:lnTo>
                    <a:lnTo>
                      <a:pt x="9333" y="8202"/>
                    </a:lnTo>
                    <a:lnTo>
                      <a:pt x="9342" y="8210"/>
                    </a:lnTo>
                    <a:lnTo>
                      <a:pt x="9351" y="8218"/>
                    </a:lnTo>
                    <a:lnTo>
                      <a:pt x="9360" y="8226"/>
                    </a:lnTo>
                    <a:lnTo>
                      <a:pt x="9369" y="8233"/>
                    </a:lnTo>
                    <a:lnTo>
                      <a:pt x="9378" y="8241"/>
                    </a:lnTo>
                    <a:lnTo>
                      <a:pt x="9387" y="8249"/>
                    </a:lnTo>
                    <a:lnTo>
                      <a:pt x="9396" y="8257"/>
                    </a:lnTo>
                    <a:lnTo>
                      <a:pt x="9405" y="8265"/>
                    </a:lnTo>
                    <a:lnTo>
                      <a:pt x="9414" y="8273"/>
                    </a:lnTo>
                    <a:lnTo>
                      <a:pt x="9423" y="8281"/>
                    </a:lnTo>
                    <a:lnTo>
                      <a:pt x="9432" y="8289"/>
                    </a:lnTo>
                    <a:lnTo>
                      <a:pt x="9441" y="8297"/>
                    </a:lnTo>
                    <a:lnTo>
                      <a:pt x="9450" y="8305"/>
                    </a:lnTo>
                    <a:lnTo>
                      <a:pt x="9459" y="8313"/>
                    </a:lnTo>
                    <a:lnTo>
                      <a:pt x="9468" y="8320"/>
                    </a:lnTo>
                    <a:lnTo>
                      <a:pt x="9477" y="8328"/>
                    </a:lnTo>
                    <a:lnTo>
                      <a:pt x="9486" y="8336"/>
                    </a:lnTo>
                    <a:lnTo>
                      <a:pt x="9495" y="8344"/>
                    </a:lnTo>
                    <a:lnTo>
                      <a:pt x="9504" y="8352"/>
                    </a:lnTo>
                    <a:lnTo>
                      <a:pt x="9513" y="8360"/>
                    </a:lnTo>
                    <a:lnTo>
                      <a:pt x="9522" y="8368"/>
                    </a:lnTo>
                    <a:lnTo>
                      <a:pt x="9531" y="8376"/>
                    </a:lnTo>
                    <a:lnTo>
                      <a:pt x="9540" y="8384"/>
                    </a:lnTo>
                    <a:lnTo>
                      <a:pt x="9549" y="8392"/>
                    </a:lnTo>
                    <a:lnTo>
                      <a:pt x="9558" y="8400"/>
                    </a:lnTo>
                    <a:lnTo>
                      <a:pt x="9567" y="8407"/>
                    </a:lnTo>
                    <a:lnTo>
                      <a:pt x="9576" y="8415"/>
                    </a:lnTo>
                    <a:lnTo>
                      <a:pt x="9585" y="8423"/>
                    </a:lnTo>
                    <a:lnTo>
                      <a:pt x="9594" y="8431"/>
                    </a:lnTo>
                    <a:lnTo>
                      <a:pt x="9603" y="8439"/>
                    </a:lnTo>
                    <a:lnTo>
                      <a:pt x="9612" y="8447"/>
                    </a:lnTo>
                    <a:lnTo>
                      <a:pt x="9621" y="8455"/>
                    </a:lnTo>
                    <a:lnTo>
                      <a:pt x="9630" y="8463"/>
                    </a:lnTo>
                    <a:lnTo>
                      <a:pt x="9639" y="8471"/>
                    </a:lnTo>
                    <a:lnTo>
                      <a:pt x="9648" y="8479"/>
                    </a:lnTo>
                    <a:lnTo>
                      <a:pt x="9657" y="8487"/>
                    </a:lnTo>
                    <a:lnTo>
                      <a:pt x="9666" y="8494"/>
                    </a:lnTo>
                    <a:lnTo>
                      <a:pt x="9675" y="8502"/>
                    </a:lnTo>
                    <a:lnTo>
                      <a:pt x="9684" y="8510"/>
                    </a:lnTo>
                    <a:lnTo>
                      <a:pt x="9693" y="8518"/>
                    </a:lnTo>
                    <a:lnTo>
                      <a:pt x="9702" y="8526"/>
                    </a:lnTo>
                    <a:lnTo>
                      <a:pt x="9711" y="8534"/>
                    </a:lnTo>
                    <a:lnTo>
                      <a:pt x="9720" y="8542"/>
                    </a:lnTo>
                    <a:lnTo>
                      <a:pt x="9729" y="8550"/>
                    </a:lnTo>
                    <a:lnTo>
                      <a:pt x="9738" y="8558"/>
                    </a:lnTo>
                    <a:lnTo>
                      <a:pt x="9747" y="8566"/>
                    </a:lnTo>
                    <a:lnTo>
                      <a:pt x="9756" y="8574"/>
                    </a:lnTo>
                    <a:lnTo>
                      <a:pt x="9765" y="8581"/>
                    </a:lnTo>
                    <a:lnTo>
                      <a:pt x="9774" y="8589"/>
                    </a:lnTo>
                    <a:lnTo>
                      <a:pt x="9783" y="8597"/>
                    </a:lnTo>
                    <a:lnTo>
                      <a:pt x="9792" y="8605"/>
                    </a:lnTo>
                    <a:lnTo>
                      <a:pt x="9801" y="8613"/>
                    </a:lnTo>
                    <a:lnTo>
                      <a:pt x="9810" y="8621"/>
                    </a:lnTo>
                    <a:lnTo>
                      <a:pt x="9819" y="8629"/>
                    </a:lnTo>
                    <a:lnTo>
                      <a:pt x="9828" y="8637"/>
                    </a:lnTo>
                    <a:lnTo>
                      <a:pt x="9837" y="8645"/>
                    </a:lnTo>
                    <a:lnTo>
                      <a:pt x="9846" y="8653"/>
                    </a:lnTo>
                    <a:lnTo>
                      <a:pt x="9855" y="8661"/>
                    </a:lnTo>
                    <a:lnTo>
                      <a:pt x="9864" y="8668"/>
                    </a:lnTo>
                    <a:lnTo>
                      <a:pt x="9873" y="8676"/>
                    </a:lnTo>
                    <a:lnTo>
                      <a:pt x="9882" y="8684"/>
                    </a:lnTo>
                    <a:lnTo>
                      <a:pt x="9891" y="8692"/>
                    </a:lnTo>
                    <a:lnTo>
                      <a:pt x="9900" y="8700"/>
                    </a:lnTo>
                    <a:lnTo>
                      <a:pt x="9909" y="8708"/>
                    </a:lnTo>
                    <a:lnTo>
                      <a:pt x="9918" y="8716"/>
                    </a:lnTo>
                    <a:lnTo>
                      <a:pt x="9927" y="8724"/>
                    </a:lnTo>
                    <a:lnTo>
                      <a:pt x="9936" y="8732"/>
                    </a:lnTo>
                    <a:lnTo>
                      <a:pt x="9945" y="8740"/>
                    </a:lnTo>
                    <a:lnTo>
                      <a:pt x="9954" y="8748"/>
                    </a:lnTo>
                    <a:lnTo>
                      <a:pt x="9963" y="8755"/>
                    </a:lnTo>
                    <a:lnTo>
                      <a:pt x="9972" y="8763"/>
                    </a:lnTo>
                    <a:lnTo>
                      <a:pt x="9981" y="8771"/>
                    </a:lnTo>
                    <a:lnTo>
                      <a:pt x="9990" y="8779"/>
                    </a:lnTo>
                    <a:lnTo>
                      <a:pt x="9999" y="8787"/>
                    </a:lnTo>
                    <a:lnTo>
                      <a:pt x="10008" y="8795"/>
                    </a:lnTo>
                    <a:lnTo>
                      <a:pt x="10017" y="8803"/>
                    </a:lnTo>
                    <a:lnTo>
                      <a:pt x="10026" y="8811"/>
                    </a:lnTo>
                    <a:lnTo>
                      <a:pt x="10035" y="8819"/>
                    </a:lnTo>
                    <a:lnTo>
                      <a:pt x="10044" y="8827"/>
                    </a:lnTo>
                    <a:lnTo>
                      <a:pt x="10053" y="8835"/>
                    </a:lnTo>
                    <a:lnTo>
                      <a:pt x="10062" y="8842"/>
                    </a:lnTo>
                    <a:lnTo>
                      <a:pt x="10071" y="8850"/>
                    </a:lnTo>
                    <a:lnTo>
                      <a:pt x="10080" y="8858"/>
                    </a:lnTo>
                    <a:lnTo>
                      <a:pt x="10089" y="8866"/>
                    </a:lnTo>
                    <a:lnTo>
                      <a:pt x="10098" y="8874"/>
                    </a:lnTo>
                    <a:lnTo>
                      <a:pt x="10107" y="8882"/>
                    </a:lnTo>
                    <a:lnTo>
                      <a:pt x="10116" y="8890"/>
                    </a:lnTo>
                    <a:lnTo>
                      <a:pt x="10125" y="8898"/>
                    </a:lnTo>
                    <a:lnTo>
                      <a:pt x="10134" y="8906"/>
                    </a:lnTo>
                    <a:lnTo>
                      <a:pt x="10143" y="8914"/>
                    </a:lnTo>
                    <a:lnTo>
                      <a:pt x="10152" y="8922"/>
                    </a:lnTo>
                    <a:lnTo>
                      <a:pt x="10161" y="8929"/>
                    </a:lnTo>
                    <a:lnTo>
                      <a:pt x="10170" y="8937"/>
                    </a:lnTo>
                    <a:lnTo>
                      <a:pt x="10179" y="8945"/>
                    </a:lnTo>
                    <a:lnTo>
                      <a:pt x="10188" y="8953"/>
                    </a:lnTo>
                    <a:lnTo>
                      <a:pt x="10197" y="8961"/>
                    </a:lnTo>
                    <a:lnTo>
                      <a:pt x="10206" y="8969"/>
                    </a:lnTo>
                    <a:lnTo>
                      <a:pt x="10215" y="8977"/>
                    </a:lnTo>
                    <a:lnTo>
                      <a:pt x="10224" y="8985"/>
                    </a:lnTo>
                    <a:lnTo>
                      <a:pt x="10233" y="8993"/>
                    </a:lnTo>
                    <a:lnTo>
                      <a:pt x="10242" y="9001"/>
                    </a:lnTo>
                    <a:lnTo>
                      <a:pt x="10251" y="9009"/>
                    </a:lnTo>
                    <a:lnTo>
                      <a:pt x="10260" y="9016"/>
                    </a:lnTo>
                    <a:lnTo>
                      <a:pt x="10269" y="9024"/>
                    </a:lnTo>
                    <a:lnTo>
                      <a:pt x="10278" y="9032"/>
                    </a:lnTo>
                    <a:lnTo>
                      <a:pt x="10287" y="9040"/>
                    </a:lnTo>
                    <a:lnTo>
                      <a:pt x="10296" y="9048"/>
                    </a:lnTo>
                    <a:lnTo>
                      <a:pt x="10305" y="9056"/>
                    </a:lnTo>
                    <a:lnTo>
                      <a:pt x="10314" y="9064"/>
                    </a:lnTo>
                    <a:lnTo>
                      <a:pt x="10323" y="9072"/>
                    </a:lnTo>
                    <a:lnTo>
                      <a:pt x="10332" y="9080"/>
                    </a:lnTo>
                    <a:lnTo>
                      <a:pt x="10341" y="9088"/>
                    </a:lnTo>
                    <a:lnTo>
                      <a:pt x="10350" y="9096"/>
                    </a:lnTo>
                    <a:lnTo>
                      <a:pt x="10359" y="9103"/>
                    </a:lnTo>
                    <a:lnTo>
                      <a:pt x="10368" y="9111"/>
                    </a:lnTo>
                    <a:lnTo>
                      <a:pt x="10377" y="9119"/>
                    </a:lnTo>
                    <a:lnTo>
                      <a:pt x="10386" y="9127"/>
                    </a:lnTo>
                    <a:lnTo>
                      <a:pt x="10395" y="9135"/>
                    </a:lnTo>
                    <a:lnTo>
                      <a:pt x="10404" y="9143"/>
                    </a:lnTo>
                    <a:lnTo>
                      <a:pt x="10413" y="9151"/>
                    </a:lnTo>
                    <a:lnTo>
                      <a:pt x="10422" y="9159"/>
                    </a:lnTo>
                    <a:lnTo>
                      <a:pt x="10431" y="9167"/>
                    </a:lnTo>
                    <a:lnTo>
                      <a:pt x="10440" y="9175"/>
                    </a:lnTo>
                    <a:lnTo>
                      <a:pt x="10449" y="9183"/>
                    </a:lnTo>
                    <a:lnTo>
                      <a:pt x="10458" y="9190"/>
                    </a:lnTo>
                    <a:lnTo>
                      <a:pt x="10467" y="9198"/>
                    </a:lnTo>
                    <a:lnTo>
                      <a:pt x="10476" y="9206"/>
                    </a:lnTo>
                    <a:lnTo>
                      <a:pt x="10485" y="9214"/>
                    </a:lnTo>
                    <a:lnTo>
                      <a:pt x="10494" y="9222"/>
                    </a:lnTo>
                    <a:lnTo>
                      <a:pt x="10503" y="9230"/>
                    </a:lnTo>
                    <a:lnTo>
                      <a:pt x="10512" y="9238"/>
                    </a:lnTo>
                    <a:lnTo>
                      <a:pt x="10521" y="9246"/>
                    </a:lnTo>
                    <a:lnTo>
                      <a:pt x="10530" y="9254"/>
                    </a:lnTo>
                    <a:lnTo>
                      <a:pt x="10539" y="9262"/>
                    </a:lnTo>
                    <a:lnTo>
                      <a:pt x="10548" y="9270"/>
                    </a:lnTo>
                    <a:lnTo>
                      <a:pt x="10557" y="9277"/>
                    </a:lnTo>
                    <a:lnTo>
                      <a:pt x="10566" y="9285"/>
                    </a:lnTo>
                    <a:lnTo>
                      <a:pt x="10575" y="9293"/>
                    </a:lnTo>
                    <a:lnTo>
                      <a:pt x="10584" y="9301"/>
                    </a:lnTo>
                    <a:lnTo>
                      <a:pt x="10593" y="9309"/>
                    </a:lnTo>
                    <a:lnTo>
                      <a:pt x="10602" y="9317"/>
                    </a:lnTo>
                    <a:lnTo>
                      <a:pt x="10611" y="9325"/>
                    </a:lnTo>
                    <a:lnTo>
                      <a:pt x="10620" y="9333"/>
                    </a:lnTo>
                    <a:lnTo>
                      <a:pt x="10629" y="9341"/>
                    </a:lnTo>
                    <a:lnTo>
                      <a:pt x="10638" y="9349"/>
                    </a:lnTo>
                    <a:lnTo>
                      <a:pt x="10647" y="9357"/>
                    </a:lnTo>
                    <a:lnTo>
                      <a:pt x="10656" y="9364"/>
                    </a:lnTo>
                    <a:lnTo>
                      <a:pt x="10665" y="9372"/>
                    </a:lnTo>
                    <a:lnTo>
                      <a:pt x="10674" y="9380"/>
                    </a:lnTo>
                    <a:lnTo>
                      <a:pt x="10683" y="9388"/>
                    </a:lnTo>
                    <a:lnTo>
                      <a:pt x="10692" y="9396"/>
                    </a:lnTo>
                    <a:lnTo>
                      <a:pt x="10701" y="9404"/>
                    </a:lnTo>
                    <a:lnTo>
                      <a:pt x="10710" y="9412"/>
                    </a:lnTo>
                    <a:lnTo>
                      <a:pt x="10719" y="9420"/>
                    </a:lnTo>
                    <a:lnTo>
                      <a:pt x="10728" y="9428"/>
                    </a:lnTo>
                    <a:lnTo>
                      <a:pt x="10737" y="9436"/>
                    </a:lnTo>
                    <a:lnTo>
                      <a:pt x="10746" y="9444"/>
                    </a:lnTo>
                    <a:lnTo>
                      <a:pt x="10755" y="9451"/>
                    </a:lnTo>
                    <a:lnTo>
                      <a:pt x="10764" y="9459"/>
                    </a:lnTo>
                    <a:lnTo>
                      <a:pt x="10773" y="9467"/>
                    </a:lnTo>
                    <a:lnTo>
                      <a:pt x="10782" y="9475"/>
                    </a:lnTo>
                    <a:lnTo>
                      <a:pt x="10791" y="9483"/>
                    </a:lnTo>
                    <a:lnTo>
                      <a:pt x="10800" y="9491"/>
                    </a:lnTo>
                    <a:lnTo>
                      <a:pt x="10809" y="9499"/>
                    </a:lnTo>
                    <a:lnTo>
                      <a:pt x="10818" y="9507"/>
                    </a:lnTo>
                    <a:lnTo>
                      <a:pt x="10827" y="9515"/>
                    </a:lnTo>
                    <a:lnTo>
                      <a:pt x="10836" y="9523"/>
                    </a:lnTo>
                    <a:lnTo>
                      <a:pt x="10845" y="9531"/>
                    </a:lnTo>
                    <a:lnTo>
                      <a:pt x="10854" y="9538"/>
                    </a:lnTo>
                    <a:lnTo>
                      <a:pt x="10863" y="9546"/>
                    </a:lnTo>
                    <a:lnTo>
                      <a:pt x="10872" y="9554"/>
                    </a:lnTo>
                    <a:lnTo>
                      <a:pt x="10881" y="9562"/>
                    </a:lnTo>
                    <a:lnTo>
                      <a:pt x="10890" y="9570"/>
                    </a:lnTo>
                    <a:lnTo>
                      <a:pt x="10899" y="9578"/>
                    </a:lnTo>
                    <a:lnTo>
                      <a:pt x="10908" y="9586"/>
                    </a:lnTo>
                    <a:lnTo>
                      <a:pt x="10917" y="9594"/>
                    </a:lnTo>
                    <a:lnTo>
                      <a:pt x="10926" y="9602"/>
                    </a:lnTo>
                    <a:lnTo>
                      <a:pt x="10935" y="9610"/>
                    </a:lnTo>
                    <a:lnTo>
                      <a:pt x="10944" y="9618"/>
                    </a:lnTo>
                    <a:lnTo>
                      <a:pt x="10953" y="9625"/>
                    </a:lnTo>
                    <a:lnTo>
                      <a:pt x="10962" y="9633"/>
                    </a:lnTo>
                    <a:lnTo>
                      <a:pt x="10971" y="9641"/>
                    </a:lnTo>
                    <a:lnTo>
                      <a:pt x="10980" y="9649"/>
                    </a:lnTo>
                    <a:lnTo>
                      <a:pt x="10989" y="9657"/>
                    </a:lnTo>
                    <a:lnTo>
                      <a:pt x="10998" y="9665"/>
                    </a:lnTo>
                    <a:lnTo>
                      <a:pt x="11007" y="9673"/>
                    </a:lnTo>
                    <a:lnTo>
                      <a:pt x="11016" y="9681"/>
                    </a:lnTo>
                    <a:lnTo>
                      <a:pt x="11025" y="9689"/>
                    </a:lnTo>
                    <a:lnTo>
                      <a:pt x="11034" y="9697"/>
                    </a:lnTo>
                    <a:lnTo>
                      <a:pt x="11043" y="9704"/>
                    </a:lnTo>
                    <a:lnTo>
                      <a:pt x="11052" y="9712"/>
                    </a:lnTo>
                    <a:lnTo>
                      <a:pt x="11061" y="9720"/>
                    </a:lnTo>
                    <a:lnTo>
                      <a:pt x="11070" y="9728"/>
                    </a:lnTo>
                    <a:lnTo>
                      <a:pt x="11079" y="9736"/>
                    </a:lnTo>
                    <a:lnTo>
                      <a:pt x="11088" y="9744"/>
                    </a:lnTo>
                    <a:lnTo>
                      <a:pt x="11097" y="9752"/>
                    </a:lnTo>
                    <a:lnTo>
                      <a:pt x="11106" y="9760"/>
                    </a:lnTo>
                    <a:lnTo>
                      <a:pt x="11115" y="9768"/>
                    </a:lnTo>
                    <a:lnTo>
                      <a:pt x="11124" y="9776"/>
                    </a:lnTo>
                    <a:lnTo>
                      <a:pt x="11133" y="9784"/>
                    </a:lnTo>
                    <a:lnTo>
                      <a:pt x="11142" y="9791"/>
                    </a:lnTo>
                    <a:lnTo>
                      <a:pt x="11151" y="9799"/>
                    </a:lnTo>
                    <a:lnTo>
                      <a:pt x="11160" y="9807"/>
                    </a:lnTo>
                    <a:lnTo>
                      <a:pt x="11169" y="9815"/>
                    </a:lnTo>
                    <a:lnTo>
                      <a:pt x="11178" y="9823"/>
                    </a:lnTo>
                    <a:lnTo>
                      <a:pt x="11187" y="9831"/>
                    </a:lnTo>
                    <a:lnTo>
                      <a:pt x="11196" y="9839"/>
                    </a:lnTo>
                    <a:lnTo>
                      <a:pt x="11205" y="9847"/>
                    </a:lnTo>
                    <a:lnTo>
                      <a:pt x="11214" y="9855"/>
                    </a:lnTo>
                    <a:lnTo>
                      <a:pt x="11223" y="9863"/>
                    </a:lnTo>
                    <a:lnTo>
                      <a:pt x="11232" y="9871"/>
                    </a:lnTo>
                    <a:lnTo>
                      <a:pt x="11241" y="9878"/>
                    </a:lnTo>
                    <a:lnTo>
                      <a:pt x="11250" y="9886"/>
                    </a:lnTo>
                    <a:lnTo>
                      <a:pt x="11259" y="9894"/>
                    </a:lnTo>
                    <a:lnTo>
                      <a:pt x="11268" y="9902"/>
                    </a:lnTo>
                    <a:lnTo>
                      <a:pt x="11277" y="9910"/>
                    </a:lnTo>
                    <a:lnTo>
                      <a:pt x="11286" y="9918"/>
                    </a:lnTo>
                    <a:lnTo>
                      <a:pt x="11295" y="9926"/>
                    </a:lnTo>
                    <a:lnTo>
                      <a:pt x="11304" y="9934"/>
                    </a:lnTo>
                    <a:lnTo>
                      <a:pt x="11313" y="9942"/>
                    </a:lnTo>
                    <a:lnTo>
                      <a:pt x="11322" y="9950"/>
                    </a:lnTo>
                    <a:lnTo>
                      <a:pt x="11331" y="9958"/>
                    </a:lnTo>
                    <a:lnTo>
                      <a:pt x="11340" y="9965"/>
                    </a:lnTo>
                    <a:lnTo>
                      <a:pt x="11349" y="9973"/>
                    </a:lnTo>
                    <a:lnTo>
                      <a:pt x="11358" y="9981"/>
                    </a:lnTo>
                    <a:lnTo>
                      <a:pt x="11367" y="9989"/>
                    </a:lnTo>
                    <a:lnTo>
                      <a:pt x="11376" y="9997"/>
                    </a:lnTo>
                    <a:lnTo>
                      <a:pt x="11385" y="10005"/>
                    </a:lnTo>
                    <a:lnTo>
                      <a:pt x="11394" y="10013"/>
                    </a:lnTo>
                    <a:lnTo>
                      <a:pt x="11403" y="10021"/>
                    </a:lnTo>
                    <a:lnTo>
                      <a:pt x="11412" y="10029"/>
                    </a:lnTo>
                    <a:lnTo>
                      <a:pt x="11421" y="10037"/>
                    </a:lnTo>
                    <a:lnTo>
                      <a:pt x="11430" y="10045"/>
                    </a:lnTo>
                    <a:lnTo>
                      <a:pt x="11439" y="10052"/>
                    </a:lnTo>
                    <a:lnTo>
                      <a:pt x="11448" y="10060"/>
                    </a:lnTo>
                    <a:lnTo>
                      <a:pt x="11457" y="10068"/>
                    </a:lnTo>
                    <a:lnTo>
                      <a:pt x="11466" y="10076"/>
                    </a:lnTo>
                    <a:lnTo>
                      <a:pt x="11475" y="10084"/>
                    </a:lnTo>
                    <a:lnTo>
                      <a:pt x="11484" y="10092"/>
                    </a:lnTo>
                    <a:lnTo>
                      <a:pt x="11493" y="10100"/>
                    </a:lnTo>
                    <a:lnTo>
                      <a:pt x="11502" y="10108"/>
                    </a:lnTo>
                    <a:lnTo>
                      <a:pt x="11511" y="10116"/>
                    </a:lnTo>
                    <a:lnTo>
                      <a:pt x="11520" y="10124"/>
                    </a:lnTo>
                    <a:lnTo>
                      <a:pt x="11529" y="10132"/>
                    </a:lnTo>
                    <a:lnTo>
                      <a:pt x="11538" y="10139"/>
                    </a:lnTo>
                    <a:lnTo>
                      <a:pt x="11547" y="10147"/>
                    </a:lnTo>
                    <a:lnTo>
                      <a:pt x="11556" y="10155"/>
                    </a:lnTo>
                    <a:lnTo>
                      <a:pt x="11565" y="10163"/>
                    </a:lnTo>
                    <a:lnTo>
                      <a:pt x="11574" y="10171"/>
                    </a:lnTo>
                    <a:lnTo>
                      <a:pt x="11583" y="10179"/>
                    </a:lnTo>
                    <a:lnTo>
                      <a:pt x="11592" y="10187"/>
                    </a:lnTo>
                    <a:lnTo>
                      <a:pt x="11601" y="10195"/>
                    </a:lnTo>
                    <a:lnTo>
                      <a:pt x="11610" y="10203"/>
                    </a:lnTo>
                    <a:lnTo>
                      <a:pt x="11619" y="10211"/>
                    </a:lnTo>
                    <a:lnTo>
                      <a:pt x="11628" y="10219"/>
                    </a:lnTo>
                    <a:lnTo>
                      <a:pt x="11637" y="10226"/>
                    </a:lnTo>
                    <a:lnTo>
                      <a:pt x="11646" y="10234"/>
                    </a:lnTo>
                    <a:lnTo>
                      <a:pt x="11655" y="10242"/>
                    </a:lnTo>
                    <a:lnTo>
                      <a:pt x="11664" y="10250"/>
                    </a:lnTo>
                    <a:lnTo>
                      <a:pt x="11673" y="10258"/>
                    </a:lnTo>
                    <a:lnTo>
                      <a:pt x="11682" y="10266"/>
                    </a:lnTo>
                    <a:lnTo>
                      <a:pt x="11691" y="10274"/>
                    </a:lnTo>
                    <a:lnTo>
                      <a:pt x="11700" y="10282"/>
                    </a:lnTo>
                    <a:lnTo>
                      <a:pt x="11709" y="10290"/>
                    </a:lnTo>
                    <a:lnTo>
                      <a:pt x="11718" y="10298"/>
                    </a:lnTo>
                    <a:lnTo>
                      <a:pt x="11727" y="10306"/>
                    </a:lnTo>
                    <a:lnTo>
                      <a:pt x="11736" y="10313"/>
                    </a:lnTo>
                    <a:lnTo>
                      <a:pt x="11745" y="10321"/>
                    </a:lnTo>
                    <a:lnTo>
                      <a:pt x="11754" y="10329"/>
                    </a:lnTo>
                    <a:lnTo>
                      <a:pt x="11763" y="10337"/>
                    </a:lnTo>
                    <a:lnTo>
                      <a:pt x="11772" y="10345"/>
                    </a:lnTo>
                    <a:lnTo>
                      <a:pt x="11781" y="10353"/>
                    </a:lnTo>
                    <a:lnTo>
                      <a:pt x="11790" y="10361"/>
                    </a:lnTo>
                    <a:lnTo>
                      <a:pt x="11799" y="10369"/>
                    </a:lnTo>
                    <a:lnTo>
                      <a:pt x="11808" y="10377"/>
                    </a:lnTo>
                    <a:lnTo>
                      <a:pt x="11817" y="10385"/>
                    </a:lnTo>
                    <a:lnTo>
                      <a:pt x="11826" y="10393"/>
                    </a:lnTo>
                    <a:lnTo>
                      <a:pt x="11835" y="10400"/>
                    </a:lnTo>
                    <a:lnTo>
                      <a:pt x="11844" y="10408"/>
                    </a:lnTo>
                    <a:lnTo>
                      <a:pt x="11853" y="10416"/>
                    </a:lnTo>
                    <a:lnTo>
                      <a:pt x="11862" y="10424"/>
                    </a:lnTo>
                    <a:lnTo>
                      <a:pt x="11871" y="10432"/>
                    </a:lnTo>
                    <a:lnTo>
                      <a:pt x="11880" y="10440"/>
                    </a:lnTo>
                    <a:lnTo>
                      <a:pt x="11889" y="10448"/>
                    </a:lnTo>
                    <a:lnTo>
                      <a:pt x="11898" y="10456"/>
                    </a:lnTo>
                    <a:lnTo>
                      <a:pt x="11907" y="10464"/>
                    </a:lnTo>
                    <a:lnTo>
                      <a:pt x="11916" y="10472"/>
                    </a:lnTo>
                    <a:lnTo>
                      <a:pt x="11925" y="10480"/>
                    </a:lnTo>
                    <a:lnTo>
                      <a:pt x="11934" y="10487"/>
                    </a:lnTo>
                    <a:lnTo>
                      <a:pt x="11943" y="10495"/>
                    </a:lnTo>
                    <a:lnTo>
                      <a:pt x="11952" y="10503"/>
                    </a:lnTo>
                    <a:lnTo>
                      <a:pt x="11961" y="10511"/>
                    </a:lnTo>
                    <a:lnTo>
                      <a:pt x="11970" y="10519"/>
                    </a:lnTo>
                    <a:lnTo>
                      <a:pt x="11979" y="10527"/>
                    </a:lnTo>
                    <a:lnTo>
                      <a:pt x="11988" y="10535"/>
                    </a:lnTo>
                    <a:lnTo>
                      <a:pt x="11997" y="10543"/>
                    </a:lnTo>
                    <a:lnTo>
                      <a:pt x="12006" y="10551"/>
                    </a:lnTo>
                    <a:lnTo>
                      <a:pt x="12015" y="10559"/>
                    </a:lnTo>
                    <a:lnTo>
                      <a:pt x="12024" y="10567"/>
                    </a:lnTo>
                    <a:lnTo>
                      <a:pt x="12033" y="10574"/>
                    </a:lnTo>
                    <a:lnTo>
                      <a:pt x="12042" y="10582"/>
                    </a:lnTo>
                    <a:lnTo>
                      <a:pt x="12051" y="10590"/>
                    </a:lnTo>
                    <a:lnTo>
                      <a:pt x="12060" y="10598"/>
                    </a:lnTo>
                    <a:lnTo>
                      <a:pt x="12069" y="10606"/>
                    </a:lnTo>
                    <a:lnTo>
                      <a:pt x="12078" y="10614"/>
                    </a:lnTo>
                    <a:lnTo>
                      <a:pt x="12087" y="10622"/>
                    </a:lnTo>
                    <a:lnTo>
                      <a:pt x="12096" y="10630"/>
                    </a:lnTo>
                    <a:lnTo>
                      <a:pt x="12105" y="10638"/>
                    </a:lnTo>
                    <a:lnTo>
                      <a:pt x="12114" y="10646"/>
                    </a:lnTo>
                    <a:lnTo>
                      <a:pt x="12123" y="10654"/>
                    </a:lnTo>
                    <a:lnTo>
                      <a:pt x="12132" y="10661"/>
                    </a:lnTo>
                    <a:lnTo>
                      <a:pt x="12141" y="10669"/>
                    </a:lnTo>
                    <a:lnTo>
                      <a:pt x="12150" y="10677"/>
                    </a:lnTo>
                    <a:lnTo>
                      <a:pt x="12159" y="10685"/>
                    </a:lnTo>
                    <a:lnTo>
                      <a:pt x="12168" y="10693"/>
                    </a:lnTo>
                    <a:lnTo>
                      <a:pt x="12177" y="10701"/>
                    </a:lnTo>
                    <a:lnTo>
                      <a:pt x="12186" y="10709"/>
                    </a:lnTo>
                    <a:lnTo>
                      <a:pt x="12195" y="10717"/>
                    </a:lnTo>
                    <a:lnTo>
                      <a:pt x="12204" y="10725"/>
                    </a:lnTo>
                    <a:lnTo>
                      <a:pt x="12213" y="10733"/>
                    </a:lnTo>
                    <a:lnTo>
                      <a:pt x="12222" y="10741"/>
                    </a:lnTo>
                    <a:lnTo>
                      <a:pt x="12231" y="10748"/>
                    </a:lnTo>
                    <a:lnTo>
                      <a:pt x="12240" y="10756"/>
                    </a:lnTo>
                    <a:lnTo>
                      <a:pt x="12249" y="10764"/>
                    </a:lnTo>
                    <a:lnTo>
                      <a:pt x="12258" y="10772"/>
                    </a:lnTo>
                    <a:lnTo>
                      <a:pt x="12267" y="10780"/>
                    </a:lnTo>
                    <a:lnTo>
                      <a:pt x="12276" y="10788"/>
                    </a:lnTo>
                    <a:lnTo>
                      <a:pt x="12285" y="10796"/>
                    </a:lnTo>
                    <a:lnTo>
                      <a:pt x="12294" y="10804"/>
                    </a:lnTo>
                    <a:lnTo>
                      <a:pt x="12303" y="10812"/>
                    </a:lnTo>
                    <a:lnTo>
                      <a:pt x="12312" y="10820"/>
                    </a:lnTo>
                    <a:lnTo>
                      <a:pt x="12321" y="10828"/>
                    </a:lnTo>
                    <a:lnTo>
                      <a:pt x="12330" y="10835"/>
                    </a:lnTo>
                    <a:lnTo>
                      <a:pt x="12339" y="10843"/>
                    </a:lnTo>
                    <a:lnTo>
                      <a:pt x="12348" y="10851"/>
                    </a:lnTo>
                    <a:lnTo>
                      <a:pt x="12357" y="10859"/>
                    </a:lnTo>
                    <a:lnTo>
                      <a:pt x="12366" y="10867"/>
                    </a:lnTo>
                    <a:lnTo>
                      <a:pt x="12375" y="10875"/>
                    </a:lnTo>
                    <a:lnTo>
                      <a:pt x="12384" y="10883"/>
                    </a:lnTo>
                    <a:lnTo>
                      <a:pt x="12393" y="10891"/>
                    </a:lnTo>
                    <a:lnTo>
                      <a:pt x="12402" y="10899"/>
                    </a:lnTo>
                    <a:lnTo>
                      <a:pt x="12411" y="10907"/>
                    </a:lnTo>
                    <a:lnTo>
                      <a:pt x="12420" y="10915"/>
                    </a:lnTo>
                    <a:lnTo>
                      <a:pt x="12429" y="10922"/>
                    </a:lnTo>
                    <a:lnTo>
                      <a:pt x="12438" y="10930"/>
                    </a:lnTo>
                    <a:lnTo>
                      <a:pt x="12447" y="10938"/>
                    </a:lnTo>
                    <a:lnTo>
                      <a:pt x="12456" y="10946"/>
                    </a:lnTo>
                    <a:lnTo>
                      <a:pt x="12465" y="10954"/>
                    </a:lnTo>
                    <a:lnTo>
                      <a:pt x="12474" y="10962"/>
                    </a:lnTo>
                    <a:lnTo>
                      <a:pt x="12483" y="10970"/>
                    </a:lnTo>
                    <a:lnTo>
                      <a:pt x="12492" y="10978"/>
                    </a:lnTo>
                    <a:lnTo>
                      <a:pt x="12501" y="10986"/>
                    </a:lnTo>
                    <a:lnTo>
                      <a:pt x="12510" y="10994"/>
                    </a:lnTo>
                    <a:lnTo>
                      <a:pt x="12519" y="11002"/>
                    </a:lnTo>
                    <a:lnTo>
                      <a:pt x="12528" y="11009"/>
                    </a:lnTo>
                    <a:lnTo>
                      <a:pt x="12537" y="11017"/>
                    </a:lnTo>
                    <a:lnTo>
                      <a:pt x="12546" y="11025"/>
                    </a:lnTo>
                    <a:lnTo>
                      <a:pt x="12555" y="11033"/>
                    </a:lnTo>
                    <a:lnTo>
                      <a:pt x="12564" y="11041"/>
                    </a:lnTo>
                    <a:lnTo>
                      <a:pt x="12573" y="11049"/>
                    </a:lnTo>
                    <a:lnTo>
                      <a:pt x="12582" y="11057"/>
                    </a:lnTo>
                    <a:lnTo>
                      <a:pt x="12591" y="11065"/>
                    </a:lnTo>
                    <a:lnTo>
                      <a:pt x="12600" y="11073"/>
                    </a:lnTo>
                    <a:lnTo>
                      <a:pt x="12609" y="11081"/>
                    </a:lnTo>
                    <a:lnTo>
                      <a:pt x="12618" y="11089"/>
                    </a:lnTo>
                    <a:lnTo>
                      <a:pt x="12627" y="11096"/>
                    </a:lnTo>
                    <a:lnTo>
                      <a:pt x="12636" y="11104"/>
                    </a:lnTo>
                    <a:lnTo>
                      <a:pt x="12645" y="11112"/>
                    </a:lnTo>
                    <a:lnTo>
                      <a:pt x="12654" y="11120"/>
                    </a:lnTo>
                    <a:lnTo>
                      <a:pt x="12663" y="11128"/>
                    </a:lnTo>
                    <a:lnTo>
                      <a:pt x="12672" y="11136"/>
                    </a:lnTo>
                    <a:lnTo>
                      <a:pt x="12681" y="11144"/>
                    </a:lnTo>
                    <a:lnTo>
                      <a:pt x="12690" y="11152"/>
                    </a:lnTo>
                    <a:lnTo>
                      <a:pt x="12699" y="11160"/>
                    </a:lnTo>
                    <a:lnTo>
                      <a:pt x="12708" y="11168"/>
                    </a:lnTo>
                    <a:lnTo>
                      <a:pt x="12717" y="11176"/>
                    </a:lnTo>
                    <a:lnTo>
                      <a:pt x="12726" y="11183"/>
                    </a:lnTo>
                    <a:lnTo>
                      <a:pt x="12735" y="11191"/>
                    </a:lnTo>
                    <a:lnTo>
                      <a:pt x="12744" y="11199"/>
                    </a:lnTo>
                    <a:lnTo>
                      <a:pt x="12753" y="11207"/>
                    </a:lnTo>
                    <a:lnTo>
                      <a:pt x="12762" y="11215"/>
                    </a:lnTo>
                    <a:lnTo>
                      <a:pt x="12771" y="11223"/>
                    </a:lnTo>
                    <a:lnTo>
                      <a:pt x="12780" y="11231"/>
                    </a:lnTo>
                    <a:lnTo>
                      <a:pt x="12789" y="11239"/>
                    </a:lnTo>
                    <a:lnTo>
                      <a:pt x="12798" y="11247"/>
                    </a:lnTo>
                    <a:lnTo>
                      <a:pt x="12807" y="11255"/>
                    </a:lnTo>
                    <a:lnTo>
                      <a:pt x="12816" y="11263"/>
                    </a:lnTo>
                    <a:lnTo>
                      <a:pt x="12825" y="11270"/>
                    </a:lnTo>
                    <a:lnTo>
                      <a:pt x="12834" y="11278"/>
                    </a:lnTo>
                    <a:lnTo>
                      <a:pt x="12843" y="11286"/>
                    </a:lnTo>
                    <a:lnTo>
                      <a:pt x="12852" y="11294"/>
                    </a:lnTo>
                    <a:lnTo>
                      <a:pt x="12861" y="11302"/>
                    </a:lnTo>
                    <a:lnTo>
                      <a:pt x="12870" y="11310"/>
                    </a:lnTo>
                    <a:lnTo>
                      <a:pt x="12879" y="11318"/>
                    </a:lnTo>
                    <a:lnTo>
                      <a:pt x="12888" y="11326"/>
                    </a:lnTo>
                    <a:lnTo>
                      <a:pt x="12897" y="11334"/>
                    </a:lnTo>
                    <a:lnTo>
                      <a:pt x="12906" y="11342"/>
                    </a:lnTo>
                    <a:lnTo>
                      <a:pt x="12915" y="11350"/>
                    </a:lnTo>
                    <a:lnTo>
                      <a:pt x="12924" y="11357"/>
                    </a:lnTo>
                    <a:lnTo>
                      <a:pt x="12933" y="11365"/>
                    </a:lnTo>
                    <a:lnTo>
                      <a:pt x="12942" y="11373"/>
                    </a:lnTo>
                    <a:lnTo>
                      <a:pt x="12951" y="11381"/>
                    </a:lnTo>
                    <a:lnTo>
                      <a:pt x="12960" y="11389"/>
                    </a:lnTo>
                    <a:lnTo>
                      <a:pt x="12969" y="11397"/>
                    </a:lnTo>
                    <a:lnTo>
                      <a:pt x="12978" y="11405"/>
                    </a:lnTo>
                    <a:lnTo>
                      <a:pt x="12987" y="11413"/>
                    </a:lnTo>
                    <a:lnTo>
                      <a:pt x="12996" y="11421"/>
                    </a:lnTo>
                    <a:lnTo>
                      <a:pt x="13005" y="11429"/>
                    </a:lnTo>
                    <a:lnTo>
                      <a:pt x="13014" y="11437"/>
                    </a:lnTo>
                    <a:lnTo>
                      <a:pt x="13023" y="11444"/>
                    </a:lnTo>
                    <a:lnTo>
                      <a:pt x="13032" y="11452"/>
                    </a:lnTo>
                    <a:lnTo>
                      <a:pt x="13041" y="11460"/>
                    </a:lnTo>
                    <a:lnTo>
                      <a:pt x="13050" y="11468"/>
                    </a:lnTo>
                    <a:lnTo>
                      <a:pt x="13059" y="11476"/>
                    </a:lnTo>
                    <a:lnTo>
                      <a:pt x="13068" y="11484"/>
                    </a:lnTo>
                    <a:lnTo>
                      <a:pt x="13077" y="11492"/>
                    </a:lnTo>
                    <a:lnTo>
                      <a:pt x="13086" y="11500"/>
                    </a:lnTo>
                    <a:lnTo>
                      <a:pt x="13095" y="11508"/>
                    </a:lnTo>
                    <a:lnTo>
                      <a:pt x="13104" y="11516"/>
                    </a:lnTo>
                    <a:lnTo>
                      <a:pt x="13113" y="11524"/>
                    </a:lnTo>
                    <a:lnTo>
                      <a:pt x="13122" y="11531"/>
                    </a:lnTo>
                    <a:lnTo>
                      <a:pt x="13131" y="11539"/>
                    </a:lnTo>
                    <a:lnTo>
                      <a:pt x="13140" y="11547"/>
                    </a:lnTo>
                    <a:lnTo>
                      <a:pt x="13149" y="11555"/>
                    </a:lnTo>
                    <a:lnTo>
                      <a:pt x="13158" y="11563"/>
                    </a:lnTo>
                    <a:lnTo>
                      <a:pt x="13167" y="11571"/>
                    </a:lnTo>
                    <a:lnTo>
                      <a:pt x="13176" y="11579"/>
                    </a:lnTo>
                    <a:lnTo>
                      <a:pt x="13185" y="11587"/>
                    </a:lnTo>
                    <a:lnTo>
                      <a:pt x="13194" y="11595"/>
                    </a:lnTo>
                    <a:lnTo>
                      <a:pt x="13203" y="11603"/>
                    </a:lnTo>
                    <a:lnTo>
                      <a:pt x="13212" y="11611"/>
                    </a:lnTo>
                    <a:lnTo>
                      <a:pt x="13221" y="11618"/>
                    </a:lnTo>
                    <a:lnTo>
                      <a:pt x="13230" y="11626"/>
                    </a:lnTo>
                    <a:lnTo>
                      <a:pt x="13239" y="11634"/>
                    </a:lnTo>
                    <a:lnTo>
                      <a:pt x="13248" y="11642"/>
                    </a:lnTo>
                    <a:lnTo>
                      <a:pt x="13257" y="11650"/>
                    </a:lnTo>
                    <a:lnTo>
                      <a:pt x="13266" y="11658"/>
                    </a:lnTo>
                    <a:lnTo>
                      <a:pt x="13275" y="11666"/>
                    </a:lnTo>
                    <a:lnTo>
                      <a:pt x="13284" y="11674"/>
                    </a:lnTo>
                    <a:lnTo>
                      <a:pt x="13293" y="11682"/>
                    </a:lnTo>
                    <a:lnTo>
                      <a:pt x="13302" y="11690"/>
                    </a:lnTo>
                    <a:lnTo>
                      <a:pt x="13311" y="11698"/>
                    </a:lnTo>
                    <a:lnTo>
                      <a:pt x="13320" y="11705"/>
                    </a:lnTo>
                    <a:lnTo>
                      <a:pt x="13329" y="11713"/>
                    </a:lnTo>
                    <a:lnTo>
                      <a:pt x="13338" y="11721"/>
                    </a:lnTo>
                    <a:lnTo>
                      <a:pt x="13347" y="11729"/>
                    </a:lnTo>
                    <a:lnTo>
                      <a:pt x="13356" y="11737"/>
                    </a:lnTo>
                    <a:lnTo>
                      <a:pt x="13365" y="11745"/>
                    </a:lnTo>
                    <a:lnTo>
                      <a:pt x="13374" y="11753"/>
                    </a:lnTo>
                    <a:lnTo>
                      <a:pt x="13383" y="11761"/>
                    </a:lnTo>
                    <a:lnTo>
                      <a:pt x="13392" y="11769"/>
                    </a:lnTo>
                    <a:lnTo>
                      <a:pt x="13401" y="11777"/>
                    </a:lnTo>
                    <a:lnTo>
                      <a:pt x="13410" y="11784"/>
                    </a:lnTo>
                    <a:lnTo>
                      <a:pt x="13419" y="11792"/>
                    </a:lnTo>
                    <a:lnTo>
                      <a:pt x="13428" y="11800"/>
                    </a:lnTo>
                    <a:lnTo>
                      <a:pt x="13437" y="11808"/>
                    </a:lnTo>
                    <a:lnTo>
                      <a:pt x="13446" y="11816"/>
                    </a:lnTo>
                    <a:lnTo>
                      <a:pt x="13455" y="11824"/>
                    </a:lnTo>
                    <a:lnTo>
                      <a:pt x="13464" y="11832"/>
                    </a:lnTo>
                    <a:lnTo>
                      <a:pt x="13473" y="11840"/>
                    </a:lnTo>
                    <a:lnTo>
                      <a:pt x="13482" y="11848"/>
                    </a:lnTo>
                    <a:lnTo>
                      <a:pt x="13491" y="11856"/>
                    </a:lnTo>
                    <a:lnTo>
                      <a:pt x="13500" y="11864"/>
                    </a:lnTo>
                    <a:lnTo>
                      <a:pt x="13509" y="11871"/>
                    </a:lnTo>
                    <a:lnTo>
                      <a:pt x="13518" y="11879"/>
                    </a:lnTo>
                    <a:lnTo>
                      <a:pt x="13527" y="11887"/>
                    </a:lnTo>
                    <a:lnTo>
                      <a:pt x="13536" y="11895"/>
                    </a:lnTo>
                    <a:lnTo>
                      <a:pt x="13545" y="11903"/>
                    </a:lnTo>
                    <a:lnTo>
                      <a:pt x="13554" y="11911"/>
                    </a:lnTo>
                    <a:lnTo>
                      <a:pt x="13563" y="11919"/>
                    </a:lnTo>
                    <a:lnTo>
                      <a:pt x="13572" y="11927"/>
                    </a:lnTo>
                    <a:lnTo>
                      <a:pt x="13581" y="11935"/>
                    </a:lnTo>
                    <a:lnTo>
                      <a:pt x="13590" y="11943"/>
                    </a:lnTo>
                    <a:lnTo>
                      <a:pt x="13599" y="11951"/>
                    </a:lnTo>
                    <a:lnTo>
                      <a:pt x="13608" y="11958"/>
                    </a:lnTo>
                    <a:lnTo>
                      <a:pt x="13617" y="11966"/>
                    </a:lnTo>
                    <a:lnTo>
                      <a:pt x="13626" y="11974"/>
                    </a:lnTo>
                    <a:lnTo>
                      <a:pt x="13635" y="11982"/>
                    </a:lnTo>
                    <a:lnTo>
                      <a:pt x="13644" y="11990"/>
                    </a:lnTo>
                    <a:lnTo>
                      <a:pt x="13653" y="11998"/>
                    </a:lnTo>
                    <a:lnTo>
                      <a:pt x="13662" y="12006"/>
                    </a:lnTo>
                    <a:lnTo>
                      <a:pt x="13671" y="12014"/>
                    </a:lnTo>
                    <a:lnTo>
                      <a:pt x="13680" y="12022"/>
                    </a:lnTo>
                    <a:lnTo>
                      <a:pt x="13689" y="12030"/>
                    </a:lnTo>
                    <a:lnTo>
                      <a:pt x="13698" y="12038"/>
                    </a:lnTo>
                    <a:lnTo>
                      <a:pt x="13707" y="12045"/>
                    </a:lnTo>
                    <a:lnTo>
                      <a:pt x="13716" y="12053"/>
                    </a:lnTo>
                    <a:lnTo>
                      <a:pt x="13725" y="12061"/>
                    </a:lnTo>
                    <a:lnTo>
                      <a:pt x="13734" y="12069"/>
                    </a:lnTo>
                    <a:lnTo>
                      <a:pt x="13743" y="12077"/>
                    </a:lnTo>
                    <a:lnTo>
                      <a:pt x="13752" y="12085"/>
                    </a:lnTo>
                    <a:lnTo>
                      <a:pt x="13761" y="12093"/>
                    </a:lnTo>
                    <a:lnTo>
                      <a:pt x="13770" y="12101"/>
                    </a:lnTo>
                    <a:lnTo>
                      <a:pt x="13779" y="12109"/>
                    </a:lnTo>
                    <a:lnTo>
                      <a:pt x="13788" y="12117"/>
                    </a:lnTo>
                    <a:lnTo>
                      <a:pt x="13797" y="12125"/>
                    </a:lnTo>
                    <a:lnTo>
                      <a:pt x="13806" y="12132"/>
                    </a:lnTo>
                    <a:lnTo>
                      <a:pt x="13815" y="12140"/>
                    </a:lnTo>
                    <a:lnTo>
                      <a:pt x="13824" y="12148"/>
                    </a:lnTo>
                    <a:lnTo>
                      <a:pt x="13833" y="12156"/>
                    </a:lnTo>
                    <a:lnTo>
                      <a:pt x="13842" y="12164"/>
                    </a:lnTo>
                    <a:lnTo>
                      <a:pt x="13851" y="12172"/>
                    </a:lnTo>
                    <a:lnTo>
                      <a:pt x="13860" y="12180"/>
                    </a:lnTo>
                    <a:lnTo>
                      <a:pt x="13869" y="12188"/>
                    </a:lnTo>
                    <a:lnTo>
                      <a:pt x="13878" y="12196"/>
                    </a:lnTo>
                    <a:lnTo>
                      <a:pt x="13887" y="12204"/>
                    </a:lnTo>
                    <a:lnTo>
                      <a:pt x="13896" y="12212"/>
                    </a:lnTo>
                    <a:lnTo>
                      <a:pt x="13905" y="12219"/>
                    </a:lnTo>
                    <a:lnTo>
                      <a:pt x="13914" y="12227"/>
                    </a:lnTo>
                    <a:lnTo>
                      <a:pt x="13923" y="12235"/>
                    </a:lnTo>
                    <a:lnTo>
                      <a:pt x="13932" y="12243"/>
                    </a:lnTo>
                    <a:lnTo>
                      <a:pt x="13941" y="12251"/>
                    </a:lnTo>
                    <a:lnTo>
                      <a:pt x="13950" y="12259"/>
                    </a:lnTo>
                    <a:lnTo>
                      <a:pt x="13959" y="12267"/>
                    </a:lnTo>
                    <a:lnTo>
                      <a:pt x="13968" y="12275"/>
                    </a:lnTo>
                    <a:lnTo>
                      <a:pt x="13977" y="12283"/>
                    </a:lnTo>
                    <a:lnTo>
                      <a:pt x="13986" y="12291"/>
                    </a:lnTo>
                    <a:lnTo>
                      <a:pt x="13995" y="12299"/>
                    </a:lnTo>
                    <a:lnTo>
                      <a:pt x="14004" y="12306"/>
                    </a:lnTo>
                    <a:lnTo>
                      <a:pt x="14013" y="12314"/>
                    </a:lnTo>
                    <a:lnTo>
                      <a:pt x="14022" y="12322"/>
                    </a:lnTo>
                    <a:lnTo>
                      <a:pt x="14031" y="12330"/>
                    </a:lnTo>
                    <a:lnTo>
                      <a:pt x="14040" y="12338"/>
                    </a:lnTo>
                    <a:lnTo>
                      <a:pt x="14049" y="12346"/>
                    </a:lnTo>
                    <a:lnTo>
                      <a:pt x="14058" y="12354"/>
                    </a:lnTo>
                    <a:lnTo>
                      <a:pt x="14067" y="12362"/>
                    </a:lnTo>
                    <a:lnTo>
                      <a:pt x="14076" y="12370"/>
                    </a:lnTo>
                    <a:lnTo>
                      <a:pt x="14085" y="12378"/>
                    </a:lnTo>
                    <a:lnTo>
                      <a:pt x="14094" y="12386"/>
                    </a:lnTo>
                    <a:lnTo>
                      <a:pt x="14103" y="12393"/>
                    </a:lnTo>
                    <a:lnTo>
                      <a:pt x="14112" y="12401"/>
                    </a:lnTo>
                    <a:lnTo>
                      <a:pt x="14121" y="12409"/>
                    </a:lnTo>
                    <a:lnTo>
                      <a:pt x="14130" y="12417"/>
                    </a:lnTo>
                    <a:lnTo>
                      <a:pt x="14139" y="12425"/>
                    </a:lnTo>
                    <a:lnTo>
                      <a:pt x="14148" y="12433"/>
                    </a:lnTo>
                    <a:lnTo>
                      <a:pt x="14157" y="12441"/>
                    </a:lnTo>
                    <a:lnTo>
                      <a:pt x="14166" y="12449"/>
                    </a:lnTo>
                    <a:lnTo>
                      <a:pt x="14175" y="12457"/>
                    </a:lnTo>
                    <a:lnTo>
                      <a:pt x="14184" y="12465"/>
                    </a:lnTo>
                    <a:lnTo>
                      <a:pt x="14193" y="12473"/>
                    </a:lnTo>
                    <a:lnTo>
                      <a:pt x="14202" y="12480"/>
                    </a:lnTo>
                    <a:lnTo>
                      <a:pt x="14211" y="12488"/>
                    </a:lnTo>
                    <a:lnTo>
                      <a:pt x="14220" y="12496"/>
                    </a:lnTo>
                    <a:lnTo>
                      <a:pt x="14229" y="12504"/>
                    </a:lnTo>
                    <a:lnTo>
                      <a:pt x="14238" y="12512"/>
                    </a:lnTo>
                    <a:lnTo>
                      <a:pt x="14247" y="12520"/>
                    </a:lnTo>
                    <a:lnTo>
                      <a:pt x="14256" y="12528"/>
                    </a:lnTo>
                    <a:lnTo>
                      <a:pt x="14265" y="12536"/>
                    </a:lnTo>
                    <a:lnTo>
                      <a:pt x="14274" y="12544"/>
                    </a:lnTo>
                    <a:lnTo>
                      <a:pt x="14283" y="12552"/>
                    </a:lnTo>
                    <a:lnTo>
                      <a:pt x="14292" y="12560"/>
                    </a:lnTo>
                    <a:lnTo>
                      <a:pt x="14301" y="12567"/>
                    </a:lnTo>
                    <a:lnTo>
                      <a:pt x="14310" y="12575"/>
                    </a:lnTo>
                    <a:lnTo>
                      <a:pt x="14319" y="12583"/>
                    </a:lnTo>
                    <a:lnTo>
                      <a:pt x="14328" y="12591"/>
                    </a:lnTo>
                    <a:lnTo>
                      <a:pt x="14337" y="12599"/>
                    </a:lnTo>
                    <a:lnTo>
                      <a:pt x="14346" y="12607"/>
                    </a:lnTo>
                    <a:lnTo>
                      <a:pt x="14355" y="12615"/>
                    </a:lnTo>
                    <a:lnTo>
                      <a:pt x="14364" y="12623"/>
                    </a:lnTo>
                    <a:lnTo>
                      <a:pt x="14373" y="12631"/>
                    </a:lnTo>
                    <a:lnTo>
                      <a:pt x="14382" y="12639"/>
                    </a:lnTo>
                    <a:lnTo>
                      <a:pt x="14391" y="12647"/>
                    </a:lnTo>
                    <a:lnTo>
                      <a:pt x="14400" y="12654"/>
                    </a:lnTo>
                    <a:lnTo>
                      <a:pt x="14409" y="12662"/>
                    </a:lnTo>
                    <a:lnTo>
                      <a:pt x="14418" y="12670"/>
                    </a:lnTo>
                    <a:lnTo>
                      <a:pt x="14427" y="12678"/>
                    </a:lnTo>
                    <a:lnTo>
                      <a:pt x="14436" y="12686"/>
                    </a:lnTo>
                    <a:lnTo>
                      <a:pt x="14445" y="12694"/>
                    </a:lnTo>
                    <a:lnTo>
                      <a:pt x="14454" y="12702"/>
                    </a:lnTo>
                    <a:lnTo>
                      <a:pt x="14463" y="12710"/>
                    </a:lnTo>
                    <a:lnTo>
                      <a:pt x="14472" y="12718"/>
                    </a:lnTo>
                    <a:lnTo>
                      <a:pt x="14481" y="12726"/>
                    </a:lnTo>
                    <a:lnTo>
                      <a:pt x="14490" y="12734"/>
                    </a:lnTo>
                    <a:lnTo>
                      <a:pt x="14499" y="12741"/>
                    </a:lnTo>
                    <a:lnTo>
                      <a:pt x="14508" y="12749"/>
                    </a:lnTo>
                    <a:lnTo>
                      <a:pt x="14517" y="12757"/>
                    </a:lnTo>
                    <a:lnTo>
                      <a:pt x="14526" y="12765"/>
                    </a:lnTo>
                    <a:lnTo>
                      <a:pt x="14535" y="12773"/>
                    </a:lnTo>
                    <a:lnTo>
                      <a:pt x="14544" y="12781"/>
                    </a:lnTo>
                    <a:lnTo>
                      <a:pt x="14553" y="12789"/>
                    </a:lnTo>
                    <a:lnTo>
                      <a:pt x="14562" y="12797"/>
                    </a:lnTo>
                    <a:lnTo>
                      <a:pt x="14571" y="12805"/>
                    </a:lnTo>
                    <a:lnTo>
                      <a:pt x="14580" y="12813"/>
                    </a:lnTo>
                    <a:lnTo>
                      <a:pt x="14589" y="12821"/>
                    </a:lnTo>
                    <a:lnTo>
                      <a:pt x="14598" y="12828"/>
                    </a:lnTo>
                    <a:lnTo>
                      <a:pt x="14607" y="12836"/>
                    </a:lnTo>
                    <a:lnTo>
                      <a:pt x="14616" y="12844"/>
                    </a:lnTo>
                    <a:lnTo>
                      <a:pt x="14625" y="12852"/>
                    </a:lnTo>
                    <a:lnTo>
                      <a:pt x="14634" y="12860"/>
                    </a:lnTo>
                    <a:lnTo>
                      <a:pt x="14643" y="12868"/>
                    </a:lnTo>
                    <a:lnTo>
                      <a:pt x="14652" y="12876"/>
                    </a:lnTo>
                    <a:lnTo>
                      <a:pt x="14661" y="12884"/>
                    </a:lnTo>
                    <a:lnTo>
                      <a:pt x="14670" y="12892"/>
                    </a:lnTo>
                    <a:lnTo>
                      <a:pt x="14679" y="12900"/>
                    </a:lnTo>
                    <a:lnTo>
                      <a:pt x="14688" y="12908"/>
                    </a:lnTo>
                    <a:lnTo>
                      <a:pt x="14697" y="12915"/>
                    </a:lnTo>
                    <a:lnTo>
                      <a:pt x="14706" y="12923"/>
                    </a:lnTo>
                    <a:lnTo>
                      <a:pt x="14715" y="12931"/>
                    </a:lnTo>
                    <a:lnTo>
                      <a:pt x="14724" y="12939"/>
                    </a:lnTo>
                    <a:lnTo>
                      <a:pt x="14733" y="12947"/>
                    </a:lnTo>
                    <a:lnTo>
                      <a:pt x="14742" y="12955"/>
                    </a:lnTo>
                    <a:lnTo>
                      <a:pt x="14751" y="12963"/>
                    </a:lnTo>
                    <a:lnTo>
                      <a:pt x="14760" y="12971"/>
                    </a:lnTo>
                    <a:lnTo>
                      <a:pt x="14769" y="12979"/>
                    </a:lnTo>
                    <a:lnTo>
                      <a:pt x="14778" y="12987"/>
                    </a:lnTo>
                    <a:lnTo>
                      <a:pt x="14787" y="12995"/>
                    </a:lnTo>
                    <a:lnTo>
                      <a:pt x="14796" y="13002"/>
                    </a:lnTo>
                    <a:lnTo>
                      <a:pt x="14805" y="13010"/>
                    </a:lnTo>
                    <a:lnTo>
                      <a:pt x="14814" y="13018"/>
                    </a:lnTo>
                    <a:lnTo>
                      <a:pt x="14823" y="13026"/>
                    </a:lnTo>
                    <a:lnTo>
                      <a:pt x="14832" y="13034"/>
                    </a:lnTo>
                    <a:lnTo>
                      <a:pt x="14841" y="13042"/>
                    </a:lnTo>
                    <a:lnTo>
                      <a:pt x="14850" y="13050"/>
                    </a:lnTo>
                    <a:lnTo>
                      <a:pt x="14859" y="13058"/>
                    </a:lnTo>
                    <a:lnTo>
                      <a:pt x="14868" y="13066"/>
                    </a:lnTo>
                    <a:lnTo>
                      <a:pt x="14877" y="13074"/>
                    </a:lnTo>
                    <a:lnTo>
                      <a:pt x="14886" y="13082"/>
                    </a:lnTo>
                    <a:lnTo>
                      <a:pt x="14895" y="13089"/>
                    </a:lnTo>
                    <a:lnTo>
                      <a:pt x="14904" y="13097"/>
                    </a:lnTo>
                    <a:lnTo>
                      <a:pt x="14913" y="13105"/>
                    </a:lnTo>
                    <a:lnTo>
                      <a:pt x="14922" y="13113"/>
                    </a:lnTo>
                    <a:lnTo>
                      <a:pt x="14931" y="13121"/>
                    </a:lnTo>
                    <a:lnTo>
                      <a:pt x="14940" y="13129"/>
                    </a:lnTo>
                    <a:lnTo>
                      <a:pt x="14949" y="13137"/>
                    </a:lnTo>
                    <a:lnTo>
                      <a:pt x="14958" y="13145"/>
                    </a:lnTo>
                    <a:lnTo>
                      <a:pt x="14967" y="13153"/>
                    </a:lnTo>
                    <a:lnTo>
                      <a:pt x="14976" y="13161"/>
                    </a:lnTo>
                    <a:lnTo>
                      <a:pt x="14985" y="13169"/>
                    </a:lnTo>
                    <a:lnTo>
                      <a:pt x="14994" y="13176"/>
                    </a:lnTo>
                    <a:lnTo>
                      <a:pt x="15003" y="13184"/>
                    </a:lnTo>
                    <a:lnTo>
                      <a:pt x="15012" y="13192"/>
                    </a:lnTo>
                    <a:lnTo>
                      <a:pt x="15021" y="13200"/>
                    </a:lnTo>
                    <a:lnTo>
                      <a:pt x="15030" y="13208"/>
                    </a:lnTo>
                    <a:lnTo>
                      <a:pt x="15039" y="13216"/>
                    </a:lnTo>
                    <a:lnTo>
                      <a:pt x="15048" y="13224"/>
                    </a:lnTo>
                    <a:lnTo>
                      <a:pt x="15057" y="13232"/>
                    </a:lnTo>
                    <a:lnTo>
                      <a:pt x="15066" y="13240"/>
                    </a:lnTo>
                    <a:lnTo>
                      <a:pt x="15075" y="13248"/>
                    </a:lnTo>
                    <a:lnTo>
                      <a:pt x="15084" y="13256"/>
                    </a:lnTo>
                    <a:lnTo>
                      <a:pt x="15093" y="13263"/>
                    </a:lnTo>
                    <a:lnTo>
                      <a:pt x="15102" y="13271"/>
                    </a:lnTo>
                    <a:lnTo>
                      <a:pt x="15111" y="13279"/>
                    </a:lnTo>
                    <a:lnTo>
                      <a:pt x="15120" y="13287"/>
                    </a:lnTo>
                    <a:lnTo>
                      <a:pt x="15129" y="13295"/>
                    </a:lnTo>
                    <a:lnTo>
                      <a:pt x="15138" y="13303"/>
                    </a:lnTo>
                    <a:lnTo>
                      <a:pt x="15147" y="13311"/>
                    </a:lnTo>
                    <a:lnTo>
                      <a:pt x="15156" y="13319"/>
                    </a:lnTo>
                    <a:lnTo>
                      <a:pt x="15165" y="13327"/>
                    </a:lnTo>
                    <a:lnTo>
                      <a:pt x="15174" y="13335"/>
                    </a:lnTo>
                    <a:lnTo>
                      <a:pt x="15183" y="13343"/>
                    </a:lnTo>
                    <a:lnTo>
                      <a:pt x="15192" y="13350"/>
                    </a:lnTo>
                    <a:lnTo>
                      <a:pt x="15201" y="13358"/>
                    </a:lnTo>
                    <a:lnTo>
                      <a:pt x="15210" y="13366"/>
                    </a:lnTo>
                    <a:lnTo>
                      <a:pt x="15219" y="13374"/>
                    </a:lnTo>
                    <a:lnTo>
                      <a:pt x="15228" y="13382"/>
                    </a:lnTo>
                    <a:lnTo>
                      <a:pt x="15237" y="13390"/>
                    </a:lnTo>
                    <a:lnTo>
                      <a:pt x="15246" y="13398"/>
                    </a:lnTo>
                    <a:lnTo>
                      <a:pt x="15255" y="13406"/>
                    </a:lnTo>
                    <a:lnTo>
                      <a:pt x="15264" y="13414"/>
                    </a:lnTo>
                    <a:lnTo>
                      <a:pt x="15273" y="13422"/>
                    </a:lnTo>
                    <a:lnTo>
                      <a:pt x="15282" y="13430"/>
                    </a:lnTo>
                    <a:lnTo>
                      <a:pt x="15291" y="13437"/>
                    </a:lnTo>
                    <a:lnTo>
                      <a:pt x="15300" y="13445"/>
                    </a:lnTo>
                    <a:lnTo>
                      <a:pt x="15309" y="13453"/>
                    </a:lnTo>
                    <a:lnTo>
                      <a:pt x="15318" y="13461"/>
                    </a:lnTo>
                    <a:lnTo>
                      <a:pt x="15327" y="13469"/>
                    </a:lnTo>
                    <a:lnTo>
                      <a:pt x="15336" y="13477"/>
                    </a:lnTo>
                    <a:lnTo>
                      <a:pt x="15345" y="13485"/>
                    </a:lnTo>
                    <a:lnTo>
                      <a:pt x="15354" y="13493"/>
                    </a:lnTo>
                    <a:lnTo>
                      <a:pt x="15363" y="13501"/>
                    </a:lnTo>
                    <a:lnTo>
                      <a:pt x="15372" y="13509"/>
                    </a:lnTo>
                    <a:lnTo>
                      <a:pt x="15381" y="13517"/>
                    </a:lnTo>
                    <a:lnTo>
                      <a:pt x="15390" y="13524"/>
                    </a:lnTo>
                    <a:lnTo>
                      <a:pt x="15399" y="13532"/>
                    </a:lnTo>
                    <a:lnTo>
                      <a:pt x="15408" y="13540"/>
                    </a:lnTo>
                    <a:lnTo>
                      <a:pt x="15417" y="13548"/>
                    </a:lnTo>
                    <a:lnTo>
                      <a:pt x="15426" y="13556"/>
                    </a:lnTo>
                    <a:lnTo>
                      <a:pt x="15435" y="13564"/>
                    </a:lnTo>
                    <a:lnTo>
                      <a:pt x="15444" y="13572"/>
                    </a:lnTo>
                    <a:lnTo>
                      <a:pt x="15453" y="13580"/>
                    </a:lnTo>
                    <a:lnTo>
                      <a:pt x="15462" y="13588"/>
                    </a:lnTo>
                    <a:lnTo>
                      <a:pt x="15471" y="13596"/>
                    </a:lnTo>
                    <a:lnTo>
                      <a:pt x="15480" y="13604"/>
                    </a:lnTo>
                    <a:lnTo>
                      <a:pt x="15489" y="13611"/>
                    </a:lnTo>
                    <a:lnTo>
                      <a:pt x="15498" y="13619"/>
                    </a:lnTo>
                    <a:lnTo>
                      <a:pt x="15507" y="13627"/>
                    </a:lnTo>
                    <a:lnTo>
                      <a:pt x="15516" y="13635"/>
                    </a:lnTo>
                    <a:lnTo>
                      <a:pt x="15525" y="13643"/>
                    </a:lnTo>
                    <a:lnTo>
                      <a:pt x="15534" y="13651"/>
                    </a:lnTo>
                    <a:lnTo>
                      <a:pt x="15543" y="13659"/>
                    </a:lnTo>
                    <a:lnTo>
                      <a:pt x="15552" y="13667"/>
                    </a:lnTo>
                    <a:lnTo>
                      <a:pt x="15561" y="13675"/>
                    </a:lnTo>
                    <a:lnTo>
                      <a:pt x="15570" y="13683"/>
                    </a:lnTo>
                    <a:lnTo>
                      <a:pt x="15579" y="13691"/>
                    </a:lnTo>
                    <a:lnTo>
                      <a:pt x="15588" y="13698"/>
                    </a:lnTo>
                    <a:lnTo>
                      <a:pt x="15597" y="13706"/>
                    </a:lnTo>
                    <a:lnTo>
                      <a:pt x="15606" y="13714"/>
                    </a:lnTo>
                    <a:lnTo>
                      <a:pt x="15615" y="13722"/>
                    </a:lnTo>
                    <a:lnTo>
                      <a:pt x="15624" y="13730"/>
                    </a:lnTo>
                    <a:lnTo>
                      <a:pt x="15633" y="13738"/>
                    </a:lnTo>
                    <a:lnTo>
                      <a:pt x="15642" y="13746"/>
                    </a:lnTo>
                    <a:lnTo>
                      <a:pt x="15651" y="13754"/>
                    </a:lnTo>
                    <a:lnTo>
                      <a:pt x="15660" y="13762"/>
                    </a:lnTo>
                    <a:lnTo>
                      <a:pt x="15669" y="13770"/>
                    </a:lnTo>
                    <a:lnTo>
                      <a:pt x="15678" y="13778"/>
                    </a:lnTo>
                    <a:lnTo>
                      <a:pt x="15687" y="13785"/>
                    </a:lnTo>
                    <a:lnTo>
                      <a:pt x="15696" y="13793"/>
                    </a:lnTo>
                    <a:lnTo>
                      <a:pt x="15705" y="13801"/>
                    </a:lnTo>
                    <a:lnTo>
                      <a:pt x="15714" y="13809"/>
                    </a:lnTo>
                    <a:lnTo>
                      <a:pt x="15723" y="13817"/>
                    </a:lnTo>
                    <a:lnTo>
                      <a:pt x="15732" y="13825"/>
                    </a:lnTo>
                    <a:lnTo>
                      <a:pt x="15741" y="13833"/>
                    </a:lnTo>
                    <a:lnTo>
                      <a:pt x="15750" y="13841"/>
                    </a:lnTo>
                    <a:lnTo>
                      <a:pt x="15759" y="13849"/>
                    </a:lnTo>
                    <a:lnTo>
                      <a:pt x="15768" y="13857"/>
                    </a:lnTo>
                    <a:lnTo>
                      <a:pt x="15777" y="13864"/>
                    </a:lnTo>
                    <a:lnTo>
                      <a:pt x="15786" y="13872"/>
                    </a:lnTo>
                    <a:lnTo>
                      <a:pt x="15795" y="13880"/>
                    </a:lnTo>
                    <a:lnTo>
                      <a:pt x="15804" y="13888"/>
                    </a:lnTo>
                    <a:lnTo>
                      <a:pt x="15813" y="13896"/>
                    </a:lnTo>
                    <a:lnTo>
                      <a:pt x="15822" y="13904"/>
                    </a:lnTo>
                    <a:lnTo>
                      <a:pt x="15831" y="13912"/>
                    </a:lnTo>
                    <a:lnTo>
                      <a:pt x="15840" y="13920"/>
                    </a:lnTo>
                    <a:lnTo>
                      <a:pt x="15849" y="13928"/>
                    </a:lnTo>
                    <a:lnTo>
                      <a:pt x="15858" y="13936"/>
                    </a:lnTo>
                    <a:lnTo>
                      <a:pt x="15867" y="13944"/>
                    </a:lnTo>
                    <a:lnTo>
                      <a:pt x="15876" y="13951"/>
                    </a:lnTo>
                    <a:lnTo>
                      <a:pt x="15885" y="13959"/>
                    </a:lnTo>
                    <a:lnTo>
                      <a:pt x="15894" y="13967"/>
                    </a:lnTo>
                    <a:lnTo>
                      <a:pt x="15903" y="13975"/>
                    </a:lnTo>
                    <a:lnTo>
                      <a:pt x="15912" y="13983"/>
                    </a:lnTo>
                    <a:lnTo>
                      <a:pt x="15921" y="13991"/>
                    </a:lnTo>
                    <a:lnTo>
                      <a:pt x="15930" y="13999"/>
                    </a:lnTo>
                    <a:lnTo>
                      <a:pt x="15939" y="14007"/>
                    </a:lnTo>
                    <a:lnTo>
                      <a:pt x="15948" y="14015"/>
                    </a:lnTo>
                    <a:lnTo>
                      <a:pt x="15957" y="14023"/>
                    </a:lnTo>
                    <a:lnTo>
                      <a:pt x="15966" y="14031"/>
                    </a:lnTo>
                    <a:lnTo>
                      <a:pt x="15975" y="14038"/>
                    </a:lnTo>
                    <a:lnTo>
                      <a:pt x="15984" y="14046"/>
                    </a:lnTo>
                    <a:lnTo>
                      <a:pt x="15993" y="14054"/>
                    </a:lnTo>
                    <a:lnTo>
                      <a:pt x="16002" y="14062"/>
                    </a:lnTo>
                    <a:lnTo>
                      <a:pt x="16011" y="14070"/>
                    </a:lnTo>
                    <a:lnTo>
                      <a:pt x="16020" y="14078"/>
                    </a:lnTo>
                    <a:lnTo>
                      <a:pt x="16029" y="14086"/>
                    </a:lnTo>
                    <a:lnTo>
                      <a:pt x="16038" y="14094"/>
                    </a:lnTo>
                    <a:lnTo>
                      <a:pt x="16047" y="14102"/>
                    </a:lnTo>
                    <a:lnTo>
                      <a:pt x="16056" y="14110"/>
                    </a:lnTo>
                    <a:lnTo>
                      <a:pt x="16065" y="14118"/>
                    </a:lnTo>
                    <a:lnTo>
                      <a:pt x="16074" y="14125"/>
                    </a:lnTo>
                    <a:lnTo>
                      <a:pt x="16083" y="14133"/>
                    </a:lnTo>
                    <a:lnTo>
                      <a:pt x="16092" y="14141"/>
                    </a:lnTo>
                    <a:lnTo>
                      <a:pt x="16101" y="14149"/>
                    </a:lnTo>
                    <a:lnTo>
                      <a:pt x="16110" y="14157"/>
                    </a:lnTo>
                    <a:lnTo>
                      <a:pt x="16119" y="14165"/>
                    </a:lnTo>
                    <a:lnTo>
                      <a:pt x="16128" y="14173"/>
                    </a:lnTo>
                    <a:lnTo>
                      <a:pt x="16137" y="14181"/>
                    </a:lnTo>
                    <a:lnTo>
                      <a:pt x="16146" y="14189"/>
                    </a:lnTo>
                    <a:lnTo>
                      <a:pt x="16155" y="14197"/>
                    </a:lnTo>
                    <a:lnTo>
                      <a:pt x="16164" y="14205"/>
                    </a:lnTo>
                    <a:lnTo>
                      <a:pt x="16173" y="14212"/>
                    </a:lnTo>
                    <a:lnTo>
                      <a:pt x="16182" y="14220"/>
                    </a:lnTo>
                    <a:lnTo>
                      <a:pt x="16191" y="14228"/>
                    </a:lnTo>
                    <a:lnTo>
                      <a:pt x="16200" y="14236"/>
                    </a:lnTo>
                    <a:lnTo>
                      <a:pt x="16209" y="14244"/>
                    </a:lnTo>
                    <a:lnTo>
                      <a:pt x="16218" y="14252"/>
                    </a:lnTo>
                    <a:lnTo>
                      <a:pt x="16227" y="14260"/>
                    </a:lnTo>
                    <a:lnTo>
                      <a:pt x="16236" y="14268"/>
                    </a:lnTo>
                    <a:lnTo>
                      <a:pt x="16245" y="14276"/>
                    </a:lnTo>
                    <a:lnTo>
                      <a:pt x="16254" y="14284"/>
                    </a:lnTo>
                    <a:lnTo>
                      <a:pt x="16263" y="14292"/>
                    </a:lnTo>
                    <a:lnTo>
                      <a:pt x="16272" y="14299"/>
                    </a:lnTo>
                    <a:lnTo>
                      <a:pt x="16281" y="14307"/>
                    </a:lnTo>
                    <a:lnTo>
                      <a:pt x="16290" y="14315"/>
                    </a:lnTo>
                    <a:lnTo>
                      <a:pt x="16299" y="14323"/>
                    </a:lnTo>
                    <a:lnTo>
                      <a:pt x="16308" y="14331"/>
                    </a:lnTo>
                    <a:lnTo>
                      <a:pt x="16317" y="14339"/>
                    </a:lnTo>
                    <a:lnTo>
                      <a:pt x="16326" y="14347"/>
                    </a:lnTo>
                    <a:lnTo>
                      <a:pt x="16335" y="14355"/>
                    </a:lnTo>
                    <a:lnTo>
                      <a:pt x="16344" y="14363"/>
                    </a:lnTo>
                    <a:lnTo>
                      <a:pt x="16353" y="14371"/>
                    </a:lnTo>
                    <a:lnTo>
                      <a:pt x="16362" y="14379"/>
                    </a:lnTo>
                    <a:lnTo>
                      <a:pt x="16371" y="14386"/>
                    </a:lnTo>
                    <a:lnTo>
                      <a:pt x="16380" y="14394"/>
                    </a:lnTo>
                    <a:lnTo>
                      <a:pt x="16389" y="14402"/>
                    </a:lnTo>
                    <a:lnTo>
                      <a:pt x="16398" y="14410"/>
                    </a:lnTo>
                    <a:lnTo>
                      <a:pt x="16407" y="14418"/>
                    </a:lnTo>
                    <a:lnTo>
                      <a:pt x="16416" y="14426"/>
                    </a:lnTo>
                    <a:lnTo>
                      <a:pt x="16425" y="14434"/>
                    </a:lnTo>
                    <a:lnTo>
                      <a:pt x="16434" y="14442"/>
                    </a:lnTo>
                    <a:lnTo>
                      <a:pt x="16443" y="14450"/>
                    </a:lnTo>
                    <a:lnTo>
                      <a:pt x="16452" y="14458"/>
                    </a:lnTo>
                    <a:lnTo>
                      <a:pt x="16461" y="14466"/>
                    </a:lnTo>
                    <a:lnTo>
                      <a:pt x="16470" y="14473"/>
                    </a:lnTo>
                    <a:lnTo>
                      <a:pt x="16479" y="14481"/>
                    </a:lnTo>
                    <a:lnTo>
                      <a:pt x="16488" y="14489"/>
                    </a:lnTo>
                    <a:lnTo>
                      <a:pt x="16497" y="14497"/>
                    </a:lnTo>
                    <a:lnTo>
                      <a:pt x="16506" y="14505"/>
                    </a:lnTo>
                    <a:lnTo>
                      <a:pt x="16515" y="14513"/>
                    </a:lnTo>
                    <a:lnTo>
                      <a:pt x="16524" y="14521"/>
                    </a:lnTo>
                    <a:lnTo>
                      <a:pt x="16533" y="14529"/>
                    </a:lnTo>
                    <a:lnTo>
                      <a:pt x="16542" y="14537"/>
                    </a:lnTo>
                    <a:lnTo>
                      <a:pt x="16551" y="14545"/>
                    </a:lnTo>
                    <a:lnTo>
                      <a:pt x="16560" y="14553"/>
                    </a:lnTo>
                    <a:lnTo>
                      <a:pt x="16569" y="14560"/>
                    </a:lnTo>
                    <a:lnTo>
                      <a:pt x="16578" y="14568"/>
                    </a:lnTo>
                    <a:lnTo>
                      <a:pt x="16587" y="14576"/>
                    </a:lnTo>
                    <a:lnTo>
                      <a:pt x="16596" y="14584"/>
                    </a:lnTo>
                    <a:lnTo>
                      <a:pt x="16605" y="14592"/>
                    </a:lnTo>
                    <a:lnTo>
                      <a:pt x="16614" y="14600"/>
                    </a:lnTo>
                    <a:lnTo>
                      <a:pt x="16623" y="14608"/>
                    </a:lnTo>
                    <a:lnTo>
                      <a:pt x="16632" y="14616"/>
                    </a:lnTo>
                    <a:lnTo>
                      <a:pt x="16641" y="14624"/>
                    </a:lnTo>
                    <a:lnTo>
                      <a:pt x="16650" y="14632"/>
                    </a:lnTo>
                    <a:lnTo>
                      <a:pt x="16659" y="14640"/>
                    </a:lnTo>
                    <a:lnTo>
                      <a:pt x="16668" y="14647"/>
                    </a:lnTo>
                    <a:lnTo>
                      <a:pt x="16677" y="14655"/>
                    </a:lnTo>
                    <a:lnTo>
                      <a:pt x="16686" y="14663"/>
                    </a:lnTo>
                    <a:lnTo>
                      <a:pt x="16695" y="14671"/>
                    </a:lnTo>
                    <a:lnTo>
                      <a:pt x="16704" y="14679"/>
                    </a:lnTo>
                    <a:lnTo>
                      <a:pt x="16713" y="14687"/>
                    </a:lnTo>
                    <a:lnTo>
                      <a:pt x="16722" y="14695"/>
                    </a:lnTo>
                    <a:lnTo>
                      <a:pt x="16731" y="14703"/>
                    </a:lnTo>
                    <a:lnTo>
                      <a:pt x="16740" y="14711"/>
                    </a:lnTo>
                    <a:lnTo>
                      <a:pt x="16749" y="14719"/>
                    </a:lnTo>
                    <a:lnTo>
                      <a:pt x="16758" y="14727"/>
                    </a:lnTo>
                    <a:lnTo>
                      <a:pt x="16767" y="14734"/>
                    </a:lnTo>
                    <a:lnTo>
                      <a:pt x="16776" y="14742"/>
                    </a:lnTo>
                    <a:lnTo>
                      <a:pt x="16785" y="14750"/>
                    </a:lnTo>
                    <a:lnTo>
                      <a:pt x="16794" y="14758"/>
                    </a:lnTo>
                    <a:lnTo>
                      <a:pt x="16803" y="14766"/>
                    </a:lnTo>
                    <a:lnTo>
                      <a:pt x="16812" y="14774"/>
                    </a:lnTo>
                    <a:lnTo>
                      <a:pt x="16821" y="14782"/>
                    </a:lnTo>
                    <a:lnTo>
                      <a:pt x="16830" y="14790"/>
                    </a:lnTo>
                    <a:lnTo>
                      <a:pt x="16839" y="14798"/>
                    </a:lnTo>
                    <a:lnTo>
                      <a:pt x="16848" y="14806"/>
                    </a:lnTo>
                    <a:lnTo>
                      <a:pt x="16857" y="14814"/>
                    </a:lnTo>
                    <a:lnTo>
                      <a:pt x="16866" y="14821"/>
                    </a:lnTo>
                    <a:lnTo>
                      <a:pt x="16875" y="14829"/>
                    </a:lnTo>
                    <a:lnTo>
                      <a:pt x="16884" y="14837"/>
                    </a:lnTo>
                    <a:lnTo>
                      <a:pt x="16893" y="14845"/>
                    </a:lnTo>
                    <a:lnTo>
                      <a:pt x="16902" y="14853"/>
                    </a:lnTo>
                    <a:lnTo>
                      <a:pt x="16911" y="14861"/>
                    </a:lnTo>
                    <a:lnTo>
                      <a:pt x="16920" y="14869"/>
                    </a:lnTo>
                    <a:lnTo>
                      <a:pt x="16929" y="14877"/>
                    </a:lnTo>
                    <a:lnTo>
                      <a:pt x="16938" y="14885"/>
                    </a:lnTo>
                    <a:lnTo>
                      <a:pt x="16947" y="14893"/>
                    </a:lnTo>
                    <a:lnTo>
                      <a:pt x="16956" y="14901"/>
                    </a:lnTo>
                    <a:lnTo>
                      <a:pt x="16965" y="14908"/>
                    </a:lnTo>
                    <a:lnTo>
                      <a:pt x="16974" y="14916"/>
                    </a:lnTo>
                    <a:lnTo>
                      <a:pt x="16983" y="14924"/>
                    </a:lnTo>
                    <a:lnTo>
                      <a:pt x="16992" y="14932"/>
                    </a:lnTo>
                    <a:lnTo>
                      <a:pt x="17001" y="14940"/>
                    </a:lnTo>
                    <a:lnTo>
                      <a:pt x="17010" y="14948"/>
                    </a:lnTo>
                    <a:lnTo>
                      <a:pt x="17019" y="14956"/>
                    </a:lnTo>
                    <a:lnTo>
                      <a:pt x="17028" y="14964"/>
                    </a:lnTo>
                    <a:lnTo>
                      <a:pt x="17037" y="14972"/>
                    </a:lnTo>
                    <a:lnTo>
                      <a:pt x="17046" y="14980"/>
                    </a:lnTo>
                    <a:lnTo>
                      <a:pt x="17055" y="14988"/>
                    </a:lnTo>
                    <a:lnTo>
                      <a:pt x="17064" y="14995"/>
                    </a:lnTo>
                    <a:lnTo>
                      <a:pt x="17073" y="15003"/>
                    </a:lnTo>
                    <a:lnTo>
                      <a:pt x="17082" y="15011"/>
                    </a:lnTo>
                    <a:lnTo>
                      <a:pt x="17091" y="15019"/>
                    </a:lnTo>
                    <a:lnTo>
                      <a:pt x="17100" y="15027"/>
                    </a:lnTo>
                    <a:lnTo>
                      <a:pt x="17109" y="15035"/>
                    </a:lnTo>
                    <a:lnTo>
                      <a:pt x="17118" y="15043"/>
                    </a:lnTo>
                    <a:lnTo>
                      <a:pt x="17127" y="15051"/>
                    </a:lnTo>
                    <a:lnTo>
                      <a:pt x="17136" y="15059"/>
                    </a:lnTo>
                    <a:lnTo>
                      <a:pt x="17145" y="15067"/>
                    </a:lnTo>
                    <a:lnTo>
                      <a:pt x="17154" y="15075"/>
                    </a:lnTo>
                    <a:lnTo>
                      <a:pt x="17163" y="15082"/>
                    </a:lnTo>
                    <a:lnTo>
                      <a:pt x="17172" y="15090"/>
                    </a:lnTo>
                    <a:lnTo>
                      <a:pt x="17181" y="15098"/>
                    </a:lnTo>
                    <a:lnTo>
                      <a:pt x="17190" y="15106"/>
                    </a:lnTo>
                    <a:lnTo>
                      <a:pt x="17199" y="15114"/>
                    </a:lnTo>
                    <a:lnTo>
                      <a:pt x="17208" y="15122"/>
                    </a:lnTo>
                    <a:lnTo>
                      <a:pt x="17217" y="15130"/>
                    </a:lnTo>
                    <a:lnTo>
                      <a:pt x="17226" y="15138"/>
                    </a:lnTo>
                    <a:lnTo>
                      <a:pt x="17235" y="15146"/>
                    </a:lnTo>
                    <a:lnTo>
                      <a:pt x="17244" y="15154"/>
                    </a:lnTo>
                    <a:lnTo>
                      <a:pt x="17253" y="15162"/>
                    </a:lnTo>
                    <a:lnTo>
                      <a:pt x="17262" y="15169"/>
                    </a:lnTo>
                    <a:lnTo>
                      <a:pt x="17271" y="15177"/>
                    </a:lnTo>
                    <a:lnTo>
                      <a:pt x="17280" y="15185"/>
                    </a:lnTo>
                    <a:lnTo>
                      <a:pt x="17289" y="15193"/>
                    </a:lnTo>
                    <a:lnTo>
                      <a:pt x="17298" y="15201"/>
                    </a:lnTo>
                    <a:lnTo>
                      <a:pt x="17307" y="15209"/>
                    </a:lnTo>
                    <a:lnTo>
                      <a:pt x="17316" y="15217"/>
                    </a:lnTo>
                    <a:lnTo>
                      <a:pt x="17325" y="15225"/>
                    </a:lnTo>
                    <a:lnTo>
                      <a:pt x="17334" y="15233"/>
                    </a:lnTo>
                    <a:lnTo>
                      <a:pt x="17343" y="15241"/>
                    </a:lnTo>
                    <a:lnTo>
                      <a:pt x="17352" y="15249"/>
                    </a:lnTo>
                    <a:lnTo>
                      <a:pt x="17361" y="15256"/>
                    </a:lnTo>
                    <a:lnTo>
                      <a:pt x="17370" y="15264"/>
                    </a:lnTo>
                    <a:lnTo>
                      <a:pt x="17379" y="15272"/>
                    </a:lnTo>
                    <a:lnTo>
                      <a:pt x="17388" y="15280"/>
                    </a:lnTo>
                    <a:lnTo>
                      <a:pt x="17397" y="15288"/>
                    </a:lnTo>
                    <a:lnTo>
                      <a:pt x="17406" y="15296"/>
                    </a:lnTo>
                    <a:lnTo>
                      <a:pt x="17415" y="15304"/>
                    </a:lnTo>
                    <a:lnTo>
                      <a:pt x="17424" y="15312"/>
                    </a:lnTo>
                    <a:lnTo>
                      <a:pt x="17433" y="15320"/>
                    </a:lnTo>
                    <a:lnTo>
                      <a:pt x="17442" y="15328"/>
                    </a:lnTo>
                    <a:lnTo>
                      <a:pt x="17451" y="15336"/>
                    </a:lnTo>
                    <a:lnTo>
                      <a:pt x="17460" y="15343"/>
                    </a:lnTo>
                    <a:lnTo>
                      <a:pt x="17469" y="15351"/>
                    </a:lnTo>
                    <a:lnTo>
                      <a:pt x="17478" y="15359"/>
                    </a:lnTo>
                    <a:lnTo>
                      <a:pt x="17487" y="15367"/>
                    </a:lnTo>
                    <a:lnTo>
                      <a:pt x="17496" y="15375"/>
                    </a:lnTo>
                    <a:lnTo>
                      <a:pt x="17505" y="15383"/>
                    </a:lnTo>
                    <a:lnTo>
                      <a:pt x="17514" y="15391"/>
                    </a:lnTo>
                    <a:lnTo>
                      <a:pt x="17523" y="15399"/>
                    </a:lnTo>
                    <a:lnTo>
                      <a:pt x="17532" y="15407"/>
                    </a:lnTo>
                    <a:lnTo>
                      <a:pt x="17541" y="15415"/>
                    </a:lnTo>
                    <a:lnTo>
                      <a:pt x="17550" y="15423"/>
                    </a:lnTo>
                    <a:lnTo>
                      <a:pt x="17559" y="15430"/>
                    </a:lnTo>
                    <a:lnTo>
                      <a:pt x="17568" y="15438"/>
                    </a:lnTo>
                    <a:lnTo>
                      <a:pt x="17577" y="15446"/>
                    </a:lnTo>
                    <a:lnTo>
                      <a:pt x="17586" y="15454"/>
                    </a:lnTo>
                    <a:lnTo>
                      <a:pt x="17595" y="15462"/>
                    </a:lnTo>
                    <a:lnTo>
                      <a:pt x="17604" y="15470"/>
                    </a:lnTo>
                    <a:lnTo>
                      <a:pt x="17613" y="15478"/>
                    </a:lnTo>
                    <a:lnTo>
                      <a:pt x="17622" y="15486"/>
                    </a:lnTo>
                    <a:lnTo>
                      <a:pt x="17631" y="15494"/>
                    </a:lnTo>
                    <a:lnTo>
                      <a:pt x="17640" y="15502"/>
                    </a:lnTo>
                    <a:lnTo>
                      <a:pt x="17649" y="15510"/>
                    </a:lnTo>
                    <a:lnTo>
                      <a:pt x="17658" y="15517"/>
                    </a:lnTo>
                    <a:lnTo>
                      <a:pt x="17667" y="15525"/>
                    </a:lnTo>
                    <a:lnTo>
                      <a:pt x="17676" y="15533"/>
                    </a:lnTo>
                    <a:lnTo>
                      <a:pt x="17685" y="15541"/>
                    </a:lnTo>
                    <a:lnTo>
                      <a:pt x="17694" y="15549"/>
                    </a:lnTo>
                    <a:lnTo>
                      <a:pt x="17703" y="15557"/>
                    </a:lnTo>
                    <a:lnTo>
                      <a:pt x="17712" y="15565"/>
                    </a:lnTo>
                    <a:lnTo>
                      <a:pt x="17721" y="15573"/>
                    </a:lnTo>
                    <a:lnTo>
                      <a:pt x="17730" y="15581"/>
                    </a:lnTo>
                    <a:lnTo>
                      <a:pt x="17739" y="15589"/>
                    </a:lnTo>
                    <a:lnTo>
                      <a:pt x="17748" y="15597"/>
                    </a:lnTo>
                    <a:lnTo>
                      <a:pt x="17757" y="15604"/>
                    </a:lnTo>
                    <a:lnTo>
                      <a:pt x="17766" y="15612"/>
                    </a:lnTo>
                    <a:lnTo>
                      <a:pt x="17775" y="15620"/>
                    </a:lnTo>
                    <a:lnTo>
                      <a:pt x="17784" y="15628"/>
                    </a:lnTo>
                    <a:lnTo>
                      <a:pt x="17793" y="15636"/>
                    </a:lnTo>
                    <a:lnTo>
                      <a:pt x="17802" y="15644"/>
                    </a:lnTo>
                    <a:lnTo>
                      <a:pt x="17811" y="15652"/>
                    </a:lnTo>
                    <a:lnTo>
                      <a:pt x="17820" y="15660"/>
                    </a:lnTo>
                    <a:lnTo>
                      <a:pt x="17829" y="15668"/>
                    </a:lnTo>
                    <a:lnTo>
                      <a:pt x="17838" y="15676"/>
                    </a:lnTo>
                    <a:lnTo>
                      <a:pt x="17847" y="15684"/>
                    </a:lnTo>
                    <a:lnTo>
                      <a:pt x="17856" y="15691"/>
                    </a:lnTo>
                    <a:lnTo>
                      <a:pt x="17865" y="15699"/>
                    </a:lnTo>
                    <a:lnTo>
                      <a:pt x="17874" y="15707"/>
                    </a:lnTo>
                    <a:lnTo>
                      <a:pt x="17883" y="15715"/>
                    </a:lnTo>
                    <a:lnTo>
                      <a:pt x="17892" y="15723"/>
                    </a:lnTo>
                    <a:lnTo>
                      <a:pt x="17901" y="15731"/>
                    </a:lnTo>
                    <a:lnTo>
                      <a:pt x="17910" y="15739"/>
                    </a:lnTo>
                    <a:lnTo>
                      <a:pt x="17919" y="15747"/>
                    </a:lnTo>
                    <a:lnTo>
                      <a:pt x="17928" y="15755"/>
                    </a:lnTo>
                    <a:lnTo>
                      <a:pt x="17937" y="15763"/>
                    </a:lnTo>
                    <a:lnTo>
                      <a:pt x="17946" y="15771"/>
                    </a:lnTo>
                    <a:lnTo>
                      <a:pt x="17955" y="15778"/>
                    </a:lnTo>
                    <a:lnTo>
                      <a:pt x="17964" y="15786"/>
                    </a:lnTo>
                    <a:lnTo>
                      <a:pt x="17973" y="15794"/>
                    </a:lnTo>
                    <a:lnTo>
                      <a:pt x="17982" y="15802"/>
                    </a:lnTo>
                    <a:lnTo>
                      <a:pt x="17991" y="15810"/>
                    </a:lnTo>
                    <a:lnTo>
                      <a:pt x="18000" y="15818"/>
                    </a:lnTo>
                    <a:lnTo>
                      <a:pt x="18009" y="15826"/>
                    </a:lnTo>
                    <a:lnTo>
                      <a:pt x="18018" y="15834"/>
                    </a:lnTo>
                    <a:lnTo>
                      <a:pt x="18027" y="15842"/>
                    </a:lnTo>
                    <a:lnTo>
                      <a:pt x="18036" y="15850"/>
                    </a:lnTo>
                    <a:lnTo>
                      <a:pt x="18045" y="15858"/>
                    </a:lnTo>
                    <a:lnTo>
                      <a:pt x="18054" y="15865"/>
                    </a:lnTo>
                    <a:lnTo>
                      <a:pt x="18063" y="15873"/>
                    </a:lnTo>
                    <a:lnTo>
                      <a:pt x="18072" y="15881"/>
                    </a:lnTo>
                    <a:lnTo>
                      <a:pt x="18081" y="15889"/>
                    </a:lnTo>
                    <a:lnTo>
                      <a:pt x="18090" y="15897"/>
                    </a:lnTo>
                    <a:lnTo>
                      <a:pt x="18099" y="15905"/>
                    </a:lnTo>
                    <a:lnTo>
                      <a:pt x="18108" y="15913"/>
                    </a:lnTo>
                    <a:lnTo>
                      <a:pt x="18117" y="15921"/>
                    </a:lnTo>
                    <a:lnTo>
                      <a:pt x="18126" y="15929"/>
                    </a:lnTo>
                    <a:lnTo>
                      <a:pt x="18135" y="15937"/>
                    </a:lnTo>
                    <a:lnTo>
                      <a:pt x="18144" y="15944"/>
                    </a:lnTo>
                    <a:lnTo>
                      <a:pt x="18153" y="15952"/>
                    </a:lnTo>
                    <a:lnTo>
                      <a:pt x="18162" y="15960"/>
                    </a:lnTo>
                    <a:lnTo>
                      <a:pt x="18171" y="15968"/>
                    </a:lnTo>
                    <a:lnTo>
                      <a:pt x="18180" y="15976"/>
                    </a:lnTo>
                    <a:lnTo>
                      <a:pt x="18189" y="15984"/>
                    </a:lnTo>
                    <a:lnTo>
                      <a:pt x="18198" y="15992"/>
                    </a:lnTo>
                    <a:lnTo>
                      <a:pt x="18207" y="16000"/>
                    </a:lnTo>
                    <a:lnTo>
                      <a:pt x="18216" y="16008"/>
                    </a:lnTo>
                    <a:lnTo>
                      <a:pt x="18225" y="16016"/>
                    </a:lnTo>
                    <a:lnTo>
                      <a:pt x="18234" y="16024"/>
                    </a:lnTo>
                    <a:lnTo>
                      <a:pt x="18243" y="16031"/>
                    </a:lnTo>
                    <a:lnTo>
                      <a:pt x="18252" y="16039"/>
                    </a:lnTo>
                    <a:lnTo>
                      <a:pt x="18261" y="16047"/>
                    </a:lnTo>
                    <a:lnTo>
                      <a:pt x="18270" y="16055"/>
                    </a:lnTo>
                    <a:lnTo>
                      <a:pt x="18279" y="16063"/>
                    </a:lnTo>
                    <a:lnTo>
                      <a:pt x="18288" y="16071"/>
                    </a:lnTo>
                    <a:lnTo>
                      <a:pt x="18297" y="16079"/>
                    </a:lnTo>
                    <a:lnTo>
                      <a:pt x="18306" y="16087"/>
                    </a:lnTo>
                    <a:lnTo>
                      <a:pt x="18315" y="16095"/>
                    </a:lnTo>
                    <a:lnTo>
                      <a:pt x="18324" y="16103"/>
                    </a:lnTo>
                    <a:lnTo>
                      <a:pt x="18333" y="16111"/>
                    </a:lnTo>
                    <a:lnTo>
                      <a:pt x="18342" y="16118"/>
                    </a:lnTo>
                    <a:lnTo>
                      <a:pt x="18351" y="16126"/>
                    </a:lnTo>
                    <a:lnTo>
                      <a:pt x="18360" y="16134"/>
                    </a:lnTo>
                    <a:lnTo>
                      <a:pt x="18369" y="16142"/>
                    </a:lnTo>
                    <a:lnTo>
                      <a:pt x="18378" y="16150"/>
                    </a:lnTo>
                    <a:lnTo>
                      <a:pt x="18387" y="16158"/>
                    </a:lnTo>
                    <a:lnTo>
                      <a:pt x="18396" y="16166"/>
                    </a:lnTo>
                    <a:lnTo>
                      <a:pt x="18405" y="16174"/>
                    </a:lnTo>
                    <a:lnTo>
                      <a:pt x="18414" y="16182"/>
                    </a:lnTo>
                    <a:lnTo>
                      <a:pt x="18423" y="16190"/>
                    </a:lnTo>
                    <a:lnTo>
                      <a:pt x="18432" y="16198"/>
                    </a:lnTo>
                    <a:lnTo>
                      <a:pt x="18441" y="16205"/>
                    </a:lnTo>
                    <a:lnTo>
                      <a:pt x="18450" y="16213"/>
                    </a:lnTo>
                    <a:lnTo>
                      <a:pt x="18459" y="16221"/>
                    </a:lnTo>
                    <a:lnTo>
                      <a:pt x="18468" y="16229"/>
                    </a:lnTo>
                    <a:lnTo>
                      <a:pt x="18477" y="16237"/>
                    </a:lnTo>
                    <a:lnTo>
                      <a:pt x="18486" y="16245"/>
                    </a:lnTo>
                    <a:lnTo>
                      <a:pt x="18495" y="16253"/>
                    </a:lnTo>
                    <a:lnTo>
                      <a:pt x="18504" y="16261"/>
                    </a:lnTo>
                    <a:lnTo>
                      <a:pt x="18513" y="16269"/>
                    </a:lnTo>
                    <a:lnTo>
                      <a:pt x="18522" y="16277"/>
                    </a:lnTo>
                    <a:lnTo>
                      <a:pt x="18531" y="16285"/>
                    </a:lnTo>
                    <a:lnTo>
                      <a:pt x="18540" y="16292"/>
                    </a:lnTo>
                    <a:lnTo>
                      <a:pt x="18549" y="16300"/>
                    </a:lnTo>
                    <a:lnTo>
                      <a:pt x="18558" y="16308"/>
                    </a:lnTo>
                    <a:lnTo>
                      <a:pt x="18567" y="16316"/>
                    </a:lnTo>
                    <a:lnTo>
                      <a:pt x="18576" y="16324"/>
                    </a:lnTo>
                    <a:lnTo>
                      <a:pt x="18585" y="16332"/>
                    </a:lnTo>
                    <a:lnTo>
                      <a:pt x="18594" y="16340"/>
                    </a:lnTo>
                    <a:lnTo>
                      <a:pt x="18603" y="16348"/>
                    </a:lnTo>
                    <a:lnTo>
                      <a:pt x="18612" y="16356"/>
                    </a:lnTo>
                    <a:lnTo>
                      <a:pt x="18621" y="16364"/>
                    </a:lnTo>
                    <a:lnTo>
                      <a:pt x="18630" y="16372"/>
                    </a:lnTo>
                    <a:lnTo>
                      <a:pt x="18639" y="16379"/>
                    </a:lnTo>
                    <a:lnTo>
                      <a:pt x="18648" y="16387"/>
                    </a:lnTo>
                    <a:lnTo>
                      <a:pt x="18657" y="16395"/>
                    </a:lnTo>
                    <a:lnTo>
                      <a:pt x="18666" y="16403"/>
                    </a:lnTo>
                    <a:lnTo>
                      <a:pt x="18675" y="16411"/>
                    </a:lnTo>
                    <a:lnTo>
                      <a:pt x="18684" y="16419"/>
                    </a:lnTo>
                    <a:lnTo>
                      <a:pt x="18693" y="16427"/>
                    </a:lnTo>
                    <a:lnTo>
                      <a:pt x="18702" y="16435"/>
                    </a:lnTo>
                    <a:lnTo>
                      <a:pt x="18711" y="16443"/>
                    </a:lnTo>
                    <a:lnTo>
                      <a:pt x="18720" y="16451"/>
                    </a:lnTo>
                    <a:lnTo>
                      <a:pt x="18729" y="16459"/>
                    </a:lnTo>
                    <a:lnTo>
                      <a:pt x="18738" y="16466"/>
                    </a:lnTo>
                    <a:lnTo>
                      <a:pt x="18747" y="16474"/>
                    </a:lnTo>
                    <a:lnTo>
                      <a:pt x="18756" y="16482"/>
                    </a:lnTo>
                    <a:lnTo>
                      <a:pt x="18765" y="16490"/>
                    </a:lnTo>
                    <a:lnTo>
                      <a:pt x="18774" y="16498"/>
                    </a:lnTo>
                    <a:lnTo>
                      <a:pt x="18783" y="16506"/>
                    </a:lnTo>
                    <a:lnTo>
                      <a:pt x="18792" y="16514"/>
                    </a:lnTo>
                    <a:lnTo>
                      <a:pt x="18801" y="16522"/>
                    </a:lnTo>
                    <a:lnTo>
                      <a:pt x="18810" y="16530"/>
                    </a:lnTo>
                    <a:lnTo>
                      <a:pt x="18819" y="16538"/>
                    </a:lnTo>
                    <a:lnTo>
                      <a:pt x="18828" y="16546"/>
                    </a:lnTo>
                    <a:lnTo>
                      <a:pt x="18837" y="16553"/>
                    </a:lnTo>
                    <a:lnTo>
                      <a:pt x="18846" y="16561"/>
                    </a:lnTo>
                    <a:lnTo>
                      <a:pt x="18855" y="16569"/>
                    </a:lnTo>
                    <a:lnTo>
                      <a:pt x="18864" y="16577"/>
                    </a:lnTo>
                    <a:lnTo>
                      <a:pt x="18873" y="16585"/>
                    </a:lnTo>
                    <a:lnTo>
                      <a:pt x="18882" y="16593"/>
                    </a:lnTo>
                    <a:lnTo>
                      <a:pt x="18891" y="16601"/>
                    </a:lnTo>
                    <a:lnTo>
                      <a:pt x="18900" y="16609"/>
                    </a:lnTo>
                    <a:lnTo>
                      <a:pt x="18909" y="16617"/>
                    </a:lnTo>
                    <a:lnTo>
                      <a:pt x="18918" y="16625"/>
                    </a:lnTo>
                    <a:lnTo>
                      <a:pt x="18927" y="16633"/>
                    </a:lnTo>
                    <a:lnTo>
                      <a:pt x="18936" y="16640"/>
                    </a:lnTo>
                    <a:lnTo>
                      <a:pt x="18945" y="16648"/>
                    </a:lnTo>
                    <a:lnTo>
                      <a:pt x="18954" y="16656"/>
                    </a:lnTo>
                    <a:lnTo>
                      <a:pt x="18963" y="16664"/>
                    </a:lnTo>
                    <a:lnTo>
                      <a:pt x="18972" y="16672"/>
                    </a:lnTo>
                    <a:lnTo>
                      <a:pt x="18981" y="16680"/>
                    </a:lnTo>
                    <a:lnTo>
                      <a:pt x="18990" y="16688"/>
                    </a:lnTo>
                    <a:lnTo>
                      <a:pt x="18999" y="16696"/>
                    </a:lnTo>
                    <a:lnTo>
                      <a:pt x="19008" y="16704"/>
                    </a:lnTo>
                    <a:lnTo>
                      <a:pt x="19017" y="16712"/>
                    </a:lnTo>
                    <a:lnTo>
                      <a:pt x="19026" y="16720"/>
                    </a:lnTo>
                    <a:lnTo>
                      <a:pt x="19035" y="16727"/>
                    </a:lnTo>
                    <a:lnTo>
                      <a:pt x="19044" y="16735"/>
                    </a:lnTo>
                    <a:lnTo>
                      <a:pt x="19053" y="16743"/>
                    </a:lnTo>
                    <a:lnTo>
                      <a:pt x="19062" y="16751"/>
                    </a:lnTo>
                    <a:lnTo>
                      <a:pt x="19071" y="16759"/>
                    </a:lnTo>
                    <a:lnTo>
                      <a:pt x="19080" y="16767"/>
                    </a:lnTo>
                    <a:lnTo>
                      <a:pt x="19089" y="16775"/>
                    </a:lnTo>
                    <a:lnTo>
                      <a:pt x="19098" y="16783"/>
                    </a:lnTo>
                    <a:lnTo>
                      <a:pt x="19107" y="16791"/>
                    </a:lnTo>
                    <a:lnTo>
                      <a:pt x="19116" y="16799"/>
                    </a:lnTo>
                    <a:lnTo>
                      <a:pt x="19125" y="16807"/>
                    </a:lnTo>
                    <a:lnTo>
                      <a:pt x="19134" y="16814"/>
                    </a:lnTo>
                    <a:lnTo>
                      <a:pt x="19143" y="16822"/>
                    </a:lnTo>
                    <a:lnTo>
                      <a:pt x="19152" y="16830"/>
                    </a:lnTo>
                    <a:lnTo>
                      <a:pt x="19161" y="16838"/>
                    </a:lnTo>
                    <a:lnTo>
                      <a:pt x="19170" y="16846"/>
                    </a:lnTo>
                    <a:lnTo>
                      <a:pt x="19179" y="16854"/>
                    </a:lnTo>
                    <a:lnTo>
                      <a:pt x="19188" y="16862"/>
                    </a:lnTo>
                    <a:lnTo>
                      <a:pt x="19197" y="16870"/>
                    </a:lnTo>
                    <a:lnTo>
                      <a:pt x="19206" y="16878"/>
                    </a:lnTo>
                    <a:lnTo>
                      <a:pt x="19215" y="16886"/>
                    </a:lnTo>
                    <a:lnTo>
                      <a:pt x="19224" y="16894"/>
                    </a:lnTo>
                    <a:lnTo>
                      <a:pt x="19233" y="16901"/>
                    </a:lnTo>
                    <a:lnTo>
                      <a:pt x="19242" y="16909"/>
                    </a:lnTo>
                    <a:lnTo>
                      <a:pt x="19251" y="16917"/>
                    </a:lnTo>
                    <a:lnTo>
                      <a:pt x="19260" y="16925"/>
                    </a:lnTo>
                    <a:lnTo>
                      <a:pt x="19269" y="16933"/>
                    </a:lnTo>
                    <a:lnTo>
                      <a:pt x="19278" y="16941"/>
                    </a:lnTo>
                    <a:lnTo>
                      <a:pt x="19287" y="16949"/>
                    </a:lnTo>
                    <a:lnTo>
                      <a:pt x="19296" y="16957"/>
                    </a:lnTo>
                    <a:lnTo>
                      <a:pt x="19305" y="16965"/>
                    </a:lnTo>
                    <a:lnTo>
                      <a:pt x="19314" y="16973"/>
                    </a:lnTo>
                    <a:lnTo>
                      <a:pt x="19323" y="16981"/>
                    </a:lnTo>
                    <a:lnTo>
                      <a:pt x="19332" y="16988"/>
                    </a:lnTo>
                    <a:lnTo>
                      <a:pt x="19341" y="16996"/>
                    </a:lnTo>
                    <a:lnTo>
                      <a:pt x="19350" y="17004"/>
                    </a:lnTo>
                    <a:lnTo>
                      <a:pt x="19359" y="17012"/>
                    </a:lnTo>
                    <a:lnTo>
                      <a:pt x="19368" y="17020"/>
                    </a:lnTo>
                    <a:lnTo>
                      <a:pt x="19377" y="17028"/>
                    </a:lnTo>
                    <a:lnTo>
                      <a:pt x="19386" y="17036"/>
                    </a:lnTo>
                    <a:lnTo>
                      <a:pt x="19395" y="17044"/>
                    </a:lnTo>
                    <a:lnTo>
                      <a:pt x="19404" y="17052"/>
                    </a:lnTo>
                    <a:lnTo>
                      <a:pt x="19413" y="17060"/>
                    </a:lnTo>
                    <a:lnTo>
                      <a:pt x="19422" y="17068"/>
                    </a:lnTo>
                    <a:lnTo>
                      <a:pt x="19431" y="17075"/>
                    </a:lnTo>
                    <a:lnTo>
                      <a:pt x="19440" y="17083"/>
                    </a:lnTo>
                    <a:lnTo>
                      <a:pt x="19449" y="17091"/>
                    </a:lnTo>
                    <a:lnTo>
                      <a:pt x="19458" y="17099"/>
                    </a:lnTo>
                    <a:lnTo>
                      <a:pt x="19467" y="17107"/>
                    </a:lnTo>
                    <a:lnTo>
                      <a:pt x="19476" y="17115"/>
                    </a:lnTo>
                    <a:lnTo>
                      <a:pt x="19485" y="17123"/>
                    </a:lnTo>
                    <a:lnTo>
                      <a:pt x="19494" y="17131"/>
                    </a:lnTo>
                    <a:lnTo>
                      <a:pt x="19503" y="17139"/>
                    </a:lnTo>
                    <a:lnTo>
                      <a:pt x="19512" y="17147"/>
                    </a:lnTo>
                    <a:lnTo>
                      <a:pt x="19521" y="17155"/>
                    </a:lnTo>
                    <a:lnTo>
                      <a:pt x="19530" y="17162"/>
                    </a:lnTo>
                    <a:lnTo>
                      <a:pt x="19539" y="17170"/>
                    </a:lnTo>
                    <a:lnTo>
                      <a:pt x="19548" y="17178"/>
                    </a:lnTo>
                    <a:lnTo>
                      <a:pt x="19557" y="17186"/>
                    </a:lnTo>
                    <a:lnTo>
                      <a:pt x="19566" y="17194"/>
                    </a:lnTo>
                    <a:lnTo>
                      <a:pt x="19575" y="17202"/>
                    </a:lnTo>
                    <a:lnTo>
                      <a:pt x="19584" y="17210"/>
                    </a:lnTo>
                    <a:lnTo>
                      <a:pt x="19593" y="17218"/>
                    </a:lnTo>
                    <a:lnTo>
                      <a:pt x="19602" y="17226"/>
                    </a:lnTo>
                    <a:lnTo>
                      <a:pt x="19611" y="17234"/>
                    </a:lnTo>
                    <a:lnTo>
                      <a:pt x="19620" y="17242"/>
                    </a:lnTo>
                    <a:lnTo>
                      <a:pt x="19629" y="17249"/>
                    </a:lnTo>
                    <a:lnTo>
                      <a:pt x="19638" y="17257"/>
                    </a:lnTo>
                    <a:lnTo>
                      <a:pt x="19647" y="17265"/>
                    </a:lnTo>
                    <a:lnTo>
                      <a:pt x="19656" y="17273"/>
                    </a:lnTo>
                    <a:lnTo>
                      <a:pt x="19665" y="17281"/>
                    </a:lnTo>
                    <a:lnTo>
                      <a:pt x="19674" y="17289"/>
                    </a:lnTo>
                    <a:lnTo>
                      <a:pt x="19683" y="17297"/>
                    </a:lnTo>
                    <a:lnTo>
                      <a:pt x="19692" y="17305"/>
                    </a:lnTo>
                    <a:lnTo>
                      <a:pt x="19701" y="17313"/>
                    </a:lnTo>
                    <a:lnTo>
                      <a:pt x="19710" y="17321"/>
                    </a:lnTo>
                    <a:lnTo>
                      <a:pt x="19719" y="17329"/>
                    </a:lnTo>
                    <a:lnTo>
                      <a:pt x="19728" y="17336"/>
                    </a:lnTo>
                    <a:lnTo>
                      <a:pt x="19737" y="17344"/>
                    </a:lnTo>
                    <a:lnTo>
                      <a:pt x="19746" y="17352"/>
                    </a:lnTo>
                    <a:lnTo>
                      <a:pt x="19755" y="17360"/>
                    </a:lnTo>
                    <a:lnTo>
                      <a:pt x="19764" y="17368"/>
                    </a:lnTo>
                    <a:lnTo>
                      <a:pt x="19773" y="17376"/>
                    </a:lnTo>
                    <a:lnTo>
                      <a:pt x="19782" y="17384"/>
                    </a:lnTo>
                    <a:lnTo>
                      <a:pt x="19791" y="17392"/>
                    </a:lnTo>
                    <a:lnTo>
                      <a:pt x="19800" y="17400"/>
                    </a:lnTo>
                    <a:lnTo>
                      <a:pt x="19809" y="17408"/>
                    </a:lnTo>
                    <a:lnTo>
                      <a:pt x="19818" y="17416"/>
                    </a:lnTo>
                    <a:lnTo>
                      <a:pt x="19827" y="17423"/>
                    </a:lnTo>
                    <a:lnTo>
                      <a:pt x="19836" y="17431"/>
                    </a:lnTo>
                    <a:lnTo>
                      <a:pt x="19845" y="17439"/>
                    </a:lnTo>
                    <a:lnTo>
                      <a:pt x="19854" y="17447"/>
                    </a:lnTo>
                    <a:lnTo>
                      <a:pt x="19863" y="17455"/>
                    </a:lnTo>
                    <a:lnTo>
                      <a:pt x="19872" y="17463"/>
                    </a:lnTo>
                    <a:lnTo>
                      <a:pt x="19881" y="17471"/>
                    </a:lnTo>
                    <a:lnTo>
                      <a:pt x="19890" y="17479"/>
                    </a:lnTo>
                    <a:lnTo>
                      <a:pt x="19899" y="17487"/>
                    </a:lnTo>
                    <a:lnTo>
                      <a:pt x="19908" y="17495"/>
                    </a:lnTo>
                    <a:lnTo>
                      <a:pt x="19917" y="17503"/>
                    </a:lnTo>
                    <a:lnTo>
                      <a:pt x="19926" y="17510"/>
                    </a:lnTo>
                    <a:lnTo>
                      <a:pt x="19935" y="17518"/>
                    </a:lnTo>
                    <a:lnTo>
                      <a:pt x="19944" y="17526"/>
                    </a:lnTo>
                    <a:lnTo>
                      <a:pt x="19953" y="17534"/>
                    </a:lnTo>
                    <a:lnTo>
                      <a:pt x="19962" y="17542"/>
                    </a:lnTo>
                    <a:lnTo>
                      <a:pt x="19971" y="17550"/>
                    </a:lnTo>
                    <a:lnTo>
                      <a:pt x="19980" y="17558"/>
                    </a:lnTo>
                    <a:lnTo>
                      <a:pt x="19989" y="17566"/>
                    </a:lnTo>
                    <a:lnTo>
                      <a:pt x="19998" y="17574"/>
                    </a:lnTo>
                    <a:lnTo>
                      <a:pt x="20007" y="17582"/>
                    </a:lnTo>
                    <a:lnTo>
                      <a:pt x="20016" y="17590"/>
                    </a:lnTo>
                    <a:lnTo>
                      <a:pt x="20025" y="17597"/>
                    </a:lnTo>
                    <a:lnTo>
                      <a:pt x="20034" y="17605"/>
                    </a:lnTo>
                    <a:lnTo>
                      <a:pt x="20043" y="17613"/>
                    </a:lnTo>
                    <a:lnTo>
                      <a:pt x="20052" y="17621"/>
                    </a:lnTo>
                    <a:lnTo>
                      <a:pt x="20061" y="17629"/>
                    </a:lnTo>
                    <a:lnTo>
                      <a:pt x="20070" y="17637"/>
                    </a:lnTo>
                    <a:lnTo>
                      <a:pt x="20079" y="17645"/>
                    </a:lnTo>
                    <a:lnTo>
                      <a:pt x="20088" y="17653"/>
                    </a:lnTo>
                    <a:lnTo>
                      <a:pt x="20097" y="17661"/>
                    </a:lnTo>
                    <a:lnTo>
                      <a:pt x="20106" y="17669"/>
                    </a:lnTo>
                    <a:lnTo>
                      <a:pt x="20115" y="17677"/>
                    </a:lnTo>
                    <a:lnTo>
                      <a:pt x="20124" y="17684"/>
                    </a:lnTo>
                    <a:lnTo>
                      <a:pt x="20133" y="17692"/>
                    </a:lnTo>
                    <a:lnTo>
                      <a:pt x="20142" y="17700"/>
                    </a:lnTo>
                    <a:lnTo>
                      <a:pt x="20151" y="17708"/>
                    </a:lnTo>
                    <a:lnTo>
                      <a:pt x="20160" y="17716"/>
                    </a:lnTo>
                    <a:lnTo>
                      <a:pt x="20169" y="17724"/>
                    </a:lnTo>
                    <a:lnTo>
                      <a:pt x="20178" y="17732"/>
                    </a:lnTo>
                    <a:lnTo>
                      <a:pt x="20187" y="17740"/>
                    </a:lnTo>
                    <a:lnTo>
                      <a:pt x="20196" y="17748"/>
                    </a:lnTo>
                    <a:lnTo>
                      <a:pt x="20205" y="17756"/>
                    </a:lnTo>
                    <a:lnTo>
                      <a:pt x="20214" y="17764"/>
                    </a:lnTo>
                    <a:lnTo>
                      <a:pt x="20223" y="17771"/>
                    </a:lnTo>
                    <a:lnTo>
                      <a:pt x="20232" y="17779"/>
                    </a:lnTo>
                    <a:lnTo>
                      <a:pt x="20241" y="17787"/>
                    </a:lnTo>
                    <a:lnTo>
                      <a:pt x="20250" y="17795"/>
                    </a:lnTo>
                    <a:lnTo>
                      <a:pt x="20259" y="17803"/>
                    </a:lnTo>
                    <a:lnTo>
                      <a:pt x="20268" y="17811"/>
                    </a:lnTo>
                    <a:lnTo>
                      <a:pt x="20277" y="17819"/>
                    </a:lnTo>
                    <a:lnTo>
                      <a:pt x="20286" y="17827"/>
                    </a:lnTo>
                    <a:lnTo>
                      <a:pt x="20295" y="17835"/>
                    </a:lnTo>
                    <a:lnTo>
                      <a:pt x="20304" y="17843"/>
                    </a:lnTo>
                    <a:lnTo>
                      <a:pt x="20313" y="17851"/>
                    </a:lnTo>
                    <a:lnTo>
                      <a:pt x="20322" y="17858"/>
                    </a:lnTo>
                    <a:lnTo>
                      <a:pt x="20331" y="17866"/>
                    </a:lnTo>
                    <a:lnTo>
                      <a:pt x="20340" y="17874"/>
                    </a:lnTo>
                    <a:lnTo>
                      <a:pt x="20349" y="17882"/>
                    </a:lnTo>
                    <a:lnTo>
                      <a:pt x="20358" y="17890"/>
                    </a:lnTo>
                    <a:lnTo>
                      <a:pt x="20367" y="17898"/>
                    </a:lnTo>
                    <a:lnTo>
                      <a:pt x="20376" y="17906"/>
                    </a:lnTo>
                    <a:lnTo>
                      <a:pt x="20385" y="17914"/>
                    </a:lnTo>
                    <a:lnTo>
                      <a:pt x="20394" y="17922"/>
                    </a:lnTo>
                    <a:lnTo>
                      <a:pt x="20403" y="17930"/>
                    </a:lnTo>
                    <a:lnTo>
                      <a:pt x="20412" y="17938"/>
                    </a:lnTo>
                    <a:lnTo>
                      <a:pt x="20421" y="17945"/>
                    </a:lnTo>
                    <a:lnTo>
                      <a:pt x="20430" y="17953"/>
                    </a:lnTo>
                    <a:lnTo>
                      <a:pt x="20439" y="17961"/>
                    </a:lnTo>
                    <a:lnTo>
                      <a:pt x="20448" y="17969"/>
                    </a:lnTo>
                    <a:lnTo>
                      <a:pt x="20457" y="17977"/>
                    </a:lnTo>
                    <a:lnTo>
                      <a:pt x="20466" y="17985"/>
                    </a:lnTo>
                    <a:lnTo>
                      <a:pt x="20475" y="17993"/>
                    </a:lnTo>
                    <a:lnTo>
                      <a:pt x="20484" y="18001"/>
                    </a:lnTo>
                    <a:lnTo>
                      <a:pt x="20493" y="18009"/>
                    </a:lnTo>
                    <a:lnTo>
                      <a:pt x="20502" y="18017"/>
                    </a:lnTo>
                    <a:lnTo>
                      <a:pt x="20511" y="18025"/>
                    </a:lnTo>
                    <a:lnTo>
                      <a:pt x="20520" y="18032"/>
                    </a:lnTo>
                    <a:lnTo>
                      <a:pt x="20529" y="18040"/>
                    </a:lnTo>
                    <a:lnTo>
                      <a:pt x="20538" y="18048"/>
                    </a:lnTo>
                    <a:lnTo>
                      <a:pt x="20547" y="18056"/>
                    </a:lnTo>
                    <a:lnTo>
                      <a:pt x="20556" y="18064"/>
                    </a:lnTo>
                    <a:lnTo>
                      <a:pt x="20565" y="18072"/>
                    </a:lnTo>
                    <a:lnTo>
                      <a:pt x="20574" y="18080"/>
                    </a:lnTo>
                    <a:lnTo>
                      <a:pt x="20583" y="18088"/>
                    </a:lnTo>
                    <a:lnTo>
                      <a:pt x="20592" y="18096"/>
                    </a:lnTo>
                    <a:lnTo>
                      <a:pt x="20601" y="18104"/>
                    </a:lnTo>
                    <a:lnTo>
                      <a:pt x="20610" y="18111"/>
                    </a:lnTo>
                    <a:lnTo>
                      <a:pt x="20619" y="18119"/>
                    </a:lnTo>
                    <a:lnTo>
                      <a:pt x="20628" y="18127"/>
                    </a:lnTo>
                    <a:lnTo>
                      <a:pt x="20637" y="18135"/>
                    </a:lnTo>
                    <a:lnTo>
                      <a:pt x="20646" y="18143"/>
                    </a:lnTo>
                    <a:lnTo>
                      <a:pt x="20655" y="18151"/>
                    </a:lnTo>
                    <a:lnTo>
                      <a:pt x="20664" y="18159"/>
                    </a:lnTo>
                    <a:lnTo>
                      <a:pt x="20673" y="18167"/>
                    </a:lnTo>
                    <a:lnTo>
                      <a:pt x="20682" y="18175"/>
                    </a:lnTo>
                    <a:lnTo>
                      <a:pt x="20691" y="18183"/>
                    </a:lnTo>
                    <a:lnTo>
                      <a:pt x="20700" y="18191"/>
                    </a:lnTo>
                    <a:lnTo>
                      <a:pt x="20709" y="18198"/>
                    </a:lnTo>
                    <a:lnTo>
                      <a:pt x="20718" y="18206"/>
                    </a:lnTo>
                    <a:lnTo>
                      <a:pt x="20727" y="18214"/>
                    </a:lnTo>
                    <a:lnTo>
                      <a:pt x="20736" y="18222"/>
                    </a:lnTo>
                    <a:lnTo>
                      <a:pt x="20745" y="18230"/>
                    </a:lnTo>
                    <a:lnTo>
                      <a:pt x="20754" y="18238"/>
                    </a:lnTo>
                    <a:lnTo>
                      <a:pt x="20763" y="18246"/>
                    </a:lnTo>
                    <a:lnTo>
                      <a:pt x="20772" y="18254"/>
                    </a:lnTo>
                    <a:lnTo>
                      <a:pt x="20781" y="18262"/>
                    </a:lnTo>
                    <a:lnTo>
                      <a:pt x="20790" y="18270"/>
                    </a:lnTo>
                    <a:lnTo>
                      <a:pt x="20799" y="18278"/>
                    </a:lnTo>
                    <a:lnTo>
                      <a:pt x="20808" y="18285"/>
                    </a:lnTo>
                    <a:lnTo>
                      <a:pt x="20817" y="18293"/>
                    </a:lnTo>
                    <a:lnTo>
                      <a:pt x="20826" y="18301"/>
                    </a:lnTo>
                    <a:lnTo>
                      <a:pt x="20835" y="18309"/>
                    </a:lnTo>
                    <a:lnTo>
                      <a:pt x="20844" y="18317"/>
                    </a:lnTo>
                    <a:lnTo>
                      <a:pt x="20853" y="18325"/>
                    </a:lnTo>
                    <a:lnTo>
                      <a:pt x="20862" y="18333"/>
                    </a:lnTo>
                    <a:lnTo>
                      <a:pt x="20871" y="18341"/>
                    </a:lnTo>
                    <a:lnTo>
                      <a:pt x="20880" y="18349"/>
                    </a:lnTo>
                    <a:lnTo>
                      <a:pt x="20889" y="18357"/>
                    </a:lnTo>
                    <a:lnTo>
                      <a:pt x="20898" y="18365"/>
                    </a:lnTo>
                    <a:lnTo>
                      <a:pt x="20907" y="18372"/>
                    </a:lnTo>
                    <a:lnTo>
                      <a:pt x="20916" y="18380"/>
                    </a:lnTo>
                    <a:lnTo>
                      <a:pt x="20925" y="18388"/>
                    </a:lnTo>
                    <a:lnTo>
                      <a:pt x="20934" y="18396"/>
                    </a:lnTo>
                    <a:lnTo>
                      <a:pt x="20943" y="18404"/>
                    </a:lnTo>
                    <a:lnTo>
                      <a:pt x="20952" y="18412"/>
                    </a:lnTo>
                    <a:lnTo>
                      <a:pt x="20961" y="18420"/>
                    </a:lnTo>
                    <a:lnTo>
                      <a:pt x="20970" y="18428"/>
                    </a:lnTo>
                    <a:lnTo>
                      <a:pt x="20979" y="18436"/>
                    </a:lnTo>
                    <a:lnTo>
                      <a:pt x="20988" y="18444"/>
                    </a:lnTo>
                    <a:lnTo>
                      <a:pt x="20997" y="18452"/>
                    </a:lnTo>
                    <a:lnTo>
                      <a:pt x="21006" y="18459"/>
                    </a:lnTo>
                    <a:lnTo>
                      <a:pt x="21015" y="18467"/>
                    </a:lnTo>
                    <a:lnTo>
                      <a:pt x="21024" y="18475"/>
                    </a:lnTo>
                    <a:lnTo>
                      <a:pt x="21033" y="18483"/>
                    </a:lnTo>
                    <a:lnTo>
                      <a:pt x="21042" y="18491"/>
                    </a:lnTo>
                    <a:lnTo>
                      <a:pt x="21051" y="18499"/>
                    </a:lnTo>
                    <a:lnTo>
                      <a:pt x="21060" y="18507"/>
                    </a:lnTo>
                    <a:lnTo>
                      <a:pt x="21069" y="18515"/>
                    </a:lnTo>
                    <a:lnTo>
                      <a:pt x="21078" y="18523"/>
                    </a:lnTo>
                    <a:lnTo>
                      <a:pt x="21087" y="18531"/>
                    </a:lnTo>
                    <a:lnTo>
                      <a:pt x="21096" y="18539"/>
                    </a:lnTo>
                    <a:lnTo>
                      <a:pt x="21105" y="18546"/>
                    </a:lnTo>
                    <a:lnTo>
                      <a:pt x="21114" y="18554"/>
                    </a:lnTo>
                    <a:lnTo>
                      <a:pt x="21123" y="18562"/>
                    </a:lnTo>
                    <a:lnTo>
                      <a:pt x="21132" y="18570"/>
                    </a:lnTo>
                    <a:lnTo>
                      <a:pt x="21141" y="18578"/>
                    </a:lnTo>
                    <a:lnTo>
                      <a:pt x="21150" y="18586"/>
                    </a:lnTo>
                    <a:lnTo>
                      <a:pt x="21159" y="18594"/>
                    </a:lnTo>
                    <a:lnTo>
                      <a:pt x="21168" y="18602"/>
                    </a:lnTo>
                    <a:lnTo>
                      <a:pt x="21177" y="18610"/>
                    </a:lnTo>
                    <a:lnTo>
                      <a:pt x="21186" y="18618"/>
                    </a:lnTo>
                    <a:lnTo>
                      <a:pt x="21195" y="18626"/>
                    </a:lnTo>
                    <a:lnTo>
                      <a:pt x="21204" y="18633"/>
                    </a:lnTo>
                    <a:lnTo>
                      <a:pt x="21213" y="18641"/>
                    </a:lnTo>
                    <a:lnTo>
                      <a:pt x="21222" y="18649"/>
                    </a:lnTo>
                    <a:lnTo>
                      <a:pt x="21231" y="18657"/>
                    </a:lnTo>
                    <a:lnTo>
                      <a:pt x="21240" y="18665"/>
                    </a:lnTo>
                    <a:lnTo>
                      <a:pt x="21249" y="18673"/>
                    </a:lnTo>
                    <a:lnTo>
                      <a:pt x="21258" y="18681"/>
                    </a:lnTo>
                    <a:lnTo>
                      <a:pt x="21267" y="18689"/>
                    </a:lnTo>
                    <a:lnTo>
                      <a:pt x="21276" y="18697"/>
                    </a:lnTo>
                    <a:lnTo>
                      <a:pt x="21285" y="18705"/>
                    </a:lnTo>
                    <a:lnTo>
                      <a:pt x="21294" y="18713"/>
                    </a:lnTo>
                    <a:lnTo>
                      <a:pt x="21303" y="18720"/>
                    </a:lnTo>
                    <a:lnTo>
                      <a:pt x="21312" y="18728"/>
                    </a:lnTo>
                    <a:lnTo>
                      <a:pt x="21321" y="18736"/>
                    </a:lnTo>
                    <a:lnTo>
                      <a:pt x="21330" y="18744"/>
                    </a:lnTo>
                    <a:lnTo>
                      <a:pt x="21339" y="18752"/>
                    </a:lnTo>
                    <a:lnTo>
                      <a:pt x="21348" y="18760"/>
                    </a:lnTo>
                    <a:lnTo>
                      <a:pt x="21357" y="18768"/>
                    </a:lnTo>
                    <a:lnTo>
                      <a:pt x="21366" y="18776"/>
                    </a:lnTo>
                    <a:lnTo>
                      <a:pt x="21375" y="18784"/>
                    </a:lnTo>
                    <a:lnTo>
                      <a:pt x="21384" y="18792"/>
                    </a:lnTo>
                    <a:lnTo>
                      <a:pt x="21393" y="18800"/>
                    </a:lnTo>
                    <a:lnTo>
                      <a:pt x="21402" y="18807"/>
                    </a:lnTo>
                    <a:lnTo>
                      <a:pt x="21411" y="18815"/>
                    </a:lnTo>
                    <a:lnTo>
                      <a:pt x="21420" y="18823"/>
                    </a:lnTo>
                    <a:lnTo>
                      <a:pt x="21429" y="18831"/>
                    </a:lnTo>
                    <a:lnTo>
                      <a:pt x="21438" y="18839"/>
                    </a:lnTo>
                    <a:lnTo>
                      <a:pt x="21447" y="18847"/>
                    </a:lnTo>
                    <a:lnTo>
                      <a:pt x="21456" y="18855"/>
                    </a:lnTo>
                    <a:lnTo>
                      <a:pt x="21465" y="18863"/>
                    </a:lnTo>
                    <a:lnTo>
                      <a:pt x="21474" y="18871"/>
                    </a:lnTo>
                    <a:lnTo>
                      <a:pt x="21483" y="18879"/>
                    </a:lnTo>
                    <a:lnTo>
                      <a:pt x="21492" y="18887"/>
                    </a:lnTo>
                    <a:lnTo>
                      <a:pt x="21501" y="18894"/>
                    </a:lnTo>
                    <a:lnTo>
                      <a:pt x="21510" y="18902"/>
                    </a:lnTo>
                    <a:lnTo>
                      <a:pt x="21519" y="18910"/>
                    </a:lnTo>
                    <a:lnTo>
                      <a:pt x="21528" y="18918"/>
                    </a:lnTo>
                    <a:lnTo>
                      <a:pt x="21537" y="18926"/>
                    </a:lnTo>
                    <a:lnTo>
                      <a:pt x="21546" y="18934"/>
                    </a:lnTo>
                    <a:lnTo>
                      <a:pt x="21555" y="18942"/>
                    </a:lnTo>
                    <a:lnTo>
                      <a:pt x="21564" y="18950"/>
                    </a:lnTo>
                    <a:lnTo>
                      <a:pt x="21573" y="18958"/>
                    </a:lnTo>
                    <a:lnTo>
                      <a:pt x="21582" y="18966"/>
                    </a:lnTo>
                    <a:lnTo>
                      <a:pt x="21591" y="18974"/>
                    </a:lnTo>
                    <a:lnTo>
                      <a:pt x="21600" y="18981"/>
                    </a:lnTo>
                    <a:lnTo>
                      <a:pt x="21609" y="18989"/>
                    </a:lnTo>
                    <a:lnTo>
                      <a:pt x="21618" y="18997"/>
                    </a:lnTo>
                    <a:lnTo>
                      <a:pt x="21627" y="19005"/>
                    </a:lnTo>
                    <a:lnTo>
                      <a:pt x="21636" y="19013"/>
                    </a:lnTo>
                    <a:lnTo>
                      <a:pt x="21645" y="19021"/>
                    </a:lnTo>
                    <a:lnTo>
                      <a:pt x="21654" y="19029"/>
                    </a:lnTo>
                    <a:lnTo>
                      <a:pt x="21663" y="19037"/>
                    </a:lnTo>
                    <a:lnTo>
                      <a:pt x="21672" y="19045"/>
                    </a:lnTo>
                    <a:lnTo>
                      <a:pt x="21681" y="19053"/>
                    </a:lnTo>
                    <a:lnTo>
                      <a:pt x="21690" y="19061"/>
                    </a:lnTo>
                    <a:lnTo>
                      <a:pt x="21699" y="19068"/>
                    </a:lnTo>
                    <a:lnTo>
                      <a:pt x="21708" y="19076"/>
                    </a:lnTo>
                    <a:lnTo>
                      <a:pt x="21717" y="19084"/>
                    </a:lnTo>
                    <a:lnTo>
                      <a:pt x="21726" y="19092"/>
                    </a:lnTo>
                    <a:lnTo>
                      <a:pt x="21735" y="19100"/>
                    </a:lnTo>
                    <a:lnTo>
                      <a:pt x="21744" y="19108"/>
                    </a:lnTo>
                    <a:lnTo>
                      <a:pt x="21753" y="19116"/>
                    </a:lnTo>
                    <a:lnTo>
                      <a:pt x="21762" y="19124"/>
                    </a:lnTo>
                    <a:lnTo>
                      <a:pt x="21771" y="19132"/>
                    </a:lnTo>
                    <a:lnTo>
                      <a:pt x="21780" y="19140"/>
                    </a:lnTo>
                    <a:lnTo>
                      <a:pt x="21789" y="19148"/>
                    </a:lnTo>
                    <a:lnTo>
                      <a:pt x="21798" y="19155"/>
                    </a:lnTo>
                    <a:lnTo>
                      <a:pt x="21807" y="19163"/>
                    </a:lnTo>
                    <a:lnTo>
                      <a:pt x="21816" y="19171"/>
                    </a:lnTo>
                    <a:lnTo>
                      <a:pt x="21825" y="19179"/>
                    </a:lnTo>
                    <a:lnTo>
                      <a:pt x="21834" y="19187"/>
                    </a:lnTo>
                    <a:lnTo>
                      <a:pt x="21843" y="19195"/>
                    </a:lnTo>
                    <a:lnTo>
                      <a:pt x="21852" y="19203"/>
                    </a:lnTo>
                    <a:lnTo>
                      <a:pt x="21861" y="19211"/>
                    </a:lnTo>
                    <a:lnTo>
                      <a:pt x="21870" y="19219"/>
                    </a:lnTo>
                    <a:lnTo>
                      <a:pt x="21879" y="19227"/>
                    </a:lnTo>
                    <a:lnTo>
                      <a:pt x="21888" y="19235"/>
                    </a:lnTo>
                    <a:lnTo>
                      <a:pt x="21897" y="19242"/>
                    </a:lnTo>
                    <a:lnTo>
                      <a:pt x="21906" y="19250"/>
                    </a:lnTo>
                    <a:lnTo>
                      <a:pt x="21915" y="19258"/>
                    </a:lnTo>
                    <a:lnTo>
                      <a:pt x="21924" y="19266"/>
                    </a:lnTo>
                    <a:lnTo>
                      <a:pt x="21933" y="19274"/>
                    </a:lnTo>
                    <a:lnTo>
                      <a:pt x="21942" y="19282"/>
                    </a:lnTo>
                    <a:lnTo>
                      <a:pt x="21951" y="19290"/>
                    </a:lnTo>
                    <a:lnTo>
                      <a:pt x="21960" y="19298"/>
                    </a:lnTo>
                    <a:lnTo>
                      <a:pt x="21969" y="19306"/>
                    </a:lnTo>
                    <a:lnTo>
                      <a:pt x="21978" y="19314"/>
                    </a:lnTo>
                    <a:lnTo>
                      <a:pt x="21987" y="19322"/>
                    </a:lnTo>
                    <a:lnTo>
                      <a:pt x="21996" y="19329"/>
                    </a:lnTo>
                    <a:lnTo>
                      <a:pt x="22005" y="19337"/>
                    </a:lnTo>
                    <a:lnTo>
                      <a:pt x="22014" y="19345"/>
                    </a:lnTo>
                    <a:lnTo>
                      <a:pt x="22023" y="19353"/>
                    </a:lnTo>
                    <a:lnTo>
                      <a:pt x="22032" y="19361"/>
                    </a:lnTo>
                    <a:lnTo>
                      <a:pt x="22041" y="19369"/>
                    </a:lnTo>
                    <a:lnTo>
                      <a:pt x="22050" y="19377"/>
                    </a:lnTo>
                    <a:lnTo>
                      <a:pt x="22059" y="19385"/>
                    </a:lnTo>
                    <a:lnTo>
                      <a:pt x="22068" y="19393"/>
                    </a:lnTo>
                    <a:lnTo>
                      <a:pt x="22077" y="19401"/>
                    </a:lnTo>
                    <a:lnTo>
                      <a:pt x="22086" y="19409"/>
                    </a:lnTo>
                    <a:lnTo>
                      <a:pt x="22095" y="19416"/>
                    </a:lnTo>
                    <a:lnTo>
                      <a:pt x="22104" y="19424"/>
                    </a:lnTo>
                    <a:lnTo>
                      <a:pt x="22113" y="19432"/>
                    </a:lnTo>
                    <a:lnTo>
                      <a:pt x="22122" y="19440"/>
                    </a:lnTo>
                    <a:lnTo>
                      <a:pt x="22131" y="19448"/>
                    </a:lnTo>
                    <a:lnTo>
                      <a:pt x="22140" y="19456"/>
                    </a:lnTo>
                    <a:lnTo>
                      <a:pt x="22149" y="19464"/>
                    </a:lnTo>
                    <a:lnTo>
                      <a:pt x="22158" y="19472"/>
                    </a:lnTo>
                    <a:lnTo>
                      <a:pt x="22167" y="19480"/>
                    </a:lnTo>
                    <a:lnTo>
                      <a:pt x="22176" y="19488"/>
                    </a:lnTo>
                    <a:lnTo>
                      <a:pt x="22185" y="19496"/>
                    </a:lnTo>
                    <a:lnTo>
                      <a:pt x="22194" y="19503"/>
                    </a:lnTo>
                    <a:lnTo>
                      <a:pt x="22203" y="19511"/>
                    </a:lnTo>
                    <a:lnTo>
                      <a:pt x="22212" y="19519"/>
                    </a:lnTo>
                    <a:lnTo>
                      <a:pt x="22221" y="19527"/>
                    </a:lnTo>
                    <a:lnTo>
                      <a:pt x="22230" y="19535"/>
                    </a:lnTo>
                    <a:lnTo>
                      <a:pt x="22239" y="19543"/>
                    </a:lnTo>
                    <a:lnTo>
                      <a:pt x="22248" y="19551"/>
                    </a:lnTo>
                    <a:lnTo>
                      <a:pt x="22257" y="19559"/>
                    </a:lnTo>
                    <a:lnTo>
                      <a:pt x="22266" y="19567"/>
                    </a:lnTo>
                    <a:lnTo>
                      <a:pt x="22275" y="19575"/>
                    </a:lnTo>
                    <a:lnTo>
                      <a:pt x="22284" y="19583"/>
                    </a:lnTo>
                    <a:lnTo>
                      <a:pt x="22293" y="19590"/>
                    </a:lnTo>
                    <a:lnTo>
                      <a:pt x="22302" y="19598"/>
                    </a:lnTo>
                    <a:lnTo>
                      <a:pt x="22311" y="19606"/>
                    </a:lnTo>
                    <a:lnTo>
                      <a:pt x="22320" y="19614"/>
                    </a:lnTo>
                    <a:lnTo>
                      <a:pt x="22329" y="19622"/>
                    </a:lnTo>
                    <a:lnTo>
                      <a:pt x="22338" y="19630"/>
                    </a:lnTo>
                    <a:lnTo>
                      <a:pt x="22347" y="19638"/>
                    </a:lnTo>
                    <a:lnTo>
                      <a:pt x="22356" y="19646"/>
                    </a:lnTo>
                    <a:lnTo>
                      <a:pt x="22365" y="19654"/>
                    </a:lnTo>
                    <a:lnTo>
                      <a:pt x="22374" y="19662"/>
                    </a:lnTo>
                    <a:lnTo>
                      <a:pt x="22383" y="19670"/>
                    </a:lnTo>
                    <a:lnTo>
                      <a:pt x="22392" y="19677"/>
                    </a:lnTo>
                    <a:lnTo>
                      <a:pt x="22401" y="19685"/>
                    </a:lnTo>
                    <a:lnTo>
                      <a:pt x="22410" y="19693"/>
                    </a:lnTo>
                    <a:lnTo>
                      <a:pt x="22419" y="19701"/>
                    </a:lnTo>
                    <a:lnTo>
                      <a:pt x="22428" y="19709"/>
                    </a:lnTo>
                    <a:lnTo>
                      <a:pt x="22437" y="19717"/>
                    </a:lnTo>
                    <a:lnTo>
                      <a:pt x="22446" y="19725"/>
                    </a:lnTo>
                    <a:lnTo>
                      <a:pt x="22455" y="19733"/>
                    </a:lnTo>
                    <a:lnTo>
                      <a:pt x="22464" y="19741"/>
                    </a:lnTo>
                    <a:lnTo>
                      <a:pt x="22473" y="19749"/>
                    </a:lnTo>
                    <a:lnTo>
                      <a:pt x="22482" y="19757"/>
                    </a:lnTo>
                    <a:lnTo>
                      <a:pt x="22491" y="19764"/>
                    </a:lnTo>
                    <a:lnTo>
                      <a:pt x="22500" y="19772"/>
                    </a:lnTo>
                    <a:lnTo>
                      <a:pt x="22509" y="19780"/>
                    </a:lnTo>
                    <a:lnTo>
                      <a:pt x="22518" y="19788"/>
                    </a:lnTo>
                    <a:lnTo>
                      <a:pt x="22527" y="19796"/>
                    </a:lnTo>
                    <a:lnTo>
                      <a:pt x="22536" y="19804"/>
                    </a:lnTo>
                    <a:lnTo>
                      <a:pt x="22545" y="19812"/>
                    </a:lnTo>
                    <a:lnTo>
                      <a:pt x="22554" y="19820"/>
                    </a:lnTo>
                    <a:lnTo>
                      <a:pt x="22563" y="19828"/>
                    </a:lnTo>
                    <a:lnTo>
                      <a:pt x="22572" y="19836"/>
                    </a:lnTo>
                    <a:lnTo>
                      <a:pt x="22581" y="19844"/>
                    </a:lnTo>
                    <a:lnTo>
                      <a:pt x="22590" y="19851"/>
                    </a:lnTo>
                    <a:lnTo>
                      <a:pt x="22599" y="19859"/>
                    </a:lnTo>
                    <a:lnTo>
                      <a:pt x="22608" y="19867"/>
                    </a:lnTo>
                    <a:lnTo>
                      <a:pt x="22617" y="19875"/>
                    </a:lnTo>
                    <a:lnTo>
                      <a:pt x="22626" y="19883"/>
                    </a:lnTo>
                    <a:lnTo>
                      <a:pt x="22635" y="19891"/>
                    </a:lnTo>
                    <a:lnTo>
                      <a:pt x="22644" y="19899"/>
                    </a:lnTo>
                    <a:lnTo>
                      <a:pt x="22653" y="19907"/>
                    </a:lnTo>
                    <a:lnTo>
                      <a:pt x="22662" y="19915"/>
                    </a:lnTo>
                    <a:lnTo>
                      <a:pt x="22671" y="19923"/>
                    </a:lnTo>
                    <a:lnTo>
                      <a:pt x="22680" y="19931"/>
                    </a:lnTo>
                    <a:lnTo>
                      <a:pt x="22689" y="19938"/>
                    </a:lnTo>
                    <a:lnTo>
                      <a:pt x="22698" y="19946"/>
                    </a:lnTo>
                    <a:lnTo>
                      <a:pt x="22707" y="19954"/>
                    </a:lnTo>
                    <a:lnTo>
                      <a:pt x="22716" y="19962"/>
                    </a:lnTo>
                    <a:lnTo>
                      <a:pt x="22725" y="19970"/>
                    </a:lnTo>
                    <a:lnTo>
                      <a:pt x="22734" y="19978"/>
                    </a:lnTo>
                    <a:lnTo>
                      <a:pt x="22743" y="19986"/>
                    </a:lnTo>
                    <a:lnTo>
                      <a:pt x="22752" y="19994"/>
                    </a:lnTo>
                    <a:lnTo>
                      <a:pt x="22761" y="20002"/>
                    </a:lnTo>
                    <a:lnTo>
                      <a:pt x="22770" y="20010"/>
                    </a:lnTo>
                    <a:lnTo>
                      <a:pt x="22779" y="20018"/>
                    </a:lnTo>
                    <a:lnTo>
                      <a:pt x="22788" y="20025"/>
                    </a:lnTo>
                    <a:lnTo>
                      <a:pt x="22797" y="20033"/>
                    </a:lnTo>
                    <a:lnTo>
                      <a:pt x="22806" y="20041"/>
                    </a:lnTo>
                    <a:lnTo>
                      <a:pt x="22815" y="20049"/>
                    </a:lnTo>
                    <a:lnTo>
                      <a:pt x="22824" y="20057"/>
                    </a:lnTo>
                    <a:lnTo>
                      <a:pt x="22833" y="20065"/>
                    </a:lnTo>
                    <a:lnTo>
                      <a:pt x="22842" y="20073"/>
                    </a:lnTo>
                    <a:lnTo>
                      <a:pt x="22851" y="20081"/>
                    </a:lnTo>
                    <a:lnTo>
                      <a:pt x="22860" y="20089"/>
                    </a:lnTo>
                    <a:lnTo>
                      <a:pt x="22869" y="20097"/>
                    </a:lnTo>
                    <a:lnTo>
                      <a:pt x="22878" y="20105"/>
                    </a:lnTo>
                    <a:lnTo>
                      <a:pt x="22887" y="20112"/>
                    </a:lnTo>
                    <a:lnTo>
                      <a:pt x="22896" y="20120"/>
                    </a:lnTo>
                    <a:lnTo>
                      <a:pt x="22905" y="20128"/>
                    </a:lnTo>
                    <a:lnTo>
                      <a:pt x="22914" y="20136"/>
                    </a:lnTo>
                    <a:lnTo>
                      <a:pt x="22923" y="20144"/>
                    </a:lnTo>
                    <a:lnTo>
                      <a:pt x="22932" y="20152"/>
                    </a:lnTo>
                    <a:lnTo>
                      <a:pt x="22941" y="20160"/>
                    </a:lnTo>
                    <a:lnTo>
                      <a:pt x="22950" y="20168"/>
                    </a:lnTo>
                    <a:lnTo>
                      <a:pt x="22959" y="20176"/>
                    </a:lnTo>
                    <a:lnTo>
                      <a:pt x="22968" y="20184"/>
                    </a:lnTo>
                    <a:lnTo>
                      <a:pt x="22977" y="20191"/>
                    </a:lnTo>
                    <a:lnTo>
                      <a:pt x="22986" y="20199"/>
                    </a:lnTo>
                    <a:lnTo>
                      <a:pt x="22995" y="20207"/>
                    </a:lnTo>
                    <a:lnTo>
                      <a:pt x="23004" y="20215"/>
                    </a:lnTo>
                    <a:lnTo>
                      <a:pt x="23013" y="20223"/>
                    </a:lnTo>
                    <a:lnTo>
                      <a:pt x="23022" y="20231"/>
                    </a:lnTo>
                    <a:lnTo>
                      <a:pt x="23031" y="20239"/>
                    </a:lnTo>
                    <a:lnTo>
                      <a:pt x="23040" y="20247"/>
                    </a:lnTo>
                    <a:lnTo>
                      <a:pt x="23049" y="20255"/>
                    </a:lnTo>
                    <a:lnTo>
                      <a:pt x="23058" y="20263"/>
                    </a:lnTo>
                    <a:lnTo>
                      <a:pt x="23067" y="20271"/>
                    </a:lnTo>
                    <a:lnTo>
                      <a:pt x="23076" y="20278"/>
                    </a:lnTo>
                    <a:lnTo>
                      <a:pt x="23085" y="20286"/>
                    </a:lnTo>
                    <a:lnTo>
                      <a:pt x="23094" y="20294"/>
                    </a:lnTo>
                    <a:lnTo>
                      <a:pt x="23103" y="20302"/>
                    </a:lnTo>
                    <a:lnTo>
                      <a:pt x="23112" y="20310"/>
                    </a:lnTo>
                    <a:lnTo>
                      <a:pt x="23121" y="20318"/>
                    </a:lnTo>
                    <a:lnTo>
                      <a:pt x="23130" y="20326"/>
                    </a:lnTo>
                    <a:lnTo>
                      <a:pt x="23139" y="20334"/>
                    </a:lnTo>
                    <a:lnTo>
                      <a:pt x="23148" y="20342"/>
                    </a:lnTo>
                    <a:lnTo>
                      <a:pt x="23157" y="20350"/>
                    </a:lnTo>
                    <a:lnTo>
                      <a:pt x="23166" y="20358"/>
                    </a:lnTo>
                    <a:lnTo>
                      <a:pt x="23175" y="20365"/>
                    </a:lnTo>
                    <a:lnTo>
                      <a:pt x="23184" y="20373"/>
                    </a:lnTo>
                    <a:lnTo>
                      <a:pt x="23193" y="20381"/>
                    </a:lnTo>
                    <a:lnTo>
                      <a:pt x="23202" y="20389"/>
                    </a:lnTo>
                    <a:lnTo>
                      <a:pt x="23211" y="20397"/>
                    </a:lnTo>
                    <a:lnTo>
                      <a:pt x="23220" y="20405"/>
                    </a:lnTo>
                    <a:lnTo>
                      <a:pt x="23229" y="20413"/>
                    </a:lnTo>
                    <a:lnTo>
                      <a:pt x="23238" y="20421"/>
                    </a:lnTo>
                    <a:lnTo>
                      <a:pt x="23247" y="20429"/>
                    </a:lnTo>
                    <a:lnTo>
                      <a:pt x="23256" y="20437"/>
                    </a:lnTo>
                    <a:lnTo>
                      <a:pt x="23265" y="20445"/>
                    </a:lnTo>
                    <a:lnTo>
                      <a:pt x="23274" y="20452"/>
                    </a:lnTo>
                    <a:lnTo>
                      <a:pt x="23283" y="20460"/>
                    </a:lnTo>
                    <a:lnTo>
                      <a:pt x="23292" y="20468"/>
                    </a:lnTo>
                    <a:lnTo>
                      <a:pt x="23301" y="20476"/>
                    </a:lnTo>
                    <a:lnTo>
                      <a:pt x="23310" y="20484"/>
                    </a:lnTo>
                    <a:lnTo>
                      <a:pt x="23319" y="20492"/>
                    </a:lnTo>
                    <a:lnTo>
                      <a:pt x="23328" y="20500"/>
                    </a:lnTo>
                    <a:lnTo>
                      <a:pt x="23337" y="20508"/>
                    </a:lnTo>
                    <a:lnTo>
                      <a:pt x="23346" y="20516"/>
                    </a:lnTo>
                    <a:lnTo>
                      <a:pt x="23355" y="20524"/>
                    </a:lnTo>
                    <a:lnTo>
                      <a:pt x="23364" y="20532"/>
                    </a:lnTo>
                    <a:lnTo>
                      <a:pt x="23373" y="20539"/>
                    </a:lnTo>
                    <a:lnTo>
                      <a:pt x="23382" y="20547"/>
                    </a:lnTo>
                    <a:lnTo>
                      <a:pt x="23391" y="20555"/>
                    </a:lnTo>
                    <a:lnTo>
                      <a:pt x="23400" y="20563"/>
                    </a:lnTo>
                    <a:lnTo>
                      <a:pt x="23409" y="20571"/>
                    </a:lnTo>
                    <a:lnTo>
                      <a:pt x="23418" y="20579"/>
                    </a:lnTo>
                    <a:lnTo>
                      <a:pt x="23427" y="20587"/>
                    </a:lnTo>
                    <a:lnTo>
                      <a:pt x="23436" y="20595"/>
                    </a:lnTo>
                    <a:lnTo>
                      <a:pt x="23445" y="20603"/>
                    </a:lnTo>
                    <a:lnTo>
                      <a:pt x="23454" y="20611"/>
                    </a:lnTo>
                    <a:lnTo>
                      <a:pt x="23463" y="20619"/>
                    </a:lnTo>
                    <a:lnTo>
                      <a:pt x="23472" y="20626"/>
                    </a:lnTo>
                    <a:lnTo>
                      <a:pt x="23481" y="20634"/>
                    </a:lnTo>
                    <a:lnTo>
                      <a:pt x="23490" y="20642"/>
                    </a:lnTo>
                    <a:lnTo>
                      <a:pt x="23499" y="20650"/>
                    </a:lnTo>
                    <a:lnTo>
                      <a:pt x="23508" y="20658"/>
                    </a:lnTo>
                    <a:lnTo>
                      <a:pt x="23517" y="20666"/>
                    </a:lnTo>
                    <a:lnTo>
                      <a:pt x="23526" y="20674"/>
                    </a:lnTo>
                    <a:lnTo>
                      <a:pt x="23535" y="20682"/>
                    </a:lnTo>
                    <a:lnTo>
                      <a:pt x="23544" y="20690"/>
                    </a:lnTo>
                    <a:lnTo>
                      <a:pt x="23553" y="20698"/>
                    </a:lnTo>
                    <a:lnTo>
                      <a:pt x="23562" y="20706"/>
                    </a:lnTo>
                    <a:lnTo>
                      <a:pt x="23571" y="20713"/>
                    </a:lnTo>
                    <a:lnTo>
                      <a:pt x="23580" y="20721"/>
                    </a:lnTo>
                    <a:lnTo>
                      <a:pt x="23589" y="20729"/>
                    </a:lnTo>
                    <a:lnTo>
                      <a:pt x="23598" y="20737"/>
                    </a:lnTo>
                    <a:lnTo>
                      <a:pt x="23607" y="20745"/>
                    </a:lnTo>
                    <a:lnTo>
                      <a:pt x="23616" y="20753"/>
                    </a:lnTo>
                    <a:lnTo>
                      <a:pt x="23625" y="20761"/>
                    </a:lnTo>
                    <a:lnTo>
                      <a:pt x="23634" y="20769"/>
                    </a:lnTo>
                    <a:lnTo>
                      <a:pt x="23643" y="20777"/>
                    </a:lnTo>
                    <a:lnTo>
                      <a:pt x="23652" y="20785"/>
                    </a:lnTo>
                    <a:lnTo>
                      <a:pt x="23661" y="20793"/>
                    </a:lnTo>
                    <a:lnTo>
                      <a:pt x="23670" y="20800"/>
                    </a:lnTo>
                    <a:lnTo>
                      <a:pt x="23679" y="20808"/>
                    </a:lnTo>
                    <a:lnTo>
                      <a:pt x="23688" y="20816"/>
                    </a:lnTo>
                    <a:lnTo>
                      <a:pt x="23697" y="20824"/>
                    </a:lnTo>
                    <a:lnTo>
                      <a:pt x="23706" y="20832"/>
                    </a:lnTo>
                    <a:lnTo>
                      <a:pt x="23715" y="20840"/>
                    </a:lnTo>
                    <a:lnTo>
                      <a:pt x="23724" y="20848"/>
                    </a:lnTo>
                    <a:lnTo>
                      <a:pt x="23733" y="20856"/>
                    </a:lnTo>
                    <a:lnTo>
                      <a:pt x="23742" y="20864"/>
                    </a:lnTo>
                    <a:lnTo>
                      <a:pt x="23751" y="20872"/>
                    </a:lnTo>
                    <a:lnTo>
                      <a:pt x="23760" y="20880"/>
                    </a:lnTo>
                    <a:lnTo>
                      <a:pt x="23769" y="20887"/>
                    </a:lnTo>
                    <a:lnTo>
                      <a:pt x="23778" y="20895"/>
                    </a:lnTo>
                    <a:lnTo>
                      <a:pt x="23787" y="20903"/>
                    </a:lnTo>
                    <a:lnTo>
                      <a:pt x="23796" y="20911"/>
                    </a:lnTo>
                    <a:lnTo>
                      <a:pt x="23805" y="20919"/>
                    </a:lnTo>
                    <a:lnTo>
                      <a:pt x="23814" y="20927"/>
                    </a:lnTo>
                    <a:lnTo>
                      <a:pt x="23823" y="20935"/>
                    </a:lnTo>
                    <a:lnTo>
                      <a:pt x="23832" y="20943"/>
                    </a:lnTo>
                    <a:lnTo>
                      <a:pt x="23841" y="20951"/>
                    </a:lnTo>
                    <a:lnTo>
                      <a:pt x="23850" y="20959"/>
                    </a:lnTo>
                    <a:lnTo>
                      <a:pt x="23859" y="20967"/>
                    </a:lnTo>
                    <a:lnTo>
                      <a:pt x="23868" y="20974"/>
                    </a:lnTo>
                    <a:lnTo>
                      <a:pt x="23877" y="20982"/>
                    </a:lnTo>
                    <a:lnTo>
                      <a:pt x="23886" y="20990"/>
                    </a:lnTo>
                    <a:lnTo>
                      <a:pt x="23895" y="20998"/>
                    </a:lnTo>
                    <a:lnTo>
                      <a:pt x="23904" y="21006"/>
                    </a:lnTo>
                    <a:lnTo>
                      <a:pt x="23913" y="21014"/>
                    </a:lnTo>
                    <a:lnTo>
                      <a:pt x="23922" y="21022"/>
                    </a:lnTo>
                    <a:lnTo>
                      <a:pt x="23931" y="21030"/>
                    </a:lnTo>
                    <a:lnTo>
                      <a:pt x="23940" y="21038"/>
                    </a:lnTo>
                    <a:lnTo>
                      <a:pt x="23949" y="21046"/>
                    </a:lnTo>
                    <a:lnTo>
                      <a:pt x="23958" y="21054"/>
                    </a:lnTo>
                    <a:lnTo>
                      <a:pt x="23967" y="21061"/>
                    </a:lnTo>
                    <a:lnTo>
                      <a:pt x="23976" y="21069"/>
                    </a:lnTo>
                    <a:lnTo>
                      <a:pt x="23985" y="21077"/>
                    </a:lnTo>
                    <a:lnTo>
                      <a:pt x="23994" y="21085"/>
                    </a:lnTo>
                    <a:lnTo>
                      <a:pt x="24003" y="21093"/>
                    </a:lnTo>
                    <a:lnTo>
                      <a:pt x="24012" y="21101"/>
                    </a:lnTo>
                    <a:lnTo>
                      <a:pt x="24021" y="21109"/>
                    </a:lnTo>
                    <a:lnTo>
                      <a:pt x="24030" y="21117"/>
                    </a:lnTo>
                    <a:lnTo>
                      <a:pt x="24039" y="21125"/>
                    </a:lnTo>
                    <a:lnTo>
                      <a:pt x="24048" y="21133"/>
                    </a:lnTo>
                    <a:lnTo>
                      <a:pt x="24057" y="21141"/>
                    </a:lnTo>
                    <a:lnTo>
                      <a:pt x="24066" y="21148"/>
                    </a:lnTo>
                    <a:lnTo>
                      <a:pt x="24075" y="21156"/>
                    </a:lnTo>
                    <a:lnTo>
                      <a:pt x="24084" y="21164"/>
                    </a:lnTo>
                    <a:lnTo>
                      <a:pt x="24093" y="21172"/>
                    </a:lnTo>
                    <a:lnTo>
                      <a:pt x="24102" y="21180"/>
                    </a:lnTo>
                    <a:lnTo>
                      <a:pt x="24111" y="21188"/>
                    </a:lnTo>
                    <a:lnTo>
                      <a:pt x="24120" y="21196"/>
                    </a:lnTo>
                    <a:lnTo>
                      <a:pt x="24129" y="21204"/>
                    </a:lnTo>
                    <a:lnTo>
                      <a:pt x="24138" y="21212"/>
                    </a:lnTo>
                    <a:lnTo>
                      <a:pt x="24147" y="21220"/>
                    </a:lnTo>
                    <a:lnTo>
                      <a:pt x="24156" y="21228"/>
                    </a:lnTo>
                    <a:lnTo>
                      <a:pt x="24165" y="21235"/>
                    </a:lnTo>
                    <a:lnTo>
                      <a:pt x="24174" y="21243"/>
                    </a:lnTo>
                    <a:lnTo>
                      <a:pt x="24183" y="21251"/>
                    </a:lnTo>
                    <a:lnTo>
                      <a:pt x="24192" y="21259"/>
                    </a:lnTo>
                    <a:lnTo>
                      <a:pt x="24201" y="21267"/>
                    </a:lnTo>
                    <a:lnTo>
                      <a:pt x="24210" y="21275"/>
                    </a:lnTo>
                    <a:lnTo>
                      <a:pt x="24219" y="21283"/>
                    </a:lnTo>
                    <a:lnTo>
                      <a:pt x="24228" y="21291"/>
                    </a:lnTo>
                    <a:lnTo>
                      <a:pt x="24237" y="21299"/>
                    </a:lnTo>
                    <a:lnTo>
                      <a:pt x="24246" y="21307"/>
                    </a:lnTo>
                    <a:lnTo>
                      <a:pt x="24255" y="21315"/>
                    </a:lnTo>
                    <a:lnTo>
                      <a:pt x="24264" y="21322"/>
                    </a:lnTo>
                    <a:lnTo>
                      <a:pt x="24273" y="21330"/>
                    </a:lnTo>
                    <a:lnTo>
                      <a:pt x="24282" y="21338"/>
                    </a:lnTo>
                    <a:lnTo>
                      <a:pt x="24291" y="21346"/>
                    </a:lnTo>
                    <a:lnTo>
                      <a:pt x="24300" y="21354"/>
                    </a:lnTo>
                    <a:lnTo>
                      <a:pt x="24309" y="21362"/>
                    </a:lnTo>
                    <a:lnTo>
                      <a:pt x="24318" y="21370"/>
                    </a:lnTo>
                    <a:lnTo>
                      <a:pt x="24327" y="21378"/>
                    </a:lnTo>
                    <a:lnTo>
                      <a:pt x="24336" y="21386"/>
                    </a:lnTo>
                    <a:lnTo>
                      <a:pt x="24345" y="21394"/>
                    </a:lnTo>
                    <a:lnTo>
                      <a:pt x="24354" y="21402"/>
                    </a:lnTo>
                    <a:lnTo>
                      <a:pt x="24363" y="21409"/>
                    </a:lnTo>
                    <a:lnTo>
                      <a:pt x="24372" y="21417"/>
                    </a:lnTo>
                    <a:lnTo>
                      <a:pt x="24381" y="21425"/>
                    </a:lnTo>
                    <a:lnTo>
                      <a:pt x="24390" y="21433"/>
                    </a:lnTo>
                    <a:lnTo>
                      <a:pt x="24399" y="21441"/>
                    </a:lnTo>
                    <a:lnTo>
                      <a:pt x="24408" y="21449"/>
                    </a:lnTo>
                    <a:lnTo>
                      <a:pt x="24417" y="21457"/>
                    </a:lnTo>
                    <a:lnTo>
                      <a:pt x="24426" y="21465"/>
                    </a:lnTo>
                    <a:lnTo>
                      <a:pt x="24435" y="21473"/>
                    </a:lnTo>
                    <a:lnTo>
                      <a:pt x="24444" y="21481"/>
                    </a:lnTo>
                    <a:lnTo>
                      <a:pt x="24453" y="21489"/>
                    </a:lnTo>
                    <a:lnTo>
                      <a:pt x="24462" y="21496"/>
                    </a:lnTo>
                    <a:lnTo>
                      <a:pt x="24471" y="21504"/>
                    </a:lnTo>
                    <a:lnTo>
                      <a:pt x="24480" y="21512"/>
                    </a:lnTo>
                    <a:lnTo>
                      <a:pt x="24489" y="21520"/>
                    </a:lnTo>
                    <a:lnTo>
                      <a:pt x="24498" y="21528"/>
                    </a:lnTo>
                    <a:lnTo>
                      <a:pt x="24507" y="21536"/>
                    </a:lnTo>
                    <a:lnTo>
                      <a:pt x="24516" y="21544"/>
                    </a:lnTo>
                    <a:lnTo>
                      <a:pt x="24525" y="21552"/>
                    </a:lnTo>
                    <a:lnTo>
                      <a:pt x="24534" y="21560"/>
                    </a:lnTo>
                    <a:lnTo>
                      <a:pt x="24543" y="21568"/>
                    </a:lnTo>
                    <a:lnTo>
                      <a:pt x="24552" y="21576"/>
                    </a:lnTo>
                    <a:lnTo>
                      <a:pt x="24561" y="21583"/>
                    </a:lnTo>
                    <a:lnTo>
                      <a:pt x="24570" y="21591"/>
                    </a:lnTo>
                    <a:lnTo>
                      <a:pt x="24579" y="21599"/>
                    </a:lnTo>
                    <a:lnTo>
                      <a:pt x="24588" y="21607"/>
                    </a:lnTo>
                    <a:lnTo>
                      <a:pt x="24597" y="21615"/>
                    </a:lnTo>
                    <a:lnTo>
                      <a:pt x="24606" y="21623"/>
                    </a:lnTo>
                    <a:lnTo>
                      <a:pt x="24615" y="21631"/>
                    </a:lnTo>
                    <a:lnTo>
                      <a:pt x="24624" y="21639"/>
                    </a:lnTo>
                    <a:lnTo>
                      <a:pt x="24633" y="21647"/>
                    </a:lnTo>
                    <a:lnTo>
                      <a:pt x="24642" y="21655"/>
                    </a:lnTo>
                    <a:lnTo>
                      <a:pt x="24651" y="21663"/>
                    </a:lnTo>
                    <a:lnTo>
                      <a:pt x="24660" y="21670"/>
                    </a:lnTo>
                    <a:lnTo>
                      <a:pt x="24669" y="21678"/>
                    </a:lnTo>
                    <a:lnTo>
                      <a:pt x="24678" y="21686"/>
                    </a:lnTo>
                    <a:lnTo>
                      <a:pt x="24687" y="21694"/>
                    </a:lnTo>
                    <a:lnTo>
                      <a:pt x="24696" y="21702"/>
                    </a:lnTo>
                    <a:lnTo>
                      <a:pt x="24705" y="21710"/>
                    </a:lnTo>
                    <a:lnTo>
                      <a:pt x="24714" y="21718"/>
                    </a:lnTo>
                    <a:lnTo>
                      <a:pt x="24723" y="21726"/>
                    </a:lnTo>
                    <a:lnTo>
                      <a:pt x="24732" y="21734"/>
                    </a:lnTo>
                    <a:lnTo>
                      <a:pt x="24741" y="21742"/>
                    </a:lnTo>
                    <a:lnTo>
                      <a:pt x="24750" y="21750"/>
                    </a:lnTo>
                    <a:lnTo>
                      <a:pt x="24759" y="21757"/>
                    </a:lnTo>
                    <a:lnTo>
                      <a:pt x="24768" y="21765"/>
                    </a:lnTo>
                    <a:lnTo>
                      <a:pt x="24777" y="21773"/>
                    </a:lnTo>
                    <a:lnTo>
                      <a:pt x="24786" y="21781"/>
                    </a:lnTo>
                    <a:lnTo>
                      <a:pt x="24795" y="21789"/>
                    </a:lnTo>
                    <a:lnTo>
                      <a:pt x="24804" y="21797"/>
                    </a:lnTo>
                    <a:lnTo>
                      <a:pt x="24813" y="21805"/>
                    </a:lnTo>
                    <a:lnTo>
                      <a:pt x="24822" y="21813"/>
                    </a:lnTo>
                    <a:lnTo>
                      <a:pt x="24831" y="21821"/>
                    </a:lnTo>
                    <a:lnTo>
                      <a:pt x="24840" y="21829"/>
                    </a:lnTo>
                    <a:lnTo>
                      <a:pt x="24849" y="21837"/>
                    </a:lnTo>
                    <a:lnTo>
                      <a:pt x="24858" y="21844"/>
                    </a:lnTo>
                    <a:lnTo>
                      <a:pt x="24867" y="21852"/>
                    </a:lnTo>
                    <a:lnTo>
                      <a:pt x="24876" y="21860"/>
                    </a:lnTo>
                    <a:lnTo>
                      <a:pt x="24885" y="21868"/>
                    </a:lnTo>
                    <a:lnTo>
                      <a:pt x="24894" y="21876"/>
                    </a:lnTo>
                    <a:lnTo>
                      <a:pt x="24903" y="21884"/>
                    </a:lnTo>
                    <a:lnTo>
                      <a:pt x="24912" y="21892"/>
                    </a:lnTo>
                    <a:lnTo>
                      <a:pt x="24921" y="21900"/>
                    </a:lnTo>
                    <a:lnTo>
                      <a:pt x="24930" y="21908"/>
                    </a:lnTo>
                    <a:lnTo>
                      <a:pt x="24939" y="21916"/>
                    </a:lnTo>
                    <a:lnTo>
                      <a:pt x="24948" y="21924"/>
                    </a:lnTo>
                    <a:lnTo>
                      <a:pt x="24957" y="21931"/>
                    </a:lnTo>
                    <a:lnTo>
                      <a:pt x="24966" y="21939"/>
                    </a:lnTo>
                    <a:lnTo>
                      <a:pt x="24975" y="21947"/>
                    </a:lnTo>
                    <a:lnTo>
                      <a:pt x="24984" y="21955"/>
                    </a:lnTo>
                    <a:lnTo>
                      <a:pt x="24993" y="21963"/>
                    </a:lnTo>
                    <a:lnTo>
                      <a:pt x="25002" y="21971"/>
                    </a:lnTo>
                    <a:lnTo>
                      <a:pt x="25011" y="21979"/>
                    </a:lnTo>
                    <a:lnTo>
                      <a:pt x="25020" y="21987"/>
                    </a:lnTo>
                    <a:lnTo>
                      <a:pt x="25029" y="21995"/>
                    </a:lnTo>
                    <a:lnTo>
                      <a:pt x="25038" y="22003"/>
                    </a:lnTo>
                    <a:lnTo>
                      <a:pt x="25047" y="22011"/>
                    </a:lnTo>
                    <a:lnTo>
                      <a:pt x="25056" y="22018"/>
                    </a:lnTo>
                    <a:lnTo>
                      <a:pt x="25065" y="22026"/>
                    </a:lnTo>
                    <a:lnTo>
                      <a:pt x="25074" y="22034"/>
                    </a:lnTo>
                    <a:lnTo>
                      <a:pt x="25083" y="22042"/>
                    </a:lnTo>
                    <a:lnTo>
                      <a:pt x="25092" y="22050"/>
                    </a:lnTo>
                    <a:lnTo>
                      <a:pt x="25101" y="22058"/>
                    </a:lnTo>
                    <a:lnTo>
                      <a:pt x="25110" y="22066"/>
                    </a:lnTo>
                    <a:lnTo>
                      <a:pt x="25119" y="22074"/>
                    </a:lnTo>
                    <a:lnTo>
                      <a:pt x="25128" y="22082"/>
                    </a:lnTo>
                    <a:lnTo>
                      <a:pt x="25137" y="22090"/>
                    </a:lnTo>
                    <a:lnTo>
                      <a:pt x="25146" y="22098"/>
                    </a:lnTo>
                    <a:lnTo>
                      <a:pt x="25155" y="22105"/>
                    </a:lnTo>
                    <a:lnTo>
                      <a:pt x="25164" y="22113"/>
                    </a:lnTo>
                    <a:lnTo>
                      <a:pt x="25173" y="22121"/>
                    </a:lnTo>
                    <a:lnTo>
                      <a:pt x="25182" y="22129"/>
                    </a:lnTo>
                    <a:lnTo>
                      <a:pt x="25191" y="22137"/>
                    </a:lnTo>
                    <a:lnTo>
                      <a:pt x="25200" y="22145"/>
                    </a:lnTo>
                    <a:lnTo>
                      <a:pt x="25209" y="22153"/>
                    </a:lnTo>
                    <a:lnTo>
                      <a:pt x="25218" y="22161"/>
                    </a:lnTo>
                    <a:lnTo>
                      <a:pt x="25227" y="22169"/>
                    </a:lnTo>
                    <a:lnTo>
                      <a:pt x="25236" y="22177"/>
                    </a:lnTo>
                    <a:lnTo>
                      <a:pt x="25245" y="22185"/>
                    </a:lnTo>
                    <a:lnTo>
                      <a:pt x="25254" y="22192"/>
                    </a:lnTo>
                    <a:lnTo>
                      <a:pt x="25263" y="22200"/>
                    </a:lnTo>
                    <a:lnTo>
                      <a:pt x="25272" y="22208"/>
                    </a:lnTo>
                    <a:lnTo>
                      <a:pt x="25281" y="22216"/>
                    </a:lnTo>
                    <a:lnTo>
                      <a:pt x="25290" y="22224"/>
                    </a:lnTo>
                    <a:lnTo>
                      <a:pt x="25299" y="22232"/>
                    </a:lnTo>
                    <a:lnTo>
                      <a:pt x="25308" y="22240"/>
                    </a:lnTo>
                    <a:lnTo>
                      <a:pt x="25317" y="22248"/>
                    </a:lnTo>
                    <a:lnTo>
                      <a:pt x="25326" y="22256"/>
                    </a:lnTo>
                    <a:lnTo>
                      <a:pt x="25335" y="22264"/>
                    </a:lnTo>
                    <a:lnTo>
                      <a:pt x="25344" y="22271"/>
                    </a:lnTo>
                    <a:lnTo>
                      <a:pt x="25353" y="22279"/>
                    </a:lnTo>
                    <a:lnTo>
                      <a:pt x="25362" y="22287"/>
                    </a:lnTo>
                    <a:lnTo>
                      <a:pt x="25371" y="22295"/>
                    </a:lnTo>
                    <a:lnTo>
                      <a:pt x="25380" y="22303"/>
                    </a:lnTo>
                    <a:lnTo>
                      <a:pt x="25389" y="22311"/>
                    </a:lnTo>
                    <a:lnTo>
                      <a:pt x="25398" y="22319"/>
                    </a:lnTo>
                    <a:lnTo>
                      <a:pt x="25407" y="22327"/>
                    </a:lnTo>
                    <a:lnTo>
                      <a:pt x="25416" y="22335"/>
                    </a:lnTo>
                    <a:lnTo>
                      <a:pt x="25425" y="22343"/>
                    </a:lnTo>
                    <a:lnTo>
                      <a:pt x="25434" y="22351"/>
                    </a:lnTo>
                    <a:lnTo>
                      <a:pt x="25443" y="22358"/>
                    </a:lnTo>
                    <a:lnTo>
                      <a:pt x="25452" y="22366"/>
                    </a:lnTo>
                    <a:lnTo>
                      <a:pt x="25461" y="22374"/>
                    </a:lnTo>
                    <a:lnTo>
                      <a:pt x="25470" y="22382"/>
                    </a:lnTo>
                    <a:lnTo>
                      <a:pt x="25479" y="22390"/>
                    </a:lnTo>
                    <a:lnTo>
                      <a:pt x="25488" y="22398"/>
                    </a:lnTo>
                    <a:lnTo>
                      <a:pt x="25497" y="22406"/>
                    </a:lnTo>
                    <a:lnTo>
                      <a:pt x="25506" y="22414"/>
                    </a:lnTo>
                    <a:lnTo>
                      <a:pt x="25515" y="22422"/>
                    </a:lnTo>
                    <a:lnTo>
                      <a:pt x="25524" y="22430"/>
                    </a:lnTo>
                    <a:lnTo>
                      <a:pt x="25533" y="22438"/>
                    </a:lnTo>
                    <a:lnTo>
                      <a:pt x="25542" y="22445"/>
                    </a:lnTo>
                    <a:lnTo>
                      <a:pt x="25551" y="22453"/>
                    </a:lnTo>
                    <a:lnTo>
                      <a:pt x="25560" y="22461"/>
                    </a:lnTo>
                    <a:lnTo>
                      <a:pt x="25569" y="22469"/>
                    </a:lnTo>
                    <a:lnTo>
                      <a:pt x="25578" y="22477"/>
                    </a:lnTo>
                    <a:lnTo>
                      <a:pt x="25587" y="22485"/>
                    </a:lnTo>
                    <a:lnTo>
                      <a:pt x="25596" y="22493"/>
                    </a:lnTo>
                    <a:lnTo>
                      <a:pt x="25605" y="22501"/>
                    </a:lnTo>
                    <a:lnTo>
                      <a:pt x="25614" y="22509"/>
                    </a:lnTo>
                    <a:lnTo>
                      <a:pt x="25623" y="22517"/>
                    </a:lnTo>
                    <a:lnTo>
                      <a:pt x="25632" y="22525"/>
                    </a:lnTo>
                    <a:lnTo>
                      <a:pt x="25641" y="22532"/>
                    </a:lnTo>
                    <a:lnTo>
                      <a:pt x="25650" y="22540"/>
                    </a:lnTo>
                    <a:lnTo>
                      <a:pt x="25659" y="22548"/>
                    </a:lnTo>
                    <a:lnTo>
                      <a:pt x="25668" y="22556"/>
                    </a:lnTo>
                    <a:lnTo>
                      <a:pt x="25677" y="22564"/>
                    </a:lnTo>
                    <a:lnTo>
                      <a:pt x="25686" y="22572"/>
                    </a:lnTo>
                    <a:lnTo>
                      <a:pt x="25695" y="22580"/>
                    </a:lnTo>
                    <a:lnTo>
                      <a:pt x="25704" y="22588"/>
                    </a:lnTo>
                    <a:lnTo>
                      <a:pt x="25713" y="22596"/>
                    </a:lnTo>
                    <a:lnTo>
                      <a:pt x="25722" y="22604"/>
                    </a:lnTo>
                    <a:lnTo>
                      <a:pt x="25731" y="22612"/>
                    </a:lnTo>
                    <a:lnTo>
                      <a:pt x="25740" y="22619"/>
                    </a:lnTo>
                    <a:lnTo>
                      <a:pt x="25749" y="22627"/>
                    </a:lnTo>
                    <a:lnTo>
                      <a:pt x="25758" y="22635"/>
                    </a:lnTo>
                    <a:lnTo>
                      <a:pt x="25767" y="22643"/>
                    </a:lnTo>
                    <a:lnTo>
                      <a:pt x="25776" y="22651"/>
                    </a:lnTo>
                    <a:lnTo>
                      <a:pt x="25785" y="22659"/>
                    </a:lnTo>
                    <a:lnTo>
                      <a:pt x="25794" y="22667"/>
                    </a:lnTo>
                    <a:lnTo>
                      <a:pt x="25803" y="22675"/>
                    </a:lnTo>
                    <a:lnTo>
                      <a:pt x="25812" y="22683"/>
                    </a:lnTo>
                    <a:lnTo>
                      <a:pt x="25821" y="22691"/>
                    </a:lnTo>
                    <a:lnTo>
                      <a:pt x="25830" y="22699"/>
                    </a:lnTo>
                    <a:lnTo>
                      <a:pt x="25839" y="22706"/>
                    </a:lnTo>
                    <a:lnTo>
                      <a:pt x="25848" y="22714"/>
                    </a:lnTo>
                    <a:lnTo>
                      <a:pt x="25857" y="22722"/>
                    </a:lnTo>
                    <a:lnTo>
                      <a:pt x="25866" y="22730"/>
                    </a:lnTo>
                    <a:lnTo>
                      <a:pt x="25875" y="22738"/>
                    </a:lnTo>
                    <a:lnTo>
                      <a:pt x="25884" y="22746"/>
                    </a:lnTo>
                    <a:lnTo>
                      <a:pt x="25893" y="22754"/>
                    </a:lnTo>
                    <a:lnTo>
                      <a:pt x="25902" y="22762"/>
                    </a:lnTo>
                    <a:lnTo>
                      <a:pt x="25911" y="22770"/>
                    </a:lnTo>
                    <a:lnTo>
                      <a:pt x="25920" y="22778"/>
                    </a:lnTo>
                    <a:lnTo>
                      <a:pt x="25929" y="22786"/>
                    </a:lnTo>
                    <a:lnTo>
                      <a:pt x="25938" y="22793"/>
                    </a:lnTo>
                    <a:lnTo>
                      <a:pt x="25947" y="22801"/>
                    </a:lnTo>
                    <a:lnTo>
                      <a:pt x="25956" y="22809"/>
                    </a:lnTo>
                    <a:lnTo>
                      <a:pt x="25965" y="22817"/>
                    </a:lnTo>
                    <a:lnTo>
                      <a:pt x="25974" y="22825"/>
                    </a:lnTo>
                    <a:lnTo>
                      <a:pt x="25983" y="22833"/>
                    </a:lnTo>
                    <a:lnTo>
                      <a:pt x="25992" y="22841"/>
                    </a:lnTo>
                    <a:lnTo>
                      <a:pt x="26001" y="22849"/>
                    </a:lnTo>
                    <a:lnTo>
                      <a:pt x="26010" y="22857"/>
                    </a:lnTo>
                    <a:lnTo>
                      <a:pt x="26019" y="22865"/>
                    </a:lnTo>
                    <a:lnTo>
                      <a:pt x="26028" y="22873"/>
                    </a:lnTo>
                    <a:lnTo>
                      <a:pt x="26037" y="22880"/>
                    </a:lnTo>
                    <a:lnTo>
                      <a:pt x="26046" y="22888"/>
                    </a:lnTo>
                    <a:lnTo>
                      <a:pt x="26055" y="22896"/>
                    </a:lnTo>
                    <a:lnTo>
                      <a:pt x="26064" y="22904"/>
                    </a:lnTo>
                    <a:lnTo>
                      <a:pt x="26073" y="22912"/>
                    </a:lnTo>
                    <a:lnTo>
                      <a:pt x="26082" y="22920"/>
                    </a:lnTo>
                    <a:lnTo>
                      <a:pt x="26091" y="22928"/>
                    </a:lnTo>
                    <a:lnTo>
                      <a:pt x="26100" y="22936"/>
                    </a:lnTo>
                    <a:lnTo>
                      <a:pt x="26109" y="22944"/>
                    </a:lnTo>
                    <a:lnTo>
                      <a:pt x="26118" y="22952"/>
                    </a:lnTo>
                    <a:lnTo>
                      <a:pt x="26127" y="22960"/>
                    </a:lnTo>
                    <a:lnTo>
                      <a:pt x="26136" y="22967"/>
                    </a:lnTo>
                    <a:lnTo>
                      <a:pt x="26145" y="22975"/>
                    </a:lnTo>
                    <a:lnTo>
                      <a:pt x="26154" y="22983"/>
                    </a:lnTo>
                    <a:lnTo>
                      <a:pt x="26163" y="22991"/>
                    </a:lnTo>
                    <a:lnTo>
                      <a:pt x="26172" y="22999"/>
                    </a:lnTo>
                    <a:lnTo>
                      <a:pt x="26181" y="23007"/>
                    </a:lnTo>
                    <a:lnTo>
                      <a:pt x="26190" y="23015"/>
                    </a:lnTo>
                    <a:lnTo>
                      <a:pt x="26199" y="23023"/>
                    </a:lnTo>
                    <a:lnTo>
                      <a:pt x="26208" y="23031"/>
                    </a:lnTo>
                    <a:lnTo>
                      <a:pt x="26217" y="23039"/>
                    </a:lnTo>
                    <a:lnTo>
                      <a:pt x="26226" y="23047"/>
                    </a:lnTo>
                    <a:lnTo>
                      <a:pt x="26235" y="23054"/>
                    </a:lnTo>
                    <a:lnTo>
                      <a:pt x="26244" y="23062"/>
                    </a:lnTo>
                    <a:lnTo>
                      <a:pt x="26253" y="23070"/>
                    </a:lnTo>
                    <a:lnTo>
                      <a:pt x="26262" y="23078"/>
                    </a:lnTo>
                    <a:lnTo>
                      <a:pt x="26271" y="23086"/>
                    </a:lnTo>
                    <a:lnTo>
                      <a:pt x="26280" y="23094"/>
                    </a:lnTo>
                    <a:lnTo>
                      <a:pt x="26289" y="23102"/>
                    </a:lnTo>
                    <a:lnTo>
                      <a:pt x="26298" y="23110"/>
                    </a:lnTo>
                    <a:lnTo>
                      <a:pt x="26307" y="23118"/>
                    </a:lnTo>
                    <a:lnTo>
                      <a:pt x="26316" y="23126"/>
                    </a:lnTo>
                    <a:lnTo>
                      <a:pt x="26325" y="23134"/>
                    </a:lnTo>
                    <a:lnTo>
                      <a:pt x="26334" y="23141"/>
                    </a:lnTo>
                    <a:lnTo>
                      <a:pt x="26343" y="23149"/>
                    </a:lnTo>
                    <a:lnTo>
                      <a:pt x="26352" y="23157"/>
                    </a:lnTo>
                    <a:lnTo>
                      <a:pt x="26361" y="23165"/>
                    </a:lnTo>
                    <a:lnTo>
                      <a:pt x="26370" y="23173"/>
                    </a:lnTo>
                    <a:lnTo>
                      <a:pt x="26379" y="23181"/>
                    </a:lnTo>
                    <a:lnTo>
                      <a:pt x="26388" y="23189"/>
                    </a:lnTo>
                    <a:lnTo>
                      <a:pt x="26397" y="23197"/>
                    </a:lnTo>
                    <a:lnTo>
                      <a:pt x="26406" y="23205"/>
                    </a:lnTo>
                    <a:lnTo>
                      <a:pt x="26415" y="23213"/>
                    </a:lnTo>
                    <a:lnTo>
                      <a:pt x="26424" y="23221"/>
                    </a:lnTo>
                    <a:lnTo>
                      <a:pt x="26433" y="23228"/>
                    </a:lnTo>
                    <a:lnTo>
                      <a:pt x="26442" y="23236"/>
                    </a:lnTo>
                    <a:lnTo>
                      <a:pt x="26451" y="23244"/>
                    </a:lnTo>
                    <a:lnTo>
                      <a:pt x="26460" y="23252"/>
                    </a:lnTo>
                    <a:lnTo>
                      <a:pt x="26469" y="23260"/>
                    </a:lnTo>
                    <a:lnTo>
                      <a:pt x="26478" y="23268"/>
                    </a:lnTo>
                    <a:lnTo>
                      <a:pt x="26487" y="23276"/>
                    </a:lnTo>
                    <a:lnTo>
                      <a:pt x="26496" y="23284"/>
                    </a:lnTo>
                    <a:lnTo>
                      <a:pt x="26505" y="23292"/>
                    </a:lnTo>
                    <a:lnTo>
                      <a:pt x="26514" y="23300"/>
                    </a:lnTo>
                    <a:lnTo>
                      <a:pt x="26523" y="23308"/>
                    </a:lnTo>
                    <a:lnTo>
                      <a:pt x="26532" y="23315"/>
                    </a:lnTo>
                    <a:lnTo>
                      <a:pt x="26541" y="23323"/>
                    </a:lnTo>
                    <a:lnTo>
                      <a:pt x="26550" y="23331"/>
                    </a:lnTo>
                    <a:lnTo>
                      <a:pt x="26559" y="23339"/>
                    </a:lnTo>
                    <a:lnTo>
                      <a:pt x="26568" y="23347"/>
                    </a:lnTo>
                    <a:lnTo>
                      <a:pt x="26577" y="23355"/>
                    </a:lnTo>
                    <a:lnTo>
                      <a:pt x="26586" y="23363"/>
                    </a:lnTo>
                    <a:lnTo>
                      <a:pt x="26595" y="23371"/>
                    </a:lnTo>
                    <a:lnTo>
                      <a:pt x="26604" y="23379"/>
                    </a:lnTo>
                    <a:lnTo>
                      <a:pt x="26613" y="23387"/>
                    </a:lnTo>
                    <a:lnTo>
                      <a:pt x="26622" y="23395"/>
                    </a:lnTo>
                    <a:lnTo>
                      <a:pt x="26631" y="23402"/>
                    </a:lnTo>
                    <a:lnTo>
                      <a:pt x="26640" y="23410"/>
                    </a:lnTo>
                    <a:lnTo>
                      <a:pt x="26649" y="23418"/>
                    </a:lnTo>
                    <a:lnTo>
                      <a:pt x="26658" y="23426"/>
                    </a:lnTo>
                    <a:lnTo>
                      <a:pt x="26667" y="23434"/>
                    </a:lnTo>
                    <a:lnTo>
                      <a:pt x="26676" y="23442"/>
                    </a:lnTo>
                    <a:lnTo>
                      <a:pt x="26685" y="23450"/>
                    </a:lnTo>
                    <a:lnTo>
                      <a:pt x="26694" y="23458"/>
                    </a:lnTo>
                    <a:lnTo>
                      <a:pt x="26703" y="23466"/>
                    </a:lnTo>
                    <a:lnTo>
                      <a:pt x="26712" y="23474"/>
                    </a:lnTo>
                    <a:lnTo>
                      <a:pt x="26721" y="23482"/>
                    </a:lnTo>
                    <a:lnTo>
                      <a:pt x="26730" y="23489"/>
                    </a:lnTo>
                    <a:lnTo>
                      <a:pt x="26739" y="23497"/>
                    </a:lnTo>
                    <a:lnTo>
                      <a:pt x="26748" y="23505"/>
                    </a:lnTo>
                    <a:lnTo>
                      <a:pt x="26757" y="23513"/>
                    </a:lnTo>
                    <a:lnTo>
                      <a:pt x="26766" y="23521"/>
                    </a:lnTo>
                    <a:lnTo>
                      <a:pt x="26775" y="23529"/>
                    </a:lnTo>
                    <a:lnTo>
                      <a:pt x="26784" y="23537"/>
                    </a:lnTo>
                    <a:lnTo>
                      <a:pt x="26793" y="23545"/>
                    </a:lnTo>
                    <a:lnTo>
                      <a:pt x="26802" y="23553"/>
                    </a:lnTo>
                    <a:lnTo>
                      <a:pt x="26811" y="23561"/>
                    </a:lnTo>
                    <a:lnTo>
                      <a:pt x="26820" y="23569"/>
                    </a:lnTo>
                    <a:lnTo>
                      <a:pt x="26829" y="23576"/>
                    </a:lnTo>
                    <a:lnTo>
                      <a:pt x="26838" y="23584"/>
                    </a:lnTo>
                    <a:lnTo>
                      <a:pt x="26847" y="23592"/>
                    </a:lnTo>
                    <a:lnTo>
                      <a:pt x="26856" y="23600"/>
                    </a:lnTo>
                    <a:lnTo>
                      <a:pt x="26865" y="23608"/>
                    </a:lnTo>
                    <a:lnTo>
                      <a:pt x="26874" y="23616"/>
                    </a:lnTo>
                    <a:lnTo>
                      <a:pt x="26883" y="23624"/>
                    </a:lnTo>
                    <a:lnTo>
                      <a:pt x="26892" y="23632"/>
                    </a:lnTo>
                    <a:lnTo>
                      <a:pt x="26901" y="23640"/>
                    </a:lnTo>
                    <a:lnTo>
                      <a:pt x="26910" y="23648"/>
                    </a:lnTo>
                    <a:lnTo>
                      <a:pt x="26919" y="23656"/>
                    </a:lnTo>
                    <a:lnTo>
                      <a:pt x="26928" y="23663"/>
                    </a:lnTo>
                    <a:lnTo>
                      <a:pt x="26937" y="23671"/>
                    </a:lnTo>
                    <a:lnTo>
                      <a:pt x="26946" y="23679"/>
                    </a:lnTo>
                    <a:lnTo>
                      <a:pt x="26955" y="23687"/>
                    </a:lnTo>
                    <a:lnTo>
                      <a:pt x="26964" y="23695"/>
                    </a:lnTo>
                    <a:lnTo>
                      <a:pt x="26973" y="23703"/>
                    </a:lnTo>
                    <a:lnTo>
                      <a:pt x="26982" y="23711"/>
                    </a:lnTo>
                    <a:lnTo>
                      <a:pt x="26991" y="23719"/>
                    </a:lnTo>
                    <a:lnTo>
                      <a:pt x="27000" y="23727"/>
                    </a:lnTo>
                    <a:lnTo>
                      <a:pt x="27009" y="23735"/>
                    </a:lnTo>
                    <a:lnTo>
                      <a:pt x="27018" y="23743"/>
                    </a:lnTo>
                    <a:lnTo>
                      <a:pt x="27027" y="23750"/>
                    </a:lnTo>
                    <a:lnTo>
                      <a:pt x="27036" y="23758"/>
                    </a:lnTo>
                    <a:lnTo>
                      <a:pt x="27045" y="23766"/>
                    </a:lnTo>
                    <a:lnTo>
                      <a:pt x="27054" y="23774"/>
                    </a:lnTo>
                    <a:lnTo>
                      <a:pt x="27063" y="23782"/>
                    </a:lnTo>
                    <a:lnTo>
                      <a:pt x="27072" y="23790"/>
                    </a:lnTo>
                    <a:lnTo>
                      <a:pt x="27081" y="23798"/>
                    </a:lnTo>
                    <a:lnTo>
                      <a:pt x="27090" y="23806"/>
                    </a:lnTo>
                    <a:lnTo>
                      <a:pt x="27099" y="23814"/>
                    </a:lnTo>
                    <a:lnTo>
                      <a:pt x="27108" y="23822"/>
                    </a:lnTo>
                    <a:lnTo>
                      <a:pt x="27117" y="23830"/>
                    </a:lnTo>
                    <a:lnTo>
                      <a:pt x="27126" y="23837"/>
                    </a:lnTo>
                    <a:lnTo>
                      <a:pt x="27135" y="23845"/>
                    </a:lnTo>
                    <a:lnTo>
                      <a:pt x="27144" y="23853"/>
                    </a:lnTo>
                    <a:lnTo>
                      <a:pt x="27153" y="23861"/>
                    </a:lnTo>
                    <a:lnTo>
                      <a:pt x="27162" y="23869"/>
                    </a:lnTo>
                    <a:lnTo>
                      <a:pt x="27171" y="23877"/>
                    </a:lnTo>
                    <a:lnTo>
                      <a:pt x="27180" y="23885"/>
                    </a:lnTo>
                    <a:lnTo>
                      <a:pt x="27189" y="23893"/>
                    </a:lnTo>
                    <a:lnTo>
                      <a:pt x="27198" y="23901"/>
                    </a:lnTo>
                    <a:lnTo>
                      <a:pt x="27207" y="23909"/>
                    </a:lnTo>
                    <a:lnTo>
                      <a:pt x="27216" y="23917"/>
                    </a:lnTo>
                    <a:lnTo>
                      <a:pt x="27225" y="23924"/>
                    </a:lnTo>
                    <a:lnTo>
                      <a:pt x="27234" y="23932"/>
                    </a:lnTo>
                    <a:lnTo>
                      <a:pt x="27243" y="23940"/>
                    </a:lnTo>
                    <a:lnTo>
                      <a:pt x="27252" y="23948"/>
                    </a:lnTo>
                    <a:lnTo>
                      <a:pt x="27261" y="23956"/>
                    </a:lnTo>
                    <a:lnTo>
                      <a:pt x="27270" y="23964"/>
                    </a:lnTo>
                    <a:lnTo>
                      <a:pt x="27279" y="23972"/>
                    </a:lnTo>
                    <a:lnTo>
                      <a:pt x="27288" y="23980"/>
                    </a:lnTo>
                    <a:lnTo>
                      <a:pt x="27297" y="23988"/>
                    </a:lnTo>
                    <a:lnTo>
                      <a:pt x="27306" y="23996"/>
                    </a:lnTo>
                    <a:lnTo>
                      <a:pt x="27315" y="24004"/>
                    </a:lnTo>
                    <a:lnTo>
                      <a:pt x="27324" y="24011"/>
                    </a:lnTo>
                    <a:lnTo>
                      <a:pt x="27333" y="24019"/>
                    </a:lnTo>
                    <a:lnTo>
                      <a:pt x="27342" y="24027"/>
                    </a:lnTo>
                    <a:lnTo>
                      <a:pt x="27351" y="24035"/>
                    </a:lnTo>
                    <a:lnTo>
                      <a:pt x="27360" y="24043"/>
                    </a:lnTo>
                    <a:lnTo>
                      <a:pt x="27369" y="24051"/>
                    </a:lnTo>
                    <a:lnTo>
                      <a:pt x="27378" y="24059"/>
                    </a:lnTo>
                    <a:lnTo>
                      <a:pt x="27387" y="24067"/>
                    </a:lnTo>
                    <a:lnTo>
                      <a:pt x="27396" y="24075"/>
                    </a:lnTo>
                    <a:lnTo>
                      <a:pt x="27405" y="24083"/>
                    </a:lnTo>
                    <a:lnTo>
                      <a:pt x="27414" y="24091"/>
                    </a:lnTo>
                    <a:lnTo>
                      <a:pt x="27423" y="24098"/>
                    </a:lnTo>
                    <a:lnTo>
                      <a:pt x="27432" y="24106"/>
                    </a:lnTo>
                    <a:lnTo>
                      <a:pt x="27441" y="24114"/>
                    </a:lnTo>
                    <a:lnTo>
                      <a:pt x="27450" y="24122"/>
                    </a:lnTo>
                    <a:lnTo>
                      <a:pt x="27459" y="24130"/>
                    </a:lnTo>
                    <a:lnTo>
                      <a:pt x="27468" y="24138"/>
                    </a:lnTo>
                    <a:lnTo>
                      <a:pt x="27477" y="24146"/>
                    </a:lnTo>
                    <a:lnTo>
                      <a:pt x="27486" y="24154"/>
                    </a:lnTo>
                    <a:lnTo>
                      <a:pt x="27495" y="24162"/>
                    </a:lnTo>
                    <a:lnTo>
                      <a:pt x="27504" y="24170"/>
                    </a:lnTo>
                    <a:lnTo>
                      <a:pt x="27513" y="24178"/>
                    </a:lnTo>
                    <a:lnTo>
                      <a:pt x="27522" y="24185"/>
                    </a:lnTo>
                    <a:lnTo>
                      <a:pt x="27531" y="24193"/>
                    </a:lnTo>
                    <a:lnTo>
                      <a:pt x="27540" y="24201"/>
                    </a:lnTo>
                    <a:lnTo>
                      <a:pt x="27549" y="24209"/>
                    </a:lnTo>
                    <a:lnTo>
                      <a:pt x="27558" y="24217"/>
                    </a:lnTo>
                    <a:lnTo>
                      <a:pt x="27567" y="24225"/>
                    </a:lnTo>
                    <a:lnTo>
                      <a:pt x="27576" y="24233"/>
                    </a:lnTo>
                    <a:lnTo>
                      <a:pt x="27585" y="24241"/>
                    </a:lnTo>
                    <a:lnTo>
                      <a:pt x="27594" y="24249"/>
                    </a:lnTo>
                    <a:lnTo>
                      <a:pt x="27603" y="24257"/>
                    </a:lnTo>
                    <a:lnTo>
                      <a:pt x="27612" y="24265"/>
                    </a:lnTo>
                    <a:lnTo>
                      <a:pt x="27621" y="24272"/>
                    </a:lnTo>
                    <a:lnTo>
                      <a:pt x="27630" y="24280"/>
                    </a:lnTo>
                    <a:lnTo>
                      <a:pt x="27639" y="24288"/>
                    </a:lnTo>
                    <a:lnTo>
                      <a:pt x="27648" y="24296"/>
                    </a:lnTo>
                    <a:lnTo>
                      <a:pt x="27657" y="24304"/>
                    </a:lnTo>
                    <a:lnTo>
                      <a:pt x="27666" y="24312"/>
                    </a:lnTo>
                    <a:lnTo>
                      <a:pt x="27675" y="24320"/>
                    </a:lnTo>
                    <a:lnTo>
                      <a:pt x="27684" y="24328"/>
                    </a:lnTo>
                    <a:lnTo>
                      <a:pt x="27693" y="24336"/>
                    </a:lnTo>
                    <a:lnTo>
                      <a:pt x="27702" y="24344"/>
                    </a:lnTo>
                    <a:lnTo>
                      <a:pt x="27711" y="24351"/>
                    </a:lnTo>
                    <a:lnTo>
                      <a:pt x="27720" y="24359"/>
                    </a:lnTo>
                    <a:lnTo>
                      <a:pt x="27729" y="24367"/>
                    </a:lnTo>
                    <a:lnTo>
                      <a:pt x="27738" y="24375"/>
                    </a:lnTo>
                    <a:lnTo>
                      <a:pt x="27747" y="24383"/>
                    </a:lnTo>
                  </a:path>
                </a:pathLst>
              </a:cu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339" name="Group 338"/>
          <p:cNvGrpSpPr/>
          <p:nvPr/>
        </p:nvGrpSpPr>
        <p:grpSpPr>
          <a:xfrm>
            <a:off x="241301" y="2225674"/>
            <a:ext cx="4305299" cy="2147299"/>
            <a:chOff x="993775" y="1195388"/>
            <a:chExt cx="5967685" cy="4321075"/>
          </a:xfrm>
        </p:grpSpPr>
        <p:sp>
          <p:nvSpPr>
            <p:cNvPr id="340" name="Rectangle 10"/>
            <p:cNvSpPr>
              <a:spLocks noChangeArrowheads="1"/>
            </p:cNvSpPr>
            <p:nvPr/>
          </p:nvSpPr>
          <p:spPr bwMode="auto">
            <a:xfrm>
              <a:off x="2003775" y="1559819"/>
              <a:ext cx="2853001" cy="619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E1 269.2 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 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145.1 </a:t>
              </a:r>
            </a:p>
            <a:p>
              <a:pPr lvl="0"/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y = 0.0875 x + -0.000525 (R</a:t>
              </a:r>
              <a:r>
                <a:rPr kumimoji="0" lang="en-US" altLang="en-US" sz="1000" b="1" i="0" u="none" strike="noStrike" cap="none" normalizeH="0" baseline="30000" dirty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= 0.9993)</a:t>
              </a:r>
            </a:p>
          </p:txBody>
        </p:sp>
        <p:sp>
          <p:nvSpPr>
            <p:cNvPr id="341" name="Line 11"/>
            <p:cNvSpPr>
              <a:spLocks noChangeShapeType="1"/>
            </p:cNvSpPr>
            <p:nvPr/>
          </p:nvSpPr>
          <p:spPr bwMode="auto">
            <a:xfrm>
              <a:off x="1252538" y="5334000"/>
              <a:ext cx="56832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2" name="Line 12"/>
            <p:cNvSpPr>
              <a:spLocks noChangeShapeType="1"/>
            </p:cNvSpPr>
            <p:nvPr/>
          </p:nvSpPr>
          <p:spPr bwMode="auto">
            <a:xfrm>
              <a:off x="1292225" y="533400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3" name="Line 13"/>
            <p:cNvSpPr>
              <a:spLocks noChangeShapeType="1"/>
            </p:cNvSpPr>
            <p:nvPr/>
          </p:nvSpPr>
          <p:spPr bwMode="auto">
            <a:xfrm>
              <a:off x="1347788" y="533400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4" name="Line 14"/>
            <p:cNvSpPr>
              <a:spLocks noChangeShapeType="1"/>
            </p:cNvSpPr>
            <p:nvPr/>
          </p:nvSpPr>
          <p:spPr bwMode="auto">
            <a:xfrm>
              <a:off x="1404938" y="533400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5" name="Line 15"/>
            <p:cNvSpPr>
              <a:spLocks noChangeShapeType="1"/>
            </p:cNvSpPr>
            <p:nvPr/>
          </p:nvSpPr>
          <p:spPr bwMode="auto">
            <a:xfrm>
              <a:off x="1460500" y="533400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6" name="Line 16"/>
            <p:cNvSpPr>
              <a:spLocks noChangeShapeType="1"/>
            </p:cNvSpPr>
            <p:nvPr/>
          </p:nvSpPr>
          <p:spPr bwMode="auto">
            <a:xfrm>
              <a:off x="1516063" y="533400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7" name="Line 17"/>
            <p:cNvSpPr>
              <a:spLocks noChangeShapeType="1"/>
            </p:cNvSpPr>
            <p:nvPr/>
          </p:nvSpPr>
          <p:spPr bwMode="auto">
            <a:xfrm>
              <a:off x="1571625" y="533400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8" name="Line 18"/>
            <p:cNvSpPr>
              <a:spLocks noChangeShapeType="1"/>
            </p:cNvSpPr>
            <p:nvPr/>
          </p:nvSpPr>
          <p:spPr bwMode="auto">
            <a:xfrm>
              <a:off x="1628775" y="533400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9" name="Line 19"/>
            <p:cNvSpPr>
              <a:spLocks noChangeShapeType="1"/>
            </p:cNvSpPr>
            <p:nvPr/>
          </p:nvSpPr>
          <p:spPr bwMode="auto">
            <a:xfrm>
              <a:off x="1684338" y="533400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0" name="Line 20"/>
            <p:cNvSpPr>
              <a:spLocks noChangeShapeType="1"/>
            </p:cNvSpPr>
            <p:nvPr/>
          </p:nvSpPr>
          <p:spPr bwMode="auto">
            <a:xfrm>
              <a:off x="1739900" y="533400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1" name="Line 21"/>
            <p:cNvSpPr>
              <a:spLocks noChangeShapeType="1"/>
            </p:cNvSpPr>
            <p:nvPr/>
          </p:nvSpPr>
          <p:spPr bwMode="auto">
            <a:xfrm>
              <a:off x="1797050" y="533400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2" name="Line 22"/>
            <p:cNvSpPr>
              <a:spLocks noChangeShapeType="1"/>
            </p:cNvSpPr>
            <p:nvPr/>
          </p:nvSpPr>
          <p:spPr bwMode="auto">
            <a:xfrm>
              <a:off x="1852613" y="533400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3" name="Line 23"/>
            <p:cNvSpPr>
              <a:spLocks noChangeShapeType="1"/>
            </p:cNvSpPr>
            <p:nvPr/>
          </p:nvSpPr>
          <p:spPr bwMode="auto">
            <a:xfrm>
              <a:off x="1908175" y="533400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4" name="Line 24"/>
            <p:cNvSpPr>
              <a:spLocks noChangeShapeType="1"/>
            </p:cNvSpPr>
            <p:nvPr/>
          </p:nvSpPr>
          <p:spPr bwMode="auto">
            <a:xfrm>
              <a:off x="1965325" y="533400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5" name="Line 25"/>
            <p:cNvSpPr>
              <a:spLocks noChangeShapeType="1"/>
            </p:cNvSpPr>
            <p:nvPr/>
          </p:nvSpPr>
          <p:spPr bwMode="auto">
            <a:xfrm>
              <a:off x="2020888" y="533400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6" name="Line 26"/>
            <p:cNvSpPr>
              <a:spLocks noChangeShapeType="1"/>
            </p:cNvSpPr>
            <p:nvPr/>
          </p:nvSpPr>
          <p:spPr bwMode="auto">
            <a:xfrm>
              <a:off x="2076450" y="533400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7" name="Line 27"/>
            <p:cNvSpPr>
              <a:spLocks noChangeShapeType="1"/>
            </p:cNvSpPr>
            <p:nvPr/>
          </p:nvSpPr>
          <p:spPr bwMode="auto">
            <a:xfrm>
              <a:off x="2133600" y="533400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8" name="Line 28"/>
            <p:cNvSpPr>
              <a:spLocks noChangeShapeType="1"/>
            </p:cNvSpPr>
            <p:nvPr/>
          </p:nvSpPr>
          <p:spPr bwMode="auto">
            <a:xfrm>
              <a:off x="2189163" y="533400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9" name="Line 29"/>
            <p:cNvSpPr>
              <a:spLocks noChangeShapeType="1"/>
            </p:cNvSpPr>
            <p:nvPr/>
          </p:nvSpPr>
          <p:spPr bwMode="auto">
            <a:xfrm>
              <a:off x="2244725" y="533400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60" name="Line 30"/>
            <p:cNvSpPr>
              <a:spLocks noChangeShapeType="1"/>
            </p:cNvSpPr>
            <p:nvPr/>
          </p:nvSpPr>
          <p:spPr bwMode="auto">
            <a:xfrm>
              <a:off x="2301875" y="533400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61" name="Line 31"/>
            <p:cNvSpPr>
              <a:spLocks noChangeShapeType="1"/>
            </p:cNvSpPr>
            <p:nvPr/>
          </p:nvSpPr>
          <p:spPr bwMode="auto">
            <a:xfrm>
              <a:off x="2357438" y="533400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62" name="Line 32"/>
            <p:cNvSpPr>
              <a:spLocks noChangeShapeType="1"/>
            </p:cNvSpPr>
            <p:nvPr/>
          </p:nvSpPr>
          <p:spPr bwMode="auto">
            <a:xfrm>
              <a:off x="2413000" y="533400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63" name="Line 33"/>
            <p:cNvSpPr>
              <a:spLocks noChangeShapeType="1"/>
            </p:cNvSpPr>
            <p:nvPr/>
          </p:nvSpPr>
          <p:spPr bwMode="auto">
            <a:xfrm>
              <a:off x="2468563" y="533400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64" name="Line 34"/>
            <p:cNvSpPr>
              <a:spLocks noChangeShapeType="1"/>
            </p:cNvSpPr>
            <p:nvPr/>
          </p:nvSpPr>
          <p:spPr bwMode="auto">
            <a:xfrm>
              <a:off x="2525713" y="533400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65" name="Line 35"/>
            <p:cNvSpPr>
              <a:spLocks noChangeShapeType="1"/>
            </p:cNvSpPr>
            <p:nvPr/>
          </p:nvSpPr>
          <p:spPr bwMode="auto">
            <a:xfrm>
              <a:off x="2581275" y="533400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66" name="Line 36"/>
            <p:cNvSpPr>
              <a:spLocks noChangeShapeType="1"/>
            </p:cNvSpPr>
            <p:nvPr/>
          </p:nvSpPr>
          <p:spPr bwMode="auto">
            <a:xfrm>
              <a:off x="2636838" y="533400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67" name="Line 37"/>
            <p:cNvSpPr>
              <a:spLocks noChangeShapeType="1"/>
            </p:cNvSpPr>
            <p:nvPr/>
          </p:nvSpPr>
          <p:spPr bwMode="auto">
            <a:xfrm>
              <a:off x="2693988" y="533400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68" name="Line 38"/>
            <p:cNvSpPr>
              <a:spLocks noChangeShapeType="1"/>
            </p:cNvSpPr>
            <p:nvPr/>
          </p:nvSpPr>
          <p:spPr bwMode="auto">
            <a:xfrm>
              <a:off x="2749550" y="533400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69" name="Line 39"/>
            <p:cNvSpPr>
              <a:spLocks noChangeShapeType="1"/>
            </p:cNvSpPr>
            <p:nvPr/>
          </p:nvSpPr>
          <p:spPr bwMode="auto">
            <a:xfrm>
              <a:off x="2805113" y="533400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70" name="Line 40"/>
            <p:cNvSpPr>
              <a:spLocks noChangeShapeType="1"/>
            </p:cNvSpPr>
            <p:nvPr/>
          </p:nvSpPr>
          <p:spPr bwMode="auto">
            <a:xfrm>
              <a:off x="2862263" y="533400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71" name="Line 41"/>
            <p:cNvSpPr>
              <a:spLocks noChangeShapeType="1"/>
            </p:cNvSpPr>
            <p:nvPr/>
          </p:nvSpPr>
          <p:spPr bwMode="auto">
            <a:xfrm>
              <a:off x="2917825" y="533400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72" name="Line 42"/>
            <p:cNvSpPr>
              <a:spLocks noChangeShapeType="1"/>
            </p:cNvSpPr>
            <p:nvPr/>
          </p:nvSpPr>
          <p:spPr bwMode="auto">
            <a:xfrm>
              <a:off x="2973388" y="533400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73" name="Line 43"/>
            <p:cNvSpPr>
              <a:spLocks noChangeShapeType="1"/>
            </p:cNvSpPr>
            <p:nvPr/>
          </p:nvSpPr>
          <p:spPr bwMode="auto">
            <a:xfrm>
              <a:off x="3028950" y="533400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74" name="Line 44"/>
            <p:cNvSpPr>
              <a:spLocks noChangeShapeType="1"/>
            </p:cNvSpPr>
            <p:nvPr/>
          </p:nvSpPr>
          <p:spPr bwMode="auto">
            <a:xfrm>
              <a:off x="3086100" y="533400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75" name="Line 45"/>
            <p:cNvSpPr>
              <a:spLocks noChangeShapeType="1"/>
            </p:cNvSpPr>
            <p:nvPr/>
          </p:nvSpPr>
          <p:spPr bwMode="auto">
            <a:xfrm>
              <a:off x="3141663" y="533400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76" name="Line 46"/>
            <p:cNvSpPr>
              <a:spLocks noChangeShapeType="1"/>
            </p:cNvSpPr>
            <p:nvPr/>
          </p:nvSpPr>
          <p:spPr bwMode="auto">
            <a:xfrm>
              <a:off x="3197225" y="533400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77" name="Line 47"/>
            <p:cNvSpPr>
              <a:spLocks noChangeShapeType="1"/>
            </p:cNvSpPr>
            <p:nvPr/>
          </p:nvSpPr>
          <p:spPr bwMode="auto">
            <a:xfrm>
              <a:off x="3254375" y="533400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78" name="Line 48"/>
            <p:cNvSpPr>
              <a:spLocks noChangeShapeType="1"/>
            </p:cNvSpPr>
            <p:nvPr/>
          </p:nvSpPr>
          <p:spPr bwMode="auto">
            <a:xfrm>
              <a:off x="3309938" y="533400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79" name="Line 49"/>
            <p:cNvSpPr>
              <a:spLocks noChangeShapeType="1"/>
            </p:cNvSpPr>
            <p:nvPr/>
          </p:nvSpPr>
          <p:spPr bwMode="auto">
            <a:xfrm>
              <a:off x="3365500" y="533400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80" name="Line 50"/>
            <p:cNvSpPr>
              <a:spLocks noChangeShapeType="1"/>
            </p:cNvSpPr>
            <p:nvPr/>
          </p:nvSpPr>
          <p:spPr bwMode="auto">
            <a:xfrm>
              <a:off x="3422650" y="533400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81" name="Line 51"/>
            <p:cNvSpPr>
              <a:spLocks noChangeShapeType="1"/>
            </p:cNvSpPr>
            <p:nvPr/>
          </p:nvSpPr>
          <p:spPr bwMode="auto">
            <a:xfrm>
              <a:off x="3478213" y="533400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82" name="Line 52"/>
            <p:cNvSpPr>
              <a:spLocks noChangeShapeType="1"/>
            </p:cNvSpPr>
            <p:nvPr/>
          </p:nvSpPr>
          <p:spPr bwMode="auto">
            <a:xfrm>
              <a:off x="3533775" y="533400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83" name="Line 53"/>
            <p:cNvSpPr>
              <a:spLocks noChangeShapeType="1"/>
            </p:cNvSpPr>
            <p:nvPr/>
          </p:nvSpPr>
          <p:spPr bwMode="auto">
            <a:xfrm>
              <a:off x="3589338" y="533400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84" name="Line 54"/>
            <p:cNvSpPr>
              <a:spLocks noChangeShapeType="1"/>
            </p:cNvSpPr>
            <p:nvPr/>
          </p:nvSpPr>
          <p:spPr bwMode="auto">
            <a:xfrm>
              <a:off x="3646488" y="533400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85" name="Line 55"/>
            <p:cNvSpPr>
              <a:spLocks noChangeShapeType="1"/>
            </p:cNvSpPr>
            <p:nvPr/>
          </p:nvSpPr>
          <p:spPr bwMode="auto">
            <a:xfrm>
              <a:off x="3702050" y="533400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86" name="Line 56"/>
            <p:cNvSpPr>
              <a:spLocks noChangeShapeType="1"/>
            </p:cNvSpPr>
            <p:nvPr/>
          </p:nvSpPr>
          <p:spPr bwMode="auto">
            <a:xfrm>
              <a:off x="3757613" y="533400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87" name="Line 57"/>
            <p:cNvSpPr>
              <a:spLocks noChangeShapeType="1"/>
            </p:cNvSpPr>
            <p:nvPr/>
          </p:nvSpPr>
          <p:spPr bwMode="auto">
            <a:xfrm>
              <a:off x="3814763" y="533400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88" name="Line 58"/>
            <p:cNvSpPr>
              <a:spLocks noChangeShapeType="1"/>
            </p:cNvSpPr>
            <p:nvPr/>
          </p:nvSpPr>
          <p:spPr bwMode="auto">
            <a:xfrm>
              <a:off x="3870325" y="533400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89" name="Line 59"/>
            <p:cNvSpPr>
              <a:spLocks noChangeShapeType="1"/>
            </p:cNvSpPr>
            <p:nvPr/>
          </p:nvSpPr>
          <p:spPr bwMode="auto">
            <a:xfrm>
              <a:off x="3925888" y="533400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90" name="Line 60"/>
            <p:cNvSpPr>
              <a:spLocks noChangeShapeType="1"/>
            </p:cNvSpPr>
            <p:nvPr/>
          </p:nvSpPr>
          <p:spPr bwMode="auto">
            <a:xfrm>
              <a:off x="3983038" y="533400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91" name="Line 61"/>
            <p:cNvSpPr>
              <a:spLocks noChangeShapeType="1"/>
            </p:cNvSpPr>
            <p:nvPr/>
          </p:nvSpPr>
          <p:spPr bwMode="auto">
            <a:xfrm>
              <a:off x="4038600" y="533400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92" name="Line 62"/>
            <p:cNvSpPr>
              <a:spLocks noChangeShapeType="1"/>
            </p:cNvSpPr>
            <p:nvPr/>
          </p:nvSpPr>
          <p:spPr bwMode="auto">
            <a:xfrm>
              <a:off x="4094163" y="533400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93" name="Line 63"/>
            <p:cNvSpPr>
              <a:spLocks noChangeShapeType="1"/>
            </p:cNvSpPr>
            <p:nvPr/>
          </p:nvSpPr>
          <p:spPr bwMode="auto">
            <a:xfrm>
              <a:off x="4149725" y="533400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94" name="Line 64"/>
            <p:cNvSpPr>
              <a:spLocks noChangeShapeType="1"/>
            </p:cNvSpPr>
            <p:nvPr/>
          </p:nvSpPr>
          <p:spPr bwMode="auto">
            <a:xfrm>
              <a:off x="4206875" y="533400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95" name="Line 65"/>
            <p:cNvSpPr>
              <a:spLocks noChangeShapeType="1"/>
            </p:cNvSpPr>
            <p:nvPr/>
          </p:nvSpPr>
          <p:spPr bwMode="auto">
            <a:xfrm>
              <a:off x="4262438" y="533400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96" name="Line 66"/>
            <p:cNvSpPr>
              <a:spLocks noChangeShapeType="1"/>
            </p:cNvSpPr>
            <p:nvPr/>
          </p:nvSpPr>
          <p:spPr bwMode="auto">
            <a:xfrm>
              <a:off x="4318000" y="533400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97" name="Line 67"/>
            <p:cNvSpPr>
              <a:spLocks noChangeShapeType="1"/>
            </p:cNvSpPr>
            <p:nvPr/>
          </p:nvSpPr>
          <p:spPr bwMode="auto">
            <a:xfrm>
              <a:off x="4375150" y="533400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98" name="Line 68"/>
            <p:cNvSpPr>
              <a:spLocks noChangeShapeType="1"/>
            </p:cNvSpPr>
            <p:nvPr/>
          </p:nvSpPr>
          <p:spPr bwMode="auto">
            <a:xfrm>
              <a:off x="4430713" y="533400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99" name="Line 69"/>
            <p:cNvSpPr>
              <a:spLocks noChangeShapeType="1"/>
            </p:cNvSpPr>
            <p:nvPr/>
          </p:nvSpPr>
          <p:spPr bwMode="auto">
            <a:xfrm>
              <a:off x="4486275" y="533400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00" name="Line 70"/>
            <p:cNvSpPr>
              <a:spLocks noChangeShapeType="1"/>
            </p:cNvSpPr>
            <p:nvPr/>
          </p:nvSpPr>
          <p:spPr bwMode="auto">
            <a:xfrm>
              <a:off x="4543425" y="533400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01" name="Line 71"/>
            <p:cNvSpPr>
              <a:spLocks noChangeShapeType="1"/>
            </p:cNvSpPr>
            <p:nvPr/>
          </p:nvSpPr>
          <p:spPr bwMode="auto">
            <a:xfrm>
              <a:off x="4598988" y="533400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02" name="Line 72"/>
            <p:cNvSpPr>
              <a:spLocks noChangeShapeType="1"/>
            </p:cNvSpPr>
            <p:nvPr/>
          </p:nvSpPr>
          <p:spPr bwMode="auto">
            <a:xfrm>
              <a:off x="4654550" y="533400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03" name="Line 73"/>
            <p:cNvSpPr>
              <a:spLocks noChangeShapeType="1"/>
            </p:cNvSpPr>
            <p:nvPr/>
          </p:nvSpPr>
          <p:spPr bwMode="auto">
            <a:xfrm>
              <a:off x="4710113" y="533400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04" name="Line 74"/>
            <p:cNvSpPr>
              <a:spLocks noChangeShapeType="1"/>
            </p:cNvSpPr>
            <p:nvPr/>
          </p:nvSpPr>
          <p:spPr bwMode="auto">
            <a:xfrm>
              <a:off x="4767263" y="533400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05" name="Line 75"/>
            <p:cNvSpPr>
              <a:spLocks noChangeShapeType="1"/>
            </p:cNvSpPr>
            <p:nvPr/>
          </p:nvSpPr>
          <p:spPr bwMode="auto">
            <a:xfrm>
              <a:off x="4822825" y="533400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06" name="Line 76"/>
            <p:cNvSpPr>
              <a:spLocks noChangeShapeType="1"/>
            </p:cNvSpPr>
            <p:nvPr/>
          </p:nvSpPr>
          <p:spPr bwMode="auto">
            <a:xfrm>
              <a:off x="4878388" y="533400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07" name="Line 77"/>
            <p:cNvSpPr>
              <a:spLocks noChangeShapeType="1"/>
            </p:cNvSpPr>
            <p:nvPr/>
          </p:nvSpPr>
          <p:spPr bwMode="auto">
            <a:xfrm>
              <a:off x="4935538" y="533400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08" name="Line 78"/>
            <p:cNvSpPr>
              <a:spLocks noChangeShapeType="1"/>
            </p:cNvSpPr>
            <p:nvPr/>
          </p:nvSpPr>
          <p:spPr bwMode="auto">
            <a:xfrm>
              <a:off x="4991100" y="533400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09" name="Line 79"/>
            <p:cNvSpPr>
              <a:spLocks noChangeShapeType="1"/>
            </p:cNvSpPr>
            <p:nvPr/>
          </p:nvSpPr>
          <p:spPr bwMode="auto">
            <a:xfrm>
              <a:off x="5046663" y="533400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0" name="Line 80"/>
            <p:cNvSpPr>
              <a:spLocks noChangeShapeType="1"/>
            </p:cNvSpPr>
            <p:nvPr/>
          </p:nvSpPr>
          <p:spPr bwMode="auto">
            <a:xfrm>
              <a:off x="5103813" y="533400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1" name="Line 81"/>
            <p:cNvSpPr>
              <a:spLocks noChangeShapeType="1"/>
            </p:cNvSpPr>
            <p:nvPr/>
          </p:nvSpPr>
          <p:spPr bwMode="auto">
            <a:xfrm>
              <a:off x="5159375" y="533400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2" name="Line 82"/>
            <p:cNvSpPr>
              <a:spLocks noChangeShapeType="1"/>
            </p:cNvSpPr>
            <p:nvPr/>
          </p:nvSpPr>
          <p:spPr bwMode="auto">
            <a:xfrm>
              <a:off x="5214938" y="533400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3" name="Line 83"/>
            <p:cNvSpPr>
              <a:spLocks noChangeShapeType="1"/>
            </p:cNvSpPr>
            <p:nvPr/>
          </p:nvSpPr>
          <p:spPr bwMode="auto">
            <a:xfrm>
              <a:off x="5272088" y="533400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4" name="Line 84"/>
            <p:cNvSpPr>
              <a:spLocks noChangeShapeType="1"/>
            </p:cNvSpPr>
            <p:nvPr/>
          </p:nvSpPr>
          <p:spPr bwMode="auto">
            <a:xfrm>
              <a:off x="5327650" y="533400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5" name="Line 85"/>
            <p:cNvSpPr>
              <a:spLocks noChangeShapeType="1"/>
            </p:cNvSpPr>
            <p:nvPr/>
          </p:nvSpPr>
          <p:spPr bwMode="auto">
            <a:xfrm>
              <a:off x="5383213" y="533400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6" name="Line 86"/>
            <p:cNvSpPr>
              <a:spLocks noChangeShapeType="1"/>
            </p:cNvSpPr>
            <p:nvPr/>
          </p:nvSpPr>
          <p:spPr bwMode="auto">
            <a:xfrm>
              <a:off x="5438775" y="533400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7" name="Line 87"/>
            <p:cNvSpPr>
              <a:spLocks noChangeShapeType="1"/>
            </p:cNvSpPr>
            <p:nvPr/>
          </p:nvSpPr>
          <p:spPr bwMode="auto">
            <a:xfrm>
              <a:off x="5495925" y="533400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8" name="Line 88"/>
            <p:cNvSpPr>
              <a:spLocks noChangeShapeType="1"/>
            </p:cNvSpPr>
            <p:nvPr/>
          </p:nvSpPr>
          <p:spPr bwMode="auto">
            <a:xfrm>
              <a:off x="5551488" y="533400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9" name="Line 89"/>
            <p:cNvSpPr>
              <a:spLocks noChangeShapeType="1"/>
            </p:cNvSpPr>
            <p:nvPr/>
          </p:nvSpPr>
          <p:spPr bwMode="auto">
            <a:xfrm>
              <a:off x="5607050" y="533400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20" name="Line 90"/>
            <p:cNvSpPr>
              <a:spLocks noChangeShapeType="1"/>
            </p:cNvSpPr>
            <p:nvPr/>
          </p:nvSpPr>
          <p:spPr bwMode="auto">
            <a:xfrm>
              <a:off x="5664200" y="533400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21" name="Line 91"/>
            <p:cNvSpPr>
              <a:spLocks noChangeShapeType="1"/>
            </p:cNvSpPr>
            <p:nvPr/>
          </p:nvSpPr>
          <p:spPr bwMode="auto">
            <a:xfrm>
              <a:off x="5719763" y="533400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22" name="Line 92"/>
            <p:cNvSpPr>
              <a:spLocks noChangeShapeType="1"/>
            </p:cNvSpPr>
            <p:nvPr/>
          </p:nvSpPr>
          <p:spPr bwMode="auto">
            <a:xfrm>
              <a:off x="5775325" y="533400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23" name="Line 93"/>
            <p:cNvSpPr>
              <a:spLocks noChangeShapeType="1"/>
            </p:cNvSpPr>
            <p:nvPr/>
          </p:nvSpPr>
          <p:spPr bwMode="auto">
            <a:xfrm>
              <a:off x="5832475" y="533400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24" name="Line 94"/>
            <p:cNvSpPr>
              <a:spLocks noChangeShapeType="1"/>
            </p:cNvSpPr>
            <p:nvPr/>
          </p:nvSpPr>
          <p:spPr bwMode="auto">
            <a:xfrm>
              <a:off x="5888038" y="533400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25" name="Line 95"/>
            <p:cNvSpPr>
              <a:spLocks noChangeShapeType="1"/>
            </p:cNvSpPr>
            <p:nvPr/>
          </p:nvSpPr>
          <p:spPr bwMode="auto">
            <a:xfrm>
              <a:off x="5943600" y="533400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26" name="Line 96"/>
            <p:cNvSpPr>
              <a:spLocks noChangeShapeType="1"/>
            </p:cNvSpPr>
            <p:nvPr/>
          </p:nvSpPr>
          <p:spPr bwMode="auto">
            <a:xfrm>
              <a:off x="5999163" y="533400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27" name="Line 97"/>
            <p:cNvSpPr>
              <a:spLocks noChangeShapeType="1"/>
            </p:cNvSpPr>
            <p:nvPr/>
          </p:nvSpPr>
          <p:spPr bwMode="auto">
            <a:xfrm>
              <a:off x="6056313" y="533400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28" name="Line 98"/>
            <p:cNvSpPr>
              <a:spLocks noChangeShapeType="1"/>
            </p:cNvSpPr>
            <p:nvPr/>
          </p:nvSpPr>
          <p:spPr bwMode="auto">
            <a:xfrm>
              <a:off x="6111875" y="533400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29" name="Line 99"/>
            <p:cNvSpPr>
              <a:spLocks noChangeShapeType="1"/>
            </p:cNvSpPr>
            <p:nvPr/>
          </p:nvSpPr>
          <p:spPr bwMode="auto">
            <a:xfrm>
              <a:off x="6167438" y="533400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30" name="Line 100"/>
            <p:cNvSpPr>
              <a:spLocks noChangeShapeType="1"/>
            </p:cNvSpPr>
            <p:nvPr/>
          </p:nvSpPr>
          <p:spPr bwMode="auto">
            <a:xfrm>
              <a:off x="6224588" y="533400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31" name="Line 101"/>
            <p:cNvSpPr>
              <a:spLocks noChangeShapeType="1"/>
            </p:cNvSpPr>
            <p:nvPr/>
          </p:nvSpPr>
          <p:spPr bwMode="auto">
            <a:xfrm>
              <a:off x="6280150" y="533400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32" name="Line 102"/>
            <p:cNvSpPr>
              <a:spLocks noChangeShapeType="1"/>
            </p:cNvSpPr>
            <p:nvPr/>
          </p:nvSpPr>
          <p:spPr bwMode="auto">
            <a:xfrm>
              <a:off x="6335713" y="533400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33" name="Line 103"/>
            <p:cNvSpPr>
              <a:spLocks noChangeShapeType="1"/>
            </p:cNvSpPr>
            <p:nvPr/>
          </p:nvSpPr>
          <p:spPr bwMode="auto">
            <a:xfrm>
              <a:off x="6392863" y="533400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34" name="Line 104"/>
            <p:cNvSpPr>
              <a:spLocks noChangeShapeType="1"/>
            </p:cNvSpPr>
            <p:nvPr/>
          </p:nvSpPr>
          <p:spPr bwMode="auto">
            <a:xfrm>
              <a:off x="6448425" y="533400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35" name="Line 105"/>
            <p:cNvSpPr>
              <a:spLocks noChangeShapeType="1"/>
            </p:cNvSpPr>
            <p:nvPr/>
          </p:nvSpPr>
          <p:spPr bwMode="auto">
            <a:xfrm>
              <a:off x="6503988" y="533400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36" name="Line 106"/>
            <p:cNvSpPr>
              <a:spLocks noChangeShapeType="1"/>
            </p:cNvSpPr>
            <p:nvPr/>
          </p:nvSpPr>
          <p:spPr bwMode="auto">
            <a:xfrm>
              <a:off x="6559550" y="533400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37" name="Line 107"/>
            <p:cNvSpPr>
              <a:spLocks noChangeShapeType="1"/>
            </p:cNvSpPr>
            <p:nvPr/>
          </p:nvSpPr>
          <p:spPr bwMode="auto">
            <a:xfrm>
              <a:off x="6616700" y="533400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38" name="Line 108"/>
            <p:cNvSpPr>
              <a:spLocks noChangeShapeType="1"/>
            </p:cNvSpPr>
            <p:nvPr/>
          </p:nvSpPr>
          <p:spPr bwMode="auto">
            <a:xfrm>
              <a:off x="6672263" y="533400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39" name="Line 109"/>
            <p:cNvSpPr>
              <a:spLocks noChangeShapeType="1"/>
            </p:cNvSpPr>
            <p:nvPr/>
          </p:nvSpPr>
          <p:spPr bwMode="auto">
            <a:xfrm>
              <a:off x="6727825" y="533400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40" name="Line 110"/>
            <p:cNvSpPr>
              <a:spLocks noChangeShapeType="1"/>
            </p:cNvSpPr>
            <p:nvPr/>
          </p:nvSpPr>
          <p:spPr bwMode="auto">
            <a:xfrm>
              <a:off x="6784975" y="533400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41" name="Line 111"/>
            <p:cNvSpPr>
              <a:spLocks noChangeShapeType="1"/>
            </p:cNvSpPr>
            <p:nvPr/>
          </p:nvSpPr>
          <p:spPr bwMode="auto">
            <a:xfrm>
              <a:off x="6840538" y="533400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42" name="Line 112"/>
            <p:cNvSpPr>
              <a:spLocks noChangeShapeType="1"/>
            </p:cNvSpPr>
            <p:nvPr/>
          </p:nvSpPr>
          <p:spPr bwMode="auto">
            <a:xfrm>
              <a:off x="6896100" y="533400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43" name="Line 113"/>
            <p:cNvSpPr>
              <a:spLocks noChangeShapeType="1"/>
            </p:cNvSpPr>
            <p:nvPr/>
          </p:nvSpPr>
          <p:spPr bwMode="auto">
            <a:xfrm>
              <a:off x="1292225" y="5334000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44" name="Line 114"/>
            <p:cNvSpPr>
              <a:spLocks noChangeShapeType="1"/>
            </p:cNvSpPr>
            <p:nvPr/>
          </p:nvSpPr>
          <p:spPr bwMode="auto">
            <a:xfrm>
              <a:off x="1571625" y="5334000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45" name="Line 115"/>
            <p:cNvSpPr>
              <a:spLocks noChangeShapeType="1"/>
            </p:cNvSpPr>
            <p:nvPr/>
          </p:nvSpPr>
          <p:spPr bwMode="auto">
            <a:xfrm>
              <a:off x="1852613" y="5334000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46" name="Line 116"/>
            <p:cNvSpPr>
              <a:spLocks noChangeShapeType="1"/>
            </p:cNvSpPr>
            <p:nvPr/>
          </p:nvSpPr>
          <p:spPr bwMode="auto">
            <a:xfrm>
              <a:off x="2133600" y="5334000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47" name="Line 117"/>
            <p:cNvSpPr>
              <a:spLocks noChangeShapeType="1"/>
            </p:cNvSpPr>
            <p:nvPr/>
          </p:nvSpPr>
          <p:spPr bwMode="auto">
            <a:xfrm>
              <a:off x="2413000" y="5334000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48" name="Line 118"/>
            <p:cNvSpPr>
              <a:spLocks noChangeShapeType="1"/>
            </p:cNvSpPr>
            <p:nvPr/>
          </p:nvSpPr>
          <p:spPr bwMode="auto">
            <a:xfrm>
              <a:off x="2693988" y="5334000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49" name="Line 119"/>
            <p:cNvSpPr>
              <a:spLocks noChangeShapeType="1"/>
            </p:cNvSpPr>
            <p:nvPr/>
          </p:nvSpPr>
          <p:spPr bwMode="auto">
            <a:xfrm>
              <a:off x="2973388" y="5334000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50" name="Line 120"/>
            <p:cNvSpPr>
              <a:spLocks noChangeShapeType="1"/>
            </p:cNvSpPr>
            <p:nvPr/>
          </p:nvSpPr>
          <p:spPr bwMode="auto">
            <a:xfrm>
              <a:off x="3254375" y="5334000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51" name="Line 121"/>
            <p:cNvSpPr>
              <a:spLocks noChangeShapeType="1"/>
            </p:cNvSpPr>
            <p:nvPr/>
          </p:nvSpPr>
          <p:spPr bwMode="auto">
            <a:xfrm>
              <a:off x="3533775" y="5334000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52" name="Line 122"/>
            <p:cNvSpPr>
              <a:spLocks noChangeShapeType="1"/>
            </p:cNvSpPr>
            <p:nvPr/>
          </p:nvSpPr>
          <p:spPr bwMode="auto">
            <a:xfrm>
              <a:off x="3814763" y="5334000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53" name="Line 123"/>
            <p:cNvSpPr>
              <a:spLocks noChangeShapeType="1"/>
            </p:cNvSpPr>
            <p:nvPr/>
          </p:nvSpPr>
          <p:spPr bwMode="auto">
            <a:xfrm>
              <a:off x="4094163" y="5334000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54" name="Line 124"/>
            <p:cNvSpPr>
              <a:spLocks noChangeShapeType="1"/>
            </p:cNvSpPr>
            <p:nvPr/>
          </p:nvSpPr>
          <p:spPr bwMode="auto">
            <a:xfrm>
              <a:off x="4375150" y="5334000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55" name="Line 125"/>
            <p:cNvSpPr>
              <a:spLocks noChangeShapeType="1"/>
            </p:cNvSpPr>
            <p:nvPr/>
          </p:nvSpPr>
          <p:spPr bwMode="auto">
            <a:xfrm>
              <a:off x="4654550" y="5334000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56" name="Line 126"/>
            <p:cNvSpPr>
              <a:spLocks noChangeShapeType="1"/>
            </p:cNvSpPr>
            <p:nvPr/>
          </p:nvSpPr>
          <p:spPr bwMode="auto">
            <a:xfrm>
              <a:off x="4935538" y="5334000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57" name="Line 127"/>
            <p:cNvSpPr>
              <a:spLocks noChangeShapeType="1"/>
            </p:cNvSpPr>
            <p:nvPr/>
          </p:nvSpPr>
          <p:spPr bwMode="auto">
            <a:xfrm>
              <a:off x="5214938" y="5334000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58" name="Line 128"/>
            <p:cNvSpPr>
              <a:spLocks noChangeShapeType="1"/>
            </p:cNvSpPr>
            <p:nvPr/>
          </p:nvSpPr>
          <p:spPr bwMode="auto">
            <a:xfrm>
              <a:off x="5495925" y="5334000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59" name="Line 129"/>
            <p:cNvSpPr>
              <a:spLocks noChangeShapeType="1"/>
            </p:cNvSpPr>
            <p:nvPr/>
          </p:nvSpPr>
          <p:spPr bwMode="auto">
            <a:xfrm>
              <a:off x="5775325" y="5334000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60" name="Line 130"/>
            <p:cNvSpPr>
              <a:spLocks noChangeShapeType="1"/>
            </p:cNvSpPr>
            <p:nvPr/>
          </p:nvSpPr>
          <p:spPr bwMode="auto">
            <a:xfrm>
              <a:off x="6056313" y="5334000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61" name="Line 131"/>
            <p:cNvSpPr>
              <a:spLocks noChangeShapeType="1"/>
            </p:cNvSpPr>
            <p:nvPr/>
          </p:nvSpPr>
          <p:spPr bwMode="auto">
            <a:xfrm>
              <a:off x="6335713" y="5334000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62" name="Line 132"/>
            <p:cNvSpPr>
              <a:spLocks noChangeShapeType="1"/>
            </p:cNvSpPr>
            <p:nvPr/>
          </p:nvSpPr>
          <p:spPr bwMode="auto">
            <a:xfrm>
              <a:off x="6616700" y="5334000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63" name="Line 133"/>
            <p:cNvSpPr>
              <a:spLocks noChangeShapeType="1"/>
            </p:cNvSpPr>
            <p:nvPr/>
          </p:nvSpPr>
          <p:spPr bwMode="auto">
            <a:xfrm>
              <a:off x="6896100" y="5334000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64" name="Rectangle 134"/>
            <p:cNvSpPr>
              <a:spLocks noChangeArrowheads="1"/>
            </p:cNvSpPr>
            <p:nvPr/>
          </p:nvSpPr>
          <p:spPr bwMode="auto">
            <a:xfrm>
              <a:off x="1231900" y="5362575"/>
              <a:ext cx="6412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</a:p>
          </p:txBody>
        </p:sp>
        <p:sp>
          <p:nvSpPr>
            <p:cNvPr id="465" name="Rectangle 139"/>
            <p:cNvSpPr>
              <a:spLocks noChangeArrowheads="1"/>
            </p:cNvSpPr>
            <p:nvPr/>
          </p:nvSpPr>
          <p:spPr bwMode="auto">
            <a:xfrm>
              <a:off x="2600325" y="5362575"/>
              <a:ext cx="12824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25</a:t>
              </a:r>
            </a:p>
          </p:txBody>
        </p:sp>
        <p:sp>
          <p:nvSpPr>
            <p:cNvPr id="466" name="Rectangle 144"/>
            <p:cNvSpPr>
              <a:spLocks noChangeArrowheads="1"/>
            </p:cNvSpPr>
            <p:nvPr/>
          </p:nvSpPr>
          <p:spPr bwMode="auto">
            <a:xfrm>
              <a:off x="4000500" y="5362575"/>
              <a:ext cx="12824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50</a:t>
              </a:r>
            </a:p>
          </p:txBody>
        </p:sp>
        <p:sp>
          <p:nvSpPr>
            <p:cNvPr id="467" name="Rectangle 149"/>
            <p:cNvSpPr>
              <a:spLocks noChangeArrowheads="1"/>
            </p:cNvSpPr>
            <p:nvPr/>
          </p:nvSpPr>
          <p:spPr bwMode="auto">
            <a:xfrm>
              <a:off x="5402263" y="5362575"/>
              <a:ext cx="12824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75</a:t>
              </a:r>
            </a:p>
          </p:txBody>
        </p:sp>
        <p:sp>
          <p:nvSpPr>
            <p:cNvPr id="468" name="Rectangle 154"/>
            <p:cNvSpPr>
              <a:spLocks noChangeArrowheads="1"/>
            </p:cNvSpPr>
            <p:nvPr/>
          </p:nvSpPr>
          <p:spPr bwMode="auto">
            <a:xfrm>
              <a:off x="6769100" y="5362575"/>
              <a:ext cx="19236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100</a:t>
              </a:r>
            </a:p>
          </p:txBody>
        </p:sp>
        <p:sp>
          <p:nvSpPr>
            <p:cNvPr id="470" name="Line 156"/>
            <p:cNvSpPr>
              <a:spLocks noChangeShapeType="1"/>
            </p:cNvSpPr>
            <p:nvPr/>
          </p:nvSpPr>
          <p:spPr bwMode="auto">
            <a:xfrm flipV="1">
              <a:off x="1252538" y="1246188"/>
              <a:ext cx="0" cy="40878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71" name="Line 157"/>
            <p:cNvSpPr>
              <a:spLocks noChangeShapeType="1"/>
            </p:cNvSpPr>
            <p:nvPr/>
          </p:nvSpPr>
          <p:spPr bwMode="auto">
            <a:xfrm flipH="1">
              <a:off x="1241425" y="5275263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72" name="Line 158"/>
            <p:cNvSpPr>
              <a:spLocks noChangeShapeType="1"/>
            </p:cNvSpPr>
            <p:nvPr/>
          </p:nvSpPr>
          <p:spPr bwMode="auto">
            <a:xfrm flipH="1">
              <a:off x="1241425" y="5232400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73" name="Line 159"/>
            <p:cNvSpPr>
              <a:spLocks noChangeShapeType="1"/>
            </p:cNvSpPr>
            <p:nvPr/>
          </p:nvSpPr>
          <p:spPr bwMode="auto">
            <a:xfrm flipH="1">
              <a:off x="1241425" y="5189538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74" name="Line 160"/>
            <p:cNvSpPr>
              <a:spLocks noChangeShapeType="1"/>
            </p:cNvSpPr>
            <p:nvPr/>
          </p:nvSpPr>
          <p:spPr bwMode="auto">
            <a:xfrm flipH="1">
              <a:off x="1241425" y="5148263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75" name="Line 161"/>
            <p:cNvSpPr>
              <a:spLocks noChangeShapeType="1"/>
            </p:cNvSpPr>
            <p:nvPr/>
          </p:nvSpPr>
          <p:spPr bwMode="auto">
            <a:xfrm flipH="1">
              <a:off x="1241425" y="5105400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76" name="Line 162"/>
            <p:cNvSpPr>
              <a:spLocks noChangeShapeType="1"/>
            </p:cNvSpPr>
            <p:nvPr/>
          </p:nvSpPr>
          <p:spPr bwMode="auto">
            <a:xfrm flipH="1">
              <a:off x="1241425" y="5062538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77" name="Line 163"/>
            <p:cNvSpPr>
              <a:spLocks noChangeShapeType="1"/>
            </p:cNvSpPr>
            <p:nvPr/>
          </p:nvSpPr>
          <p:spPr bwMode="auto">
            <a:xfrm flipH="1">
              <a:off x="1241425" y="5021263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78" name="Line 164"/>
            <p:cNvSpPr>
              <a:spLocks noChangeShapeType="1"/>
            </p:cNvSpPr>
            <p:nvPr/>
          </p:nvSpPr>
          <p:spPr bwMode="auto">
            <a:xfrm flipH="1">
              <a:off x="1241425" y="4978400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79" name="Line 165"/>
            <p:cNvSpPr>
              <a:spLocks noChangeShapeType="1"/>
            </p:cNvSpPr>
            <p:nvPr/>
          </p:nvSpPr>
          <p:spPr bwMode="auto">
            <a:xfrm flipH="1">
              <a:off x="1241425" y="4937125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80" name="Line 166"/>
            <p:cNvSpPr>
              <a:spLocks noChangeShapeType="1"/>
            </p:cNvSpPr>
            <p:nvPr/>
          </p:nvSpPr>
          <p:spPr bwMode="auto">
            <a:xfrm flipH="1">
              <a:off x="1241425" y="4894263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81" name="Line 167"/>
            <p:cNvSpPr>
              <a:spLocks noChangeShapeType="1"/>
            </p:cNvSpPr>
            <p:nvPr/>
          </p:nvSpPr>
          <p:spPr bwMode="auto">
            <a:xfrm flipH="1">
              <a:off x="1241425" y="4851400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82" name="Line 168"/>
            <p:cNvSpPr>
              <a:spLocks noChangeShapeType="1"/>
            </p:cNvSpPr>
            <p:nvPr/>
          </p:nvSpPr>
          <p:spPr bwMode="auto">
            <a:xfrm flipH="1">
              <a:off x="1241425" y="4810125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83" name="Line 169"/>
            <p:cNvSpPr>
              <a:spLocks noChangeShapeType="1"/>
            </p:cNvSpPr>
            <p:nvPr/>
          </p:nvSpPr>
          <p:spPr bwMode="auto">
            <a:xfrm flipH="1">
              <a:off x="1241425" y="4767263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84" name="Line 170"/>
            <p:cNvSpPr>
              <a:spLocks noChangeShapeType="1"/>
            </p:cNvSpPr>
            <p:nvPr/>
          </p:nvSpPr>
          <p:spPr bwMode="auto">
            <a:xfrm flipH="1">
              <a:off x="1241425" y="4724400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85" name="Line 171"/>
            <p:cNvSpPr>
              <a:spLocks noChangeShapeType="1"/>
            </p:cNvSpPr>
            <p:nvPr/>
          </p:nvSpPr>
          <p:spPr bwMode="auto">
            <a:xfrm flipH="1">
              <a:off x="1241425" y="4683125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86" name="Line 172"/>
            <p:cNvSpPr>
              <a:spLocks noChangeShapeType="1"/>
            </p:cNvSpPr>
            <p:nvPr/>
          </p:nvSpPr>
          <p:spPr bwMode="auto">
            <a:xfrm flipH="1">
              <a:off x="1241425" y="4640263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87" name="Line 173"/>
            <p:cNvSpPr>
              <a:spLocks noChangeShapeType="1"/>
            </p:cNvSpPr>
            <p:nvPr/>
          </p:nvSpPr>
          <p:spPr bwMode="auto">
            <a:xfrm flipH="1">
              <a:off x="1241425" y="4598988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88" name="Line 174"/>
            <p:cNvSpPr>
              <a:spLocks noChangeShapeType="1"/>
            </p:cNvSpPr>
            <p:nvPr/>
          </p:nvSpPr>
          <p:spPr bwMode="auto">
            <a:xfrm flipH="1">
              <a:off x="1241425" y="4556125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89" name="Line 175"/>
            <p:cNvSpPr>
              <a:spLocks noChangeShapeType="1"/>
            </p:cNvSpPr>
            <p:nvPr/>
          </p:nvSpPr>
          <p:spPr bwMode="auto">
            <a:xfrm flipH="1">
              <a:off x="1241425" y="4513263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90" name="Line 176"/>
            <p:cNvSpPr>
              <a:spLocks noChangeShapeType="1"/>
            </p:cNvSpPr>
            <p:nvPr/>
          </p:nvSpPr>
          <p:spPr bwMode="auto">
            <a:xfrm flipH="1">
              <a:off x="1241425" y="4471988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91" name="Line 177"/>
            <p:cNvSpPr>
              <a:spLocks noChangeShapeType="1"/>
            </p:cNvSpPr>
            <p:nvPr/>
          </p:nvSpPr>
          <p:spPr bwMode="auto">
            <a:xfrm flipH="1">
              <a:off x="1241425" y="4429125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92" name="Line 178"/>
            <p:cNvSpPr>
              <a:spLocks noChangeShapeType="1"/>
            </p:cNvSpPr>
            <p:nvPr/>
          </p:nvSpPr>
          <p:spPr bwMode="auto">
            <a:xfrm flipH="1">
              <a:off x="1241425" y="4386263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93" name="Line 179"/>
            <p:cNvSpPr>
              <a:spLocks noChangeShapeType="1"/>
            </p:cNvSpPr>
            <p:nvPr/>
          </p:nvSpPr>
          <p:spPr bwMode="auto">
            <a:xfrm flipH="1">
              <a:off x="1241425" y="4344988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94" name="Line 180"/>
            <p:cNvSpPr>
              <a:spLocks noChangeShapeType="1"/>
            </p:cNvSpPr>
            <p:nvPr/>
          </p:nvSpPr>
          <p:spPr bwMode="auto">
            <a:xfrm flipH="1">
              <a:off x="1241425" y="4302125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95" name="Line 181"/>
            <p:cNvSpPr>
              <a:spLocks noChangeShapeType="1"/>
            </p:cNvSpPr>
            <p:nvPr/>
          </p:nvSpPr>
          <p:spPr bwMode="auto">
            <a:xfrm flipH="1">
              <a:off x="1241425" y="4260850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96" name="Line 182"/>
            <p:cNvSpPr>
              <a:spLocks noChangeShapeType="1"/>
            </p:cNvSpPr>
            <p:nvPr/>
          </p:nvSpPr>
          <p:spPr bwMode="auto">
            <a:xfrm flipH="1">
              <a:off x="1241425" y="4217988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97" name="Line 183"/>
            <p:cNvSpPr>
              <a:spLocks noChangeShapeType="1"/>
            </p:cNvSpPr>
            <p:nvPr/>
          </p:nvSpPr>
          <p:spPr bwMode="auto">
            <a:xfrm flipH="1">
              <a:off x="1241425" y="4175125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98" name="Line 184"/>
            <p:cNvSpPr>
              <a:spLocks noChangeShapeType="1"/>
            </p:cNvSpPr>
            <p:nvPr/>
          </p:nvSpPr>
          <p:spPr bwMode="auto">
            <a:xfrm flipH="1">
              <a:off x="1241425" y="4133850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99" name="Line 185"/>
            <p:cNvSpPr>
              <a:spLocks noChangeShapeType="1"/>
            </p:cNvSpPr>
            <p:nvPr/>
          </p:nvSpPr>
          <p:spPr bwMode="auto">
            <a:xfrm flipH="1">
              <a:off x="1241425" y="4090988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00" name="Line 186"/>
            <p:cNvSpPr>
              <a:spLocks noChangeShapeType="1"/>
            </p:cNvSpPr>
            <p:nvPr/>
          </p:nvSpPr>
          <p:spPr bwMode="auto">
            <a:xfrm flipH="1">
              <a:off x="1241425" y="4048125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01" name="Line 187"/>
            <p:cNvSpPr>
              <a:spLocks noChangeShapeType="1"/>
            </p:cNvSpPr>
            <p:nvPr/>
          </p:nvSpPr>
          <p:spPr bwMode="auto">
            <a:xfrm flipH="1">
              <a:off x="1241425" y="4006850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02" name="Line 188"/>
            <p:cNvSpPr>
              <a:spLocks noChangeShapeType="1"/>
            </p:cNvSpPr>
            <p:nvPr/>
          </p:nvSpPr>
          <p:spPr bwMode="auto">
            <a:xfrm flipH="1">
              <a:off x="1241425" y="3963988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03" name="Line 189"/>
            <p:cNvSpPr>
              <a:spLocks noChangeShapeType="1"/>
            </p:cNvSpPr>
            <p:nvPr/>
          </p:nvSpPr>
          <p:spPr bwMode="auto">
            <a:xfrm flipH="1">
              <a:off x="1241425" y="3922713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04" name="Line 190"/>
            <p:cNvSpPr>
              <a:spLocks noChangeShapeType="1"/>
            </p:cNvSpPr>
            <p:nvPr/>
          </p:nvSpPr>
          <p:spPr bwMode="auto">
            <a:xfrm flipH="1">
              <a:off x="1241425" y="3879850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05" name="Line 191"/>
            <p:cNvSpPr>
              <a:spLocks noChangeShapeType="1"/>
            </p:cNvSpPr>
            <p:nvPr/>
          </p:nvSpPr>
          <p:spPr bwMode="auto">
            <a:xfrm flipH="1">
              <a:off x="1241425" y="3836988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06" name="Line 192"/>
            <p:cNvSpPr>
              <a:spLocks noChangeShapeType="1"/>
            </p:cNvSpPr>
            <p:nvPr/>
          </p:nvSpPr>
          <p:spPr bwMode="auto">
            <a:xfrm flipH="1">
              <a:off x="1241425" y="3795713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07" name="Line 193"/>
            <p:cNvSpPr>
              <a:spLocks noChangeShapeType="1"/>
            </p:cNvSpPr>
            <p:nvPr/>
          </p:nvSpPr>
          <p:spPr bwMode="auto">
            <a:xfrm flipH="1">
              <a:off x="1241425" y="3752850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08" name="Line 194"/>
            <p:cNvSpPr>
              <a:spLocks noChangeShapeType="1"/>
            </p:cNvSpPr>
            <p:nvPr/>
          </p:nvSpPr>
          <p:spPr bwMode="auto">
            <a:xfrm flipH="1">
              <a:off x="1241425" y="3709988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09" name="Line 195"/>
            <p:cNvSpPr>
              <a:spLocks noChangeShapeType="1"/>
            </p:cNvSpPr>
            <p:nvPr/>
          </p:nvSpPr>
          <p:spPr bwMode="auto">
            <a:xfrm flipH="1">
              <a:off x="1241425" y="3668713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10" name="Line 196"/>
            <p:cNvSpPr>
              <a:spLocks noChangeShapeType="1"/>
            </p:cNvSpPr>
            <p:nvPr/>
          </p:nvSpPr>
          <p:spPr bwMode="auto">
            <a:xfrm flipH="1">
              <a:off x="1241425" y="3625850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11" name="Line 197"/>
            <p:cNvSpPr>
              <a:spLocks noChangeShapeType="1"/>
            </p:cNvSpPr>
            <p:nvPr/>
          </p:nvSpPr>
          <p:spPr bwMode="auto">
            <a:xfrm flipH="1">
              <a:off x="1241425" y="3584575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12" name="Line 198"/>
            <p:cNvSpPr>
              <a:spLocks noChangeShapeType="1"/>
            </p:cNvSpPr>
            <p:nvPr/>
          </p:nvSpPr>
          <p:spPr bwMode="auto">
            <a:xfrm flipH="1">
              <a:off x="1241425" y="3541713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13" name="Line 199"/>
            <p:cNvSpPr>
              <a:spLocks noChangeShapeType="1"/>
            </p:cNvSpPr>
            <p:nvPr/>
          </p:nvSpPr>
          <p:spPr bwMode="auto">
            <a:xfrm flipH="1">
              <a:off x="1241425" y="3498850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14" name="Line 200"/>
            <p:cNvSpPr>
              <a:spLocks noChangeShapeType="1"/>
            </p:cNvSpPr>
            <p:nvPr/>
          </p:nvSpPr>
          <p:spPr bwMode="auto">
            <a:xfrm flipH="1">
              <a:off x="1241425" y="3457575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15" name="Line 201"/>
            <p:cNvSpPr>
              <a:spLocks noChangeShapeType="1"/>
            </p:cNvSpPr>
            <p:nvPr/>
          </p:nvSpPr>
          <p:spPr bwMode="auto">
            <a:xfrm flipH="1">
              <a:off x="1241425" y="3414713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16" name="Line 202"/>
            <p:cNvSpPr>
              <a:spLocks noChangeShapeType="1"/>
            </p:cNvSpPr>
            <p:nvPr/>
          </p:nvSpPr>
          <p:spPr bwMode="auto">
            <a:xfrm flipH="1">
              <a:off x="1241425" y="3373438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17" name="Line 203"/>
            <p:cNvSpPr>
              <a:spLocks noChangeShapeType="1"/>
            </p:cNvSpPr>
            <p:nvPr/>
          </p:nvSpPr>
          <p:spPr bwMode="auto">
            <a:xfrm flipH="1">
              <a:off x="1241425" y="3330575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18" name="Line 204"/>
            <p:cNvSpPr>
              <a:spLocks noChangeShapeType="1"/>
            </p:cNvSpPr>
            <p:nvPr/>
          </p:nvSpPr>
          <p:spPr bwMode="auto">
            <a:xfrm flipH="1">
              <a:off x="1241425" y="3287713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19" name="Line 206"/>
            <p:cNvSpPr>
              <a:spLocks noChangeShapeType="1"/>
            </p:cNvSpPr>
            <p:nvPr/>
          </p:nvSpPr>
          <p:spPr bwMode="auto">
            <a:xfrm flipH="1">
              <a:off x="1241425" y="3246438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20" name="Line 207"/>
            <p:cNvSpPr>
              <a:spLocks noChangeShapeType="1"/>
            </p:cNvSpPr>
            <p:nvPr/>
          </p:nvSpPr>
          <p:spPr bwMode="auto">
            <a:xfrm flipH="1">
              <a:off x="1241425" y="3203575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21" name="Line 208"/>
            <p:cNvSpPr>
              <a:spLocks noChangeShapeType="1"/>
            </p:cNvSpPr>
            <p:nvPr/>
          </p:nvSpPr>
          <p:spPr bwMode="auto">
            <a:xfrm flipH="1">
              <a:off x="1241425" y="3160713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22" name="Line 209"/>
            <p:cNvSpPr>
              <a:spLocks noChangeShapeType="1"/>
            </p:cNvSpPr>
            <p:nvPr/>
          </p:nvSpPr>
          <p:spPr bwMode="auto">
            <a:xfrm flipH="1">
              <a:off x="1241425" y="3119438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23" name="Line 210"/>
            <p:cNvSpPr>
              <a:spLocks noChangeShapeType="1"/>
            </p:cNvSpPr>
            <p:nvPr/>
          </p:nvSpPr>
          <p:spPr bwMode="auto">
            <a:xfrm flipH="1">
              <a:off x="1241425" y="3076575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24" name="Line 211"/>
            <p:cNvSpPr>
              <a:spLocks noChangeShapeType="1"/>
            </p:cNvSpPr>
            <p:nvPr/>
          </p:nvSpPr>
          <p:spPr bwMode="auto">
            <a:xfrm flipH="1">
              <a:off x="1241425" y="3035300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25" name="Line 212"/>
            <p:cNvSpPr>
              <a:spLocks noChangeShapeType="1"/>
            </p:cNvSpPr>
            <p:nvPr/>
          </p:nvSpPr>
          <p:spPr bwMode="auto">
            <a:xfrm flipH="1">
              <a:off x="1241425" y="2992438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26" name="Line 213"/>
            <p:cNvSpPr>
              <a:spLocks noChangeShapeType="1"/>
            </p:cNvSpPr>
            <p:nvPr/>
          </p:nvSpPr>
          <p:spPr bwMode="auto">
            <a:xfrm flipH="1">
              <a:off x="1241425" y="2949575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27" name="Line 214"/>
            <p:cNvSpPr>
              <a:spLocks noChangeShapeType="1"/>
            </p:cNvSpPr>
            <p:nvPr/>
          </p:nvSpPr>
          <p:spPr bwMode="auto">
            <a:xfrm flipH="1">
              <a:off x="1241425" y="2908300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28" name="Line 215"/>
            <p:cNvSpPr>
              <a:spLocks noChangeShapeType="1"/>
            </p:cNvSpPr>
            <p:nvPr/>
          </p:nvSpPr>
          <p:spPr bwMode="auto">
            <a:xfrm flipH="1">
              <a:off x="1241425" y="2865438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29" name="Line 216"/>
            <p:cNvSpPr>
              <a:spLocks noChangeShapeType="1"/>
            </p:cNvSpPr>
            <p:nvPr/>
          </p:nvSpPr>
          <p:spPr bwMode="auto">
            <a:xfrm flipH="1">
              <a:off x="1241425" y="2822575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30" name="Line 217"/>
            <p:cNvSpPr>
              <a:spLocks noChangeShapeType="1"/>
            </p:cNvSpPr>
            <p:nvPr/>
          </p:nvSpPr>
          <p:spPr bwMode="auto">
            <a:xfrm flipH="1">
              <a:off x="1241425" y="2781300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31" name="Line 218"/>
            <p:cNvSpPr>
              <a:spLocks noChangeShapeType="1"/>
            </p:cNvSpPr>
            <p:nvPr/>
          </p:nvSpPr>
          <p:spPr bwMode="auto">
            <a:xfrm flipH="1">
              <a:off x="1241425" y="2738438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32" name="Line 219"/>
            <p:cNvSpPr>
              <a:spLocks noChangeShapeType="1"/>
            </p:cNvSpPr>
            <p:nvPr/>
          </p:nvSpPr>
          <p:spPr bwMode="auto">
            <a:xfrm flipH="1">
              <a:off x="1241425" y="2695575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33" name="Line 220"/>
            <p:cNvSpPr>
              <a:spLocks noChangeShapeType="1"/>
            </p:cNvSpPr>
            <p:nvPr/>
          </p:nvSpPr>
          <p:spPr bwMode="auto">
            <a:xfrm flipH="1">
              <a:off x="1241425" y="2654300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34" name="Line 221"/>
            <p:cNvSpPr>
              <a:spLocks noChangeShapeType="1"/>
            </p:cNvSpPr>
            <p:nvPr/>
          </p:nvSpPr>
          <p:spPr bwMode="auto">
            <a:xfrm flipH="1">
              <a:off x="1241425" y="2611438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35" name="Line 222"/>
            <p:cNvSpPr>
              <a:spLocks noChangeShapeType="1"/>
            </p:cNvSpPr>
            <p:nvPr/>
          </p:nvSpPr>
          <p:spPr bwMode="auto">
            <a:xfrm flipH="1">
              <a:off x="1241425" y="2570163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36" name="Line 223"/>
            <p:cNvSpPr>
              <a:spLocks noChangeShapeType="1"/>
            </p:cNvSpPr>
            <p:nvPr/>
          </p:nvSpPr>
          <p:spPr bwMode="auto">
            <a:xfrm flipH="1">
              <a:off x="1241425" y="2527300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37" name="Line 224"/>
            <p:cNvSpPr>
              <a:spLocks noChangeShapeType="1"/>
            </p:cNvSpPr>
            <p:nvPr/>
          </p:nvSpPr>
          <p:spPr bwMode="auto">
            <a:xfrm flipH="1">
              <a:off x="1241425" y="2484438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38" name="Line 225"/>
            <p:cNvSpPr>
              <a:spLocks noChangeShapeType="1"/>
            </p:cNvSpPr>
            <p:nvPr/>
          </p:nvSpPr>
          <p:spPr bwMode="auto">
            <a:xfrm flipH="1">
              <a:off x="1241425" y="2443163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39" name="Line 226"/>
            <p:cNvSpPr>
              <a:spLocks noChangeShapeType="1"/>
            </p:cNvSpPr>
            <p:nvPr/>
          </p:nvSpPr>
          <p:spPr bwMode="auto">
            <a:xfrm flipH="1">
              <a:off x="1241425" y="2400300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40" name="Line 227"/>
            <p:cNvSpPr>
              <a:spLocks noChangeShapeType="1"/>
            </p:cNvSpPr>
            <p:nvPr/>
          </p:nvSpPr>
          <p:spPr bwMode="auto">
            <a:xfrm flipH="1">
              <a:off x="1241425" y="2359025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41" name="Line 228"/>
            <p:cNvSpPr>
              <a:spLocks noChangeShapeType="1"/>
            </p:cNvSpPr>
            <p:nvPr/>
          </p:nvSpPr>
          <p:spPr bwMode="auto">
            <a:xfrm flipH="1">
              <a:off x="1241425" y="2316163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42" name="Line 229"/>
            <p:cNvSpPr>
              <a:spLocks noChangeShapeType="1"/>
            </p:cNvSpPr>
            <p:nvPr/>
          </p:nvSpPr>
          <p:spPr bwMode="auto">
            <a:xfrm flipH="1">
              <a:off x="1241425" y="2273300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43" name="Line 230"/>
            <p:cNvSpPr>
              <a:spLocks noChangeShapeType="1"/>
            </p:cNvSpPr>
            <p:nvPr/>
          </p:nvSpPr>
          <p:spPr bwMode="auto">
            <a:xfrm flipH="1">
              <a:off x="1241425" y="2232025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44" name="Line 231"/>
            <p:cNvSpPr>
              <a:spLocks noChangeShapeType="1"/>
            </p:cNvSpPr>
            <p:nvPr/>
          </p:nvSpPr>
          <p:spPr bwMode="auto">
            <a:xfrm flipH="1">
              <a:off x="1241425" y="2189163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45" name="Line 232"/>
            <p:cNvSpPr>
              <a:spLocks noChangeShapeType="1"/>
            </p:cNvSpPr>
            <p:nvPr/>
          </p:nvSpPr>
          <p:spPr bwMode="auto">
            <a:xfrm flipH="1">
              <a:off x="1241425" y="2146300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46" name="Line 233"/>
            <p:cNvSpPr>
              <a:spLocks noChangeShapeType="1"/>
            </p:cNvSpPr>
            <p:nvPr/>
          </p:nvSpPr>
          <p:spPr bwMode="auto">
            <a:xfrm flipH="1">
              <a:off x="1241425" y="2105025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47" name="Line 234"/>
            <p:cNvSpPr>
              <a:spLocks noChangeShapeType="1"/>
            </p:cNvSpPr>
            <p:nvPr/>
          </p:nvSpPr>
          <p:spPr bwMode="auto">
            <a:xfrm flipH="1">
              <a:off x="1241425" y="2062163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48" name="Line 235"/>
            <p:cNvSpPr>
              <a:spLocks noChangeShapeType="1"/>
            </p:cNvSpPr>
            <p:nvPr/>
          </p:nvSpPr>
          <p:spPr bwMode="auto">
            <a:xfrm flipH="1">
              <a:off x="1241425" y="2020888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49" name="Line 236"/>
            <p:cNvSpPr>
              <a:spLocks noChangeShapeType="1"/>
            </p:cNvSpPr>
            <p:nvPr/>
          </p:nvSpPr>
          <p:spPr bwMode="auto">
            <a:xfrm flipH="1">
              <a:off x="1241425" y="1978025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50" name="Line 237"/>
            <p:cNvSpPr>
              <a:spLocks noChangeShapeType="1"/>
            </p:cNvSpPr>
            <p:nvPr/>
          </p:nvSpPr>
          <p:spPr bwMode="auto">
            <a:xfrm flipH="1">
              <a:off x="1241425" y="1935163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51" name="Line 238"/>
            <p:cNvSpPr>
              <a:spLocks noChangeShapeType="1"/>
            </p:cNvSpPr>
            <p:nvPr/>
          </p:nvSpPr>
          <p:spPr bwMode="auto">
            <a:xfrm flipH="1">
              <a:off x="1241425" y="1893888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52" name="Line 239"/>
            <p:cNvSpPr>
              <a:spLocks noChangeShapeType="1"/>
            </p:cNvSpPr>
            <p:nvPr/>
          </p:nvSpPr>
          <p:spPr bwMode="auto">
            <a:xfrm flipH="1">
              <a:off x="1241425" y="1851025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53" name="Line 240"/>
            <p:cNvSpPr>
              <a:spLocks noChangeShapeType="1"/>
            </p:cNvSpPr>
            <p:nvPr/>
          </p:nvSpPr>
          <p:spPr bwMode="auto">
            <a:xfrm flipH="1">
              <a:off x="1241425" y="1808163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54" name="Line 241"/>
            <p:cNvSpPr>
              <a:spLocks noChangeShapeType="1"/>
            </p:cNvSpPr>
            <p:nvPr/>
          </p:nvSpPr>
          <p:spPr bwMode="auto">
            <a:xfrm flipH="1">
              <a:off x="1241425" y="1766888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55" name="Line 242"/>
            <p:cNvSpPr>
              <a:spLocks noChangeShapeType="1"/>
            </p:cNvSpPr>
            <p:nvPr/>
          </p:nvSpPr>
          <p:spPr bwMode="auto">
            <a:xfrm flipH="1">
              <a:off x="1241425" y="1724025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56" name="Line 243"/>
            <p:cNvSpPr>
              <a:spLocks noChangeShapeType="1"/>
            </p:cNvSpPr>
            <p:nvPr/>
          </p:nvSpPr>
          <p:spPr bwMode="auto">
            <a:xfrm flipH="1">
              <a:off x="1241425" y="1682750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57" name="Line 244"/>
            <p:cNvSpPr>
              <a:spLocks noChangeShapeType="1"/>
            </p:cNvSpPr>
            <p:nvPr/>
          </p:nvSpPr>
          <p:spPr bwMode="auto">
            <a:xfrm flipH="1">
              <a:off x="1241425" y="1639888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58" name="Line 245"/>
            <p:cNvSpPr>
              <a:spLocks noChangeShapeType="1"/>
            </p:cNvSpPr>
            <p:nvPr/>
          </p:nvSpPr>
          <p:spPr bwMode="auto">
            <a:xfrm flipH="1">
              <a:off x="1241425" y="1597025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59" name="Line 246"/>
            <p:cNvSpPr>
              <a:spLocks noChangeShapeType="1"/>
            </p:cNvSpPr>
            <p:nvPr/>
          </p:nvSpPr>
          <p:spPr bwMode="auto">
            <a:xfrm flipH="1">
              <a:off x="1241425" y="1555750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60" name="Line 247"/>
            <p:cNvSpPr>
              <a:spLocks noChangeShapeType="1"/>
            </p:cNvSpPr>
            <p:nvPr/>
          </p:nvSpPr>
          <p:spPr bwMode="auto">
            <a:xfrm flipH="1">
              <a:off x="1241425" y="1512888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61" name="Line 248"/>
            <p:cNvSpPr>
              <a:spLocks noChangeShapeType="1"/>
            </p:cNvSpPr>
            <p:nvPr/>
          </p:nvSpPr>
          <p:spPr bwMode="auto">
            <a:xfrm flipH="1">
              <a:off x="1241425" y="1470025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62" name="Line 249"/>
            <p:cNvSpPr>
              <a:spLocks noChangeShapeType="1"/>
            </p:cNvSpPr>
            <p:nvPr/>
          </p:nvSpPr>
          <p:spPr bwMode="auto">
            <a:xfrm flipH="1">
              <a:off x="1241425" y="1428750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63" name="Line 250"/>
            <p:cNvSpPr>
              <a:spLocks noChangeShapeType="1"/>
            </p:cNvSpPr>
            <p:nvPr/>
          </p:nvSpPr>
          <p:spPr bwMode="auto">
            <a:xfrm flipH="1">
              <a:off x="1241425" y="1385888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64" name="Line 251"/>
            <p:cNvSpPr>
              <a:spLocks noChangeShapeType="1"/>
            </p:cNvSpPr>
            <p:nvPr/>
          </p:nvSpPr>
          <p:spPr bwMode="auto">
            <a:xfrm flipH="1">
              <a:off x="1241425" y="1344613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65" name="Line 252"/>
            <p:cNvSpPr>
              <a:spLocks noChangeShapeType="1"/>
            </p:cNvSpPr>
            <p:nvPr/>
          </p:nvSpPr>
          <p:spPr bwMode="auto">
            <a:xfrm flipH="1">
              <a:off x="1241425" y="1301750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66" name="Line 253"/>
            <p:cNvSpPr>
              <a:spLocks noChangeShapeType="1"/>
            </p:cNvSpPr>
            <p:nvPr/>
          </p:nvSpPr>
          <p:spPr bwMode="auto">
            <a:xfrm flipH="1">
              <a:off x="1241425" y="1258888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67" name="Line 254"/>
            <p:cNvSpPr>
              <a:spLocks noChangeShapeType="1"/>
            </p:cNvSpPr>
            <p:nvPr/>
          </p:nvSpPr>
          <p:spPr bwMode="auto">
            <a:xfrm flipH="1">
              <a:off x="1228725" y="5232400"/>
              <a:ext cx="238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68" name="Line 255"/>
            <p:cNvSpPr>
              <a:spLocks noChangeShapeType="1"/>
            </p:cNvSpPr>
            <p:nvPr/>
          </p:nvSpPr>
          <p:spPr bwMode="auto">
            <a:xfrm flipH="1">
              <a:off x="1228725" y="5021263"/>
              <a:ext cx="238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69" name="Line 256"/>
            <p:cNvSpPr>
              <a:spLocks noChangeShapeType="1"/>
            </p:cNvSpPr>
            <p:nvPr/>
          </p:nvSpPr>
          <p:spPr bwMode="auto">
            <a:xfrm flipH="1">
              <a:off x="1228725" y="4810125"/>
              <a:ext cx="238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70" name="Line 257"/>
            <p:cNvSpPr>
              <a:spLocks noChangeShapeType="1"/>
            </p:cNvSpPr>
            <p:nvPr/>
          </p:nvSpPr>
          <p:spPr bwMode="auto">
            <a:xfrm flipH="1">
              <a:off x="1228725" y="4598988"/>
              <a:ext cx="238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71" name="Line 258"/>
            <p:cNvSpPr>
              <a:spLocks noChangeShapeType="1"/>
            </p:cNvSpPr>
            <p:nvPr/>
          </p:nvSpPr>
          <p:spPr bwMode="auto">
            <a:xfrm flipH="1">
              <a:off x="1228725" y="4386263"/>
              <a:ext cx="238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72" name="Line 259"/>
            <p:cNvSpPr>
              <a:spLocks noChangeShapeType="1"/>
            </p:cNvSpPr>
            <p:nvPr/>
          </p:nvSpPr>
          <p:spPr bwMode="auto">
            <a:xfrm flipH="1">
              <a:off x="1228725" y="4175125"/>
              <a:ext cx="238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73" name="Line 260"/>
            <p:cNvSpPr>
              <a:spLocks noChangeShapeType="1"/>
            </p:cNvSpPr>
            <p:nvPr/>
          </p:nvSpPr>
          <p:spPr bwMode="auto">
            <a:xfrm flipH="1">
              <a:off x="1228725" y="3963988"/>
              <a:ext cx="238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74" name="Line 261"/>
            <p:cNvSpPr>
              <a:spLocks noChangeShapeType="1"/>
            </p:cNvSpPr>
            <p:nvPr/>
          </p:nvSpPr>
          <p:spPr bwMode="auto">
            <a:xfrm flipH="1">
              <a:off x="1228725" y="3752850"/>
              <a:ext cx="238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75" name="Line 262"/>
            <p:cNvSpPr>
              <a:spLocks noChangeShapeType="1"/>
            </p:cNvSpPr>
            <p:nvPr/>
          </p:nvSpPr>
          <p:spPr bwMode="auto">
            <a:xfrm flipH="1">
              <a:off x="1228725" y="3541713"/>
              <a:ext cx="238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76" name="Line 263"/>
            <p:cNvSpPr>
              <a:spLocks noChangeShapeType="1"/>
            </p:cNvSpPr>
            <p:nvPr/>
          </p:nvSpPr>
          <p:spPr bwMode="auto">
            <a:xfrm flipH="1">
              <a:off x="1228725" y="3330575"/>
              <a:ext cx="238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77" name="Line 264"/>
            <p:cNvSpPr>
              <a:spLocks noChangeShapeType="1"/>
            </p:cNvSpPr>
            <p:nvPr/>
          </p:nvSpPr>
          <p:spPr bwMode="auto">
            <a:xfrm flipH="1">
              <a:off x="1228725" y="3119438"/>
              <a:ext cx="238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78" name="Line 265"/>
            <p:cNvSpPr>
              <a:spLocks noChangeShapeType="1"/>
            </p:cNvSpPr>
            <p:nvPr/>
          </p:nvSpPr>
          <p:spPr bwMode="auto">
            <a:xfrm flipH="1">
              <a:off x="1228725" y="2908300"/>
              <a:ext cx="238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79" name="Line 266"/>
            <p:cNvSpPr>
              <a:spLocks noChangeShapeType="1"/>
            </p:cNvSpPr>
            <p:nvPr/>
          </p:nvSpPr>
          <p:spPr bwMode="auto">
            <a:xfrm flipH="1">
              <a:off x="1228725" y="2695575"/>
              <a:ext cx="238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80" name="Line 267"/>
            <p:cNvSpPr>
              <a:spLocks noChangeShapeType="1"/>
            </p:cNvSpPr>
            <p:nvPr/>
          </p:nvSpPr>
          <p:spPr bwMode="auto">
            <a:xfrm flipH="1">
              <a:off x="1228725" y="2484438"/>
              <a:ext cx="238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81" name="Line 268"/>
            <p:cNvSpPr>
              <a:spLocks noChangeShapeType="1"/>
            </p:cNvSpPr>
            <p:nvPr/>
          </p:nvSpPr>
          <p:spPr bwMode="auto">
            <a:xfrm flipH="1">
              <a:off x="1228725" y="2273300"/>
              <a:ext cx="238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82" name="Line 269"/>
            <p:cNvSpPr>
              <a:spLocks noChangeShapeType="1"/>
            </p:cNvSpPr>
            <p:nvPr/>
          </p:nvSpPr>
          <p:spPr bwMode="auto">
            <a:xfrm flipH="1">
              <a:off x="1228725" y="2062163"/>
              <a:ext cx="238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83" name="Line 270"/>
            <p:cNvSpPr>
              <a:spLocks noChangeShapeType="1"/>
            </p:cNvSpPr>
            <p:nvPr/>
          </p:nvSpPr>
          <p:spPr bwMode="auto">
            <a:xfrm flipH="1">
              <a:off x="1228725" y="1851025"/>
              <a:ext cx="238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84" name="Line 271"/>
            <p:cNvSpPr>
              <a:spLocks noChangeShapeType="1"/>
            </p:cNvSpPr>
            <p:nvPr/>
          </p:nvSpPr>
          <p:spPr bwMode="auto">
            <a:xfrm flipH="1">
              <a:off x="1228725" y="1639888"/>
              <a:ext cx="238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85" name="Line 272"/>
            <p:cNvSpPr>
              <a:spLocks noChangeShapeType="1"/>
            </p:cNvSpPr>
            <p:nvPr/>
          </p:nvSpPr>
          <p:spPr bwMode="auto">
            <a:xfrm flipH="1">
              <a:off x="1228725" y="1428750"/>
              <a:ext cx="238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86" name="Rectangle 273"/>
            <p:cNvSpPr>
              <a:spLocks noChangeArrowheads="1"/>
            </p:cNvSpPr>
            <p:nvPr/>
          </p:nvSpPr>
          <p:spPr bwMode="auto">
            <a:xfrm>
              <a:off x="993775" y="5183188"/>
              <a:ext cx="16030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0.0</a:t>
              </a:r>
            </a:p>
          </p:txBody>
        </p:sp>
        <p:sp>
          <p:nvSpPr>
            <p:cNvPr id="587" name="Rectangle 278"/>
            <p:cNvSpPr>
              <a:spLocks noChangeArrowheads="1"/>
            </p:cNvSpPr>
            <p:nvPr/>
          </p:nvSpPr>
          <p:spPr bwMode="auto">
            <a:xfrm>
              <a:off x="993775" y="4125913"/>
              <a:ext cx="16030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2.5</a:t>
              </a:r>
            </a:p>
          </p:txBody>
        </p:sp>
        <p:sp>
          <p:nvSpPr>
            <p:cNvPr id="588" name="Rectangle 283"/>
            <p:cNvSpPr>
              <a:spLocks noChangeArrowheads="1"/>
            </p:cNvSpPr>
            <p:nvPr/>
          </p:nvSpPr>
          <p:spPr bwMode="auto">
            <a:xfrm>
              <a:off x="993775" y="3068638"/>
              <a:ext cx="16030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5.0</a:t>
              </a:r>
            </a:p>
          </p:txBody>
        </p:sp>
        <p:sp>
          <p:nvSpPr>
            <p:cNvPr id="589" name="Rectangle 288"/>
            <p:cNvSpPr>
              <a:spLocks noChangeArrowheads="1"/>
            </p:cNvSpPr>
            <p:nvPr/>
          </p:nvSpPr>
          <p:spPr bwMode="auto">
            <a:xfrm>
              <a:off x="993775" y="2012950"/>
              <a:ext cx="16030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7.5</a:t>
              </a:r>
            </a:p>
          </p:txBody>
        </p:sp>
        <p:sp>
          <p:nvSpPr>
            <p:cNvPr id="590" name="Rectangle 292"/>
            <p:cNvSpPr>
              <a:spLocks noChangeArrowheads="1"/>
            </p:cNvSpPr>
            <p:nvPr/>
          </p:nvSpPr>
          <p:spPr bwMode="auto">
            <a:xfrm>
              <a:off x="993775" y="1195388"/>
              <a:ext cx="16030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9.4</a:t>
              </a:r>
            </a:p>
          </p:txBody>
        </p:sp>
        <p:sp>
          <p:nvSpPr>
            <p:cNvPr id="591" name="Oval 294"/>
            <p:cNvSpPr>
              <a:spLocks noChangeArrowheads="1"/>
            </p:cNvSpPr>
            <p:nvPr/>
          </p:nvSpPr>
          <p:spPr bwMode="auto">
            <a:xfrm>
              <a:off x="1270000" y="5200650"/>
              <a:ext cx="44450" cy="5556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92" name="Oval 295"/>
            <p:cNvSpPr>
              <a:spLocks noChangeArrowheads="1"/>
            </p:cNvSpPr>
            <p:nvPr/>
          </p:nvSpPr>
          <p:spPr bwMode="auto">
            <a:xfrm>
              <a:off x="1270000" y="5200650"/>
              <a:ext cx="44450" cy="57150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93" name="Oval 296"/>
            <p:cNvSpPr>
              <a:spLocks noChangeArrowheads="1"/>
            </p:cNvSpPr>
            <p:nvPr/>
          </p:nvSpPr>
          <p:spPr bwMode="auto">
            <a:xfrm>
              <a:off x="1270000" y="5202238"/>
              <a:ext cx="44450" cy="5556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94" name="Oval 297"/>
            <p:cNvSpPr>
              <a:spLocks noChangeArrowheads="1"/>
            </p:cNvSpPr>
            <p:nvPr/>
          </p:nvSpPr>
          <p:spPr bwMode="auto">
            <a:xfrm>
              <a:off x="1270000" y="5202238"/>
              <a:ext cx="44450" cy="5556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95" name="Oval 298"/>
            <p:cNvSpPr>
              <a:spLocks noChangeArrowheads="1"/>
            </p:cNvSpPr>
            <p:nvPr/>
          </p:nvSpPr>
          <p:spPr bwMode="auto">
            <a:xfrm>
              <a:off x="1270000" y="5202238"/>
              <a:ext cx="44450" cy="5556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96" name="Oval 299"/>
            <p:cNvSpPr>
              <a:spLocks noChangeArrowheads="1"/>
            </p:cNvSpPr>
            <p:nvPr/>
          </p:nvSpPr>
          <p:spPr bwMode="auto">
            <a:xfrm>
              <a:off x="1274763" y="5197475"/>
              <a:ext cx="46038" cy="5556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97" name="Oval 300"/>
            <p:cNvSpPr>
              <a:spLocks noChangeArrowheads="1"/>
            </p:cNvSpPr>
            <p:nvPr/>
          </p:nvSpPr>
          <p:spPr bwMode="auto">
            <a:xfrm>
              <a:off x="1274763" y="5195888"/>
              <a:ext cx="46038" cy="5556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98" name="Oval 301"/>
            <p:cNvSpPr>
              <a:spLocks noChangeArrowheads="1"/>
            </p:cNvSpPr>
            <p:nvPr/>
          </p:nvSpPr>
          <p:spPr bwMode="auto">
            <a:xfrm>
              <a:off x="1274763" y="5197475"/>
              <a:ext cx="46038" cy="5556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99" name="Oval 302"/>
            <p:cNvSpPr>
              <a:spLocks noChangeArrowheads="1"/>
            </p:cNvSpPr>
            <p:nvPr/>
          </p:nvSpPr>
          <p:spPr bwMode="auto">
            <a:xfrm>
              <a:off x="1274763" y="5197475"/>
              <a:ext cx="46038" cy="57150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00" name="Oval 303"/>
            <p:cNvSpPr>
              <a:spLocks noChangeArrowheads="1"/>
            </p:cNvSpPr>
            <p:nvPr/>
          </p:nvSpPr>
          <p:spPr bwMode="auto">
            <a:xfrm>
              <a:off x="1274763" y="5197475"/>
              <a:ext cx="46038" cy="5556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01" name="Oval 304"/>
            <p:cNvSpPr>
              <a:spLocks noChangeArrowheads="1"/>
            </p:cNvSpPr>
            <p:nvPr/>
          </p:nvSpPr>
          <p:spPr bwMode="auto">
            <a:xfrm>
              <a:off x="1285875" y="5191125"/>
              <a:ext cx="46038" cy="57150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02" name="Oval 305"/>
            <p:cNvSpPr>
              <a:spLocks noChangeArrowheads="1"/>
            </p:cNvSpPr>
            <p:nvPr/>
          </p:nvSpPr>
          <p:spPr bwMode="auto">
            <a:xfrm>
              <a:off x="1285875" y="5191125"/>
              <a:ext cx="46038" cy="5556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03" name="Oval 306"/>
            <p:cNvSpPr>
              <a:spLocks noChangeArrowheads="1"/>
            </p:cNvSpPr>
            <p:nvPr/>
          </p:nvSpPr>
          <p:spPr bwMode="auto">
            <a:xfrm>
              <a:off x="1285875" y="5189538"/>
              <a:ext cx="46038" cy="5556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04" name="Oval 307"/>
            <p:cNvSpPr>
              <a:spLocks noChangeArrowheads="1"/>
            </p:cNvSpPr>
            <p:nvPr/>
          </p:nvSpPr>
          <p:spPr bwMode="auto">
            <a:xfrm>
              <a:off x="1285875" y="5189538"/>
              <a:ext cx="46038" cy="57150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05" name="Oval 308"/>
            <p:cNvSpPr>
              <a:spLocks noChangeArrowheads="1"/>
            </p:cNvSpPr>
            <p:nvPr/>
          </p:nvSpPr>
          <p:spPr bwMode="auto">
            <a:xfrm>
              <a:off x="1285875" y="5191125"/>
              <a:ext cx="46038" cy="5556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06" name="Oval 309"/>
            <p:cNvSpPr>
              <a:spLocks noChangeArrowheads="1"/>
            </p:cNvSpPr>
            <p:nvPr/>
          </p:nvSpPr>
          <p:spPr bwMode="auto">
            <a:xfrm>
              <a:off x="1325563" y="5167313"/>
              <a:ext cx="44450" cy="57150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07" name="Oval 310"/>
            <p:cNvSpPr>
              <a:spLocks noChangeArrowheads="1"/>
            </p:cNvSpPr>
            <p:nvPr/>
          </p:nvSpPr>
          <p:spPr bwMode="auto">
            <a:xfrm>
              <a:off x="1325563" y="5159375"/>
              <a:ext cx="44450" cy="5556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08" name="Oval 311"/>
            <p:cNvSpPr>
              <a:spLocks noChangeArrowheads="1"/>
            </p:cNvSpPr>
            <p:nvPr/>
          </p:nvSpPr>
          <p:spPr bwMode="auto">
            <a:xfrm>
              <a:off x="1325563" y="5164138"/>
              <a:ext cx="44450" cy="57150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09" name="Oval 312"/>
            <p:cNvSpPr>
              <a:spLocks noChangeArrowheads="1"/>
            </p:cNvSpPr>
            <p:nvPr/>
          </p:nvSpPr>
          <p:spPr bwMode="auto">
            <a:xfrm>
              <a:off x="1325563" y="5164138"/>
              <a:ext cx="44450" cy="5556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10" name="Oval 313"/>
            <p:cNvSpPr>
              <a:spLocks noChangeArrowheads="1"/>
            </p:cNvSpPr>
            <p:nvPr/>
          </p:nvSpPr>
          <p:spPr bwMode="auto">
            <a:xfrm>
              <a:off x="1325563" y="5165725"/>
              <a:ext cx="44450" cy="5556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11" name="Oval 314"/>
            <p:cNvSpPr>
              <a:spLocks noChangeArrowheads="1"/>
            </p:cNvSpPr>
            <p:nvPr/>
          </p:nvSpPr>
          <p:spPr bwMode="auto">
            <a:xfrm>
              <a:off x="1436688" y="5113338"/>
              <a:ext cx="46038" cy="57150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12" name="Oval 315"/>
            <p:cNvSpPr>
              <a:spLocks noChangeArrowheads="1"/>
            </p:cNvSpPr>
            <p:nvPr/>
          </p:nvSpPr>
          <p:spPr bwMode="auto">
            <a:xfrm>
              <a:off x="1436688" y="5100638"/>
              <a:ext cx="46038" cy="5556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13" name="Oval 316"/>
            <p:cNvSpPr>
              <a:spLocks noChangeArrowheads="1"/>
            </p:cNvSpPr>
            <p:nvPr/>
          </p:nvSpPr>
          <p:spPr bwMode="auto">
            <a:xfrm>
              <a:off x="1436688" y="5100638"/>
              <a:ext cx="46038" cy="5556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14" name="Oval 317"/>
            <p:cNvSpPr>
              <a:spLocks noChangeArrowheads="1"/>
            </p:cNvSpPr>
            <p:nvPr/>
          </p:nvSpPr>
          <p:spPr bwMode="auto">
            <a:xfrm>
              <a:off x="1436688" y="5099050"/>
              <a:ext cx="46038" cy="5556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15" name="Oval 318"/>
            <p:cNvSpPr>
              <a:spLocks noChangeArrowheads="1"/>
            </p:cNvSpPr>
            <p:nvPr/>
          </p:nvSpPr>
          <p:spPr bwMode="auto">
            <a:xfrm>
              <a:off x="1436688" y="5092700"/>
              <a:ext cx="46038" cy="5556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16" name="Oval 319"/>
            <p:cNvSpPr>
              <a:spLocks noChangeArrowheads="1"/>
            </p:cNvSpPr>
            <p:nvPr/>
          </p:nvSpPr>
          <p:spPr bwMode="auto">
            <a:xfrm>
              <a:off x="1830388" y="4860925"/>
              <a:ext cx="44450" cy="5556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17" name="Oval 320"/>
            <p:cNvSpPr>
              <a:spLocks noChangeArrowheads="1"/>
            </p:cNvSpPr>
            <p:nvPr/>
          </p:nvSpPr>
          <p:spPr bwMode="auto">
            <a:xfrm>
              <a:off x="1830388" y="4840288"/>
              <a:ext cx="44450" cy="5556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18" name="Oval 321"/>
            <p:cNvSpPr>
              <a:spLocks noChangeArrowheads="1"/>
            </p:cNvSpPr>
            <p:nvPr/>
          </p:nvSpPr>
          <p:spPr bwMode="auto">
            <a:xfrm>
              <a:off x="1830388" y="4873625"/>
              <a:ext cx="44450" cy="5556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19" name="Oval 322"/>
            <p:cNvSpPr>
              <a:spLocks noChangeArrowheads="1"/>
            </p:cNvSpPr>
            <p:nvPr/>
          </p:nvSpPr>
          <p:spPr bwMode="auto">
            <a:xfrm>
              <a:off x="1830388" y="4808538"/>
              <a:ext cx="44450" cy="5556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20" name="Oval 323"/>
            <p:cNvSpPr>
              <a:spLocks noChangeArrowheads="1"/>
            </p:cNvSpPr>
            <p:nvPr/>
          </p:nvSpPr>
          <p:spPr bwMode="auto">
            <a:xfrm>
              <a:off x="1830388" y="4810125"/>
              <a:ext cx="44450" cy="5556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21" name="Oval 324"/>
            <p:cNvSpPr>
              <a:spLocks noChangeArrowheads="1"/>
            </p:cNvSpPr>
            <p:nvPr/>
          </p:nvSpPr>
          <p:spPr bwMode="auto">
            <a:xfrm>
              <a:off x="2951163" y="4233863"/>
              <a:ext cx="44450" cy="57150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22" name="Oval 325"/>
            <p:cNvSpPr>
              <a:spLocks noChangeArrowheads="1"/>
            </p:cNvSpPr>
            <p:nvPr/>
          </p:nvSpPr>
          <p:spPr bwMode="auto">
            <a:xfrm>
              <a:off x="2951163" y="4083050"/>
              <a:ext cx="44450" cy="5556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23" name="Oval 326"/>
            <p:cNvSpPr>
              <a:spLocks noChangeArrowheads="1"/>
            </p:cNvSpPr>
            <p:nvPr/>
          </p:nvSpPr>
          <p:spPr bwMode="auto">
            <a:xfrm>
              <a:off x="2951163" y="4089400"/>
              <a:ext cx="44450" cy="5556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24" name="Oval 327"/>
            <p:cNvSpPr>
              <a:spLocks noChangeArrowheads="1"/>
            </p:cNvSpPr>
            <p:nvPr/>
          </p:nvSpPr>
          <p:spPr bwMode="auto">
            <a:xfrm>
              <a:off x="2951163" y="4019550"/>
              <a:ext cx="44450" cy="5556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25" name="Oval 328"/>
            <p:cNvSpPr>
              <a:spLocks noChangeArrowheads="1"/>
            </p:cNvSpPr>
            <p:nvPr/>
          </p:nvSpPr>
          <p:spPr bwMode="auto">
            <a:xfrm>
              <a:off x="2951163" y="4030663"/>
              <a:ext cx="44450" cy="57150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26" name="Oval 329"/>
            <p:cNvSpPr>
              <a:spLocks noChangeArrowheads="1"/>
            </p:cNvSpPr>
            <p:nvPr/>
          </p:nvSpPr>
          <p:spPr bwMode="auto">
            <a:xfrm>
              <a:off x="6873875" y="1530350"/>
              <a:ext cx="44450" cy="5556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27" name="Oval 330"/>
            <p:cNvSpPr>
              <a:spLocks noChangeArrowheads="1"/>
            </p:cNvSpPr>
            <p:nvPr/>
          </p:nvSpPr>
          <p:spPr bwMode="auto">
            <a:xfrm>
              <a:off x="6873875" y="1562100"/>
              <a:ext cx="44450" cy="57150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28" name="Oval 331"/>
            <p:cNvSpPr>
              <a:spLocks noChangeArrowheads="1"/>
            </p:cNvSpPr>
            <p:nvPr/>
          </p:nvSpPr>
          <p:spPr bwMode="auto">
            <a:xfrm>
              <a:off x="6873875" y="1538288"/>
              <a:ext cx="44450" cy="5556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29" name="Oval 332"/>
            <p:cNvSpPr>
              <a:spLocks noChangeArrowheads="1"/>
            </p:cNvSpPr>
            <p:nvPr/>
          </p:nvSpPr>
          <p:spPr bwMode="auto">
            <a:xfrm>
              <a:off x="6873875" y="1320800"/>
              <a:ext cx="44450" cy="5556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30" name="Oval 333"/>
            <p:cNvSpPr>
              <a:spLocks noChangeArrowheads="1"/>
            </p:cNvSpPr>
            <p:nvPr/>
          </p:nvSpPr>
          <p:spPr bwMode="auto">
            <a:xfrm>
              <a:off x="6873875" y="1570038"/>
              <a:ext cx="44450" cy="5556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31" name="Freeform 334"/>
            <p:cNvSpPr>
              <a:spLocks/>
            </p:cNvSpPr>
            <p:nvPr/>
          </p:nvSpPr>
          <p:spPr bwMode="auto">
            <a:xfrm flipV="1">
              <a:off x="1252538" y="1506538"/>
              <a:ext cx="5683250" cy="3752850"/>
            </a:xfrm>
            <a:custGeom>
              <a:avLst/>
              <a:gdLst>
                <a:gd name="T0" fmla="*/ 423 w 27747"/>
                <a:gd name="T1" fmla="*/ 370 h 24250"/>
                <a:gd name="T2" fmla="*/ 864 w 27747"/>
                <a:gd name="T3" fmla="*/ 755 h 24250"/>
                <a:gd name="T4" fmla="*/ 1305 w 27747"/>
                <a:gd name="T5" fmla="*/ 1140 h 24250"/>
                <a:gd name="T6" fmla="*/ 1746 w 27747"/>
                <a:gd name="T7" fmla="*/ 1526 h 24250"/>
                <a:gd name="T8" fmla="*/ 2187 w 27747"/>
                <a:gd name="T9" fmla="*/ 1911 h 24250"/>
                <a:gd name="T10" fmla="*/ 2628 w 27747"/>
                <a:gd name="T11" fmla="*/ 2297 h 24250"/>
                <a:gd name="T12" fmla="*/ 3068 w 27747"/>
                <a:gd name="T13" fmla="*/ 2682 h 24250"/>
                <a:gd name="T14" fmla="*/ 3509 w 27747"/>
                <a:gd name="T15" fmla="*/ 3067 h 24250"/>
                <a:gd name="T16" fmla="*/ 3950 w 27747"/>
                <a:gd name="T17" fmla="*/ 3453 h 24250"/>
                <a:gd name="T18" fmla="*/ 4391 w 27747"/>
                <a:gd name="T19" fmla="*/ 3838 h 24250"/>
                <a:gd name="T20" fmla="*/ 4832 w 27747"/>
                <a:gd name="T21" fmla="*/ 4224 h 24250"/>
                <a:gd name="T22" fmla="*/ 5273 w 27747"/>
                <a:gd name="T23" fmla="*/ 4609 h 24250"/>
                <a:gd name="T24" fmla="*/ 5715 w 27747"/>
                <a:gd name="T25" fmla="*/ 4995 h 24250"/>
                <a:gd name="T26" fmla="*/ 6156 w 27747"/>
                <a:gd name="T27" fmla="*/ 5380 h 24250"/>
                <a:gd name="T28" fmla="*/ 6597 w 27747"/>
                <a:gd name="T29" fmla="*/ 5765 h 24250"/>
                <a:gd name="T30" fmla="*/ 7038 w 27747"/>
                <a:gd name="T31" fmla="*/ 6151 h 24250"/>
                <a:gd name="T32" fmla="*/ 7479 w 27747"/>
                <a:gd name="T33" fmla="*/ 6536 h 24250"/>
                <a:gd name="T34" fmla="*/ 7920 w 27747"/>
                <a:gd name="T35" fmla="*/ 6922 h 24250"/>
                <a:gd name="T36" fmla="*/ 8361 w 27747"/>
                <a:gd name="T37" fmla="*/ 7307 h 24250"/>
                <a:gd name="T38" fmla="*/ 8802 w 27747"/>
                <a:gd name="T39" fmla="*/ 7692 h 24250"/>
                <a:gd name="T40" fmla="*/ 9243 w 27747"/>
                <a:gd name="T41" fmla="*/ 8078 h 24250"/>
                <a:gd name="T42" fmla="*/ 9684 w 27747"/>
                <a:gd name="T43" fmla="*/ 8463 h 24250"/>
                <a:gd name="T44" fmla="*/ 10125 w 27747"/>
                <a:gd name="T45" fmla="*/ 8849 h 24250"/>
                <a:gd name="T46" fmla="*/ 10566 w 27747"/>
                <a:gd name="T47" fmla="*/ 9234 h 24250"/>
                <a:gd name="T48" fmla="*/ 11007 w 27747"/>
                <a:gd name="T49" fmla="*/ 9620 h 24250"/>
                <a:gd name="T50" fmla="*/ 11448 w 27747"/>
                <a:gd name="T51" fmla="*/ 10005 h 24250"/>
                <a:gd name="T52" fmla="*/ 11889 w 27747"/>
                <a:gd name="T53" fmla="*/ 10390 h 24250"/>
                <a:gd name="T54" fmla="*/ 12330 w 27747"/>
                <a:gd name="T55" fmla="*/ 10776 h 24250"/>
                <a:gd name="T56" fmla="*/ 12771 w 27747"/>
                <a:gd name="T57" fmla="*/ 11161 h 24250"/>
                <a:gd name="T58" fmla="*/ 13212 w 27747"/>
                <a:gd name="T59" fmla="*/ 11547 h 24250"/>
                <a:gd name="T60" fmla="*/ 13653 w 27747"/>
                <a:gd name="T61" fmla="*/ 11932 h 24250"/>
                <a:gd name="T62" fmla="*/ 14094 w 27747"/>
                <a:gd name="T63" fmla="*/ 12318 h 24250"/>
                <a:gd name="T64" fmla="*/ 14535 w 27747"/>
                <a:gd name="T65" fmla="*/ 12703 h 24250"/>
                <a:gd name="T66" fmla="*/ 14976 w 27747"/>
                <a:gd name="T67" fmla="*/ 13088 h 24250"/>
                <a:gd name="T68" fmla="*/ 15417 w 27747"/>
                <a:gd name="T69" fmla="*/ 13474 h 24250"/>
                <a:gd name="T70" fmla="*/ 15858 w 27747"/>
                <a:gd name="T71" fmla="*/ 13859 h 24250"/>
                <a:gd name="T72" fmla="*/ 16299 w 27747"/>
                <a:gd name="T73" fmla="*/ 14245 h 24250"/>
                <a:gd name="T74" fmla="*/ 16740 w 27747"/>
                <a:gd name="T75" fmla="*/ 14630 h 24250"/>
                <a:gd name="T76" fmla="*/ 17181 w 27747"/>
                <a:gd name="T77" fmla="*/ 15015 h 24250"/>
                <a:gd name="T78" fmla="*/ 17622 w 27747"/>
                <a:gd name="T79" fmla="*/ 15401 h 24250"/>
                <a:gd name="T80" fmla="*/ 18063 w 27747"/>
                <a:gd name="T81" fmla="*/ 15786 h 24250"/>
                <a:gd name="T82" fmla="*/ 18504 w 27747"/>
                <a:gd name="T83" fmla="*/ 16172 h 24250"/>
                <a:gd name="T84" fmla="*/ 18945 w 27747"/>
                <a:gd name="T85" fmla="*/ 16557 h 24250"/>
                <a:gd name="T86" fmla="*/ 19386 w 27747"/>
                <a:gd name="T87" fmla="*/ 16943 h 24250"/>
                <a:gd name="T88" fmla="*/ 19827 w 27747"/>
                <a:gd name="T89" fmla="*/ 17328 h 24250"/>
                <a:gd name="T90" fmla="*/ 20268 w 27747"/>
                <a:gd name="T91" fmla="*/ 17713 h 24250"/>
                <a:gd name="T92" fmla="*/ 20709 w 27747"/>
                <a:gd name="T93" fmla="*/ 18099 h 24250"/>
                <a:gd name="T94" fmla="*/ 21150 w 27747"/>
                <a:gd name="T95" fmla="*/ 18484 h 24250"/>
                <a:gd name="T96" fmla="*/ 21591 w 27747"/>
                <a:gd name="T97" fmla="*/ 18870 h 24250"/>
                <a:gd name="T98" fmla="*/ 22032 w 27747"/>
                <a:gd name="T99" fmla="*/ 19255 h 24250"/>
                <a:gd name="T100" fmla="*/ 22473 w 27747"/>
                <a:gd name="T101" fmla="*/ 19640 h 24250"/>
                <a:gd name="T102" fmla="*/ 22914 w 27747"/>
                <a:gd name="T103" fmla="*/ 20026 h 24250"/>
                <a:gd name="T104" fmla="*/ 23355 w 27747"/>
                <a:gd name="T105" fmla="*/ 20411 h 24250"/>
                <a:gd name="T106" fmla="*/ 23796 w 27747"/>
                <a:gd name="T107" fmla="*/ 20797 h 24250"/>
                <a:gd name="T108" fmla="*/ 24237 w 27747"/>
                <a:gd name="T109" fmla="*/ 21182 h 24250"/>
                <a:gd name="T110" fmla="*/ 24678 w 27747"/>
                <a:gd name="T111" fmla="*/ 21568 h 24250"/>
                <a:gd name="T112" fmla="*/ 25119 w 27747"/>
                <a:gd name="T113" fmla="*/ 21953 h 24250"/>
                <a:gd name="T114" fmla="*/ 25560 w 27747"/>
                <a:gd name="T115" fmla="*/ 22338 h 24250"/>
                <a:gd name="T116" fmla="*/ 26001 w 27747"/>
                <a:gd name="T117" fmla="*/ 22724 h 24250"/>
                <a:gd name="T118" fmla="*/ 26442 w 27747"/>
                <a:gd name="T119" fmla="*/ 23109 h 24250"/>
                <a:gd name="T120" fmla="*/ 26883 w 27747"/>
                <a:gd name="T121" fmla="*/ 23495 h 24250"/>
                <a:gd name="T122" fmla="*/ 27324 w 27747"/>
                <a:gd name="T123" fmla="*/ 23880 h 24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7747" h="24250">
                  <a:moveTo>
                    <a:pt x="0" y="0"/>
                  </a:moveTo>
                  <a:lnTo>
                    <a:pt x="0" y="0"/>
                  </a:lnTo>
                  <a:lnTo>
                    <a:pt x="9" y="8"/>
                  </a:lnTo>
                  <a:lnTo>
                    <a:pt x="18" y="16"/>
                  </a:lnTo>
                  <a:lnTo>
                    <a:pt x="27" y="23"/>
                  </a:lnTo>
                  <a:lnTo>
                    <a:pt x="36" y="31"/>
                  </a:lnTo>
                  <a:lnTo>
                    <a:pt x="45" y="39"/>
                  </a:lnTo>
                  <a:lnTo>
                    <a:pt x="54" y="47"/>
                  </a:lnTo>
                  <a:lnTo>
                    <a:pt x="63" y="55"/>
                  </a:lnTo>
                  <a:lnTo>
                    <a:pt x="72" y="63"/>
                  </a:lnTo>
                  <a:lnTo>
                    <a:pt x="81" y="71"/>
                  </a:lnTo>
                  <a:lnTo>
                    <a:pt x="90" y="79"/>
                  </a:lnTo>
                  <a:lnTo>
                    <a:pt x="99" y="86"/>
                  </a:lnTo>
                  <a:lnTo>
                    <a:pt x="108" y="94"/>
                  </a:lnTo>
                  <a:lnTo>
                    <a:pt x="117" y="102"/>
                  </a:lnTo>
                  <a:lnTo>
                    <a:pt x="126" y="110"/>
                  </a:lnTo>
                  <a:lnTo>
                    <a:pt x="135" y="118"/>
                  </a:lnTo>
                  <a:lnTo>
                    <a:pt x="144" y="126"/>
                  </a:lnTo>
                  <a:lnTo>
                    <a:pt x="153" y="134"/>
                  </a:lnTo>
                  <a:lnTo>
                    <a:pt x="162" y="141"/>
                  </a:lnTo>
                  <a:lnTo>
                    <a:pt x="171" y="149"/>
                  </a:lnTo>
                  <a:lnTo>
                    <a:pt x="180" y="157"/>
                  </a:lnTo>
                  <a:lnTo>
                    <a:pt x="189" y="165"/>
                  </a:lnTo>
                  <a:lnTo>
                    <a:pt x="198" y="173"/>
                  </a:lnTo>
                  <a:lnTo>
                    <a:pt x="207" y="181"/>
                  </a:lnTo>
                  <a:lnTo>
                    <a:pt x="216" y="189"/>
                  </a:lnTo>
                  <a:lnTo>
                    <a:pt x="225" y="196"/>
                  </a:lnTo>
                  <a:lnTo>
                    <a:pt x="234" y="204"/>
                  </a:lnTo>
                  <a:lnTo>
                    <a:pt x="243" y="212"/>
                  </a:lnTo>
                  <a:lnTo>
                    <a:pt x="252" y="220"/>
                  </a:lnTo>
                  <a:lnTo>
                    <a:pt x="261" y="228"/>
                  </a:lnTo>
                  <a:lnTo>
                    <a:pt x="270" y="236"/>
                  </a:lnTo>
                  <a:lnTo>
                    <a:pt x="279" y="244"/>
                  </a:lnTo>
                  <a:lnTo>
                    <a:pt x="288" y="252"/>
                  </a:lnTo>
                  <a:lnTo>
                    <a:pt x="297" y="259"/>
                  </a:lnTo>
                  <a:lnTo>
                    <a:pt x="306" y="267"/>
                  </a:lnTo>
                  <a:lnTo>
                    <a:pt x="315" y="275"/>
                  </a:lnTo>
                  <a:lnTo>
                    <a:pt x="324" y="283"/>
                  </a:lnTo>
                  <a:lnTo>
                    <a:pt x="333" y="291"/>
                  </a:lnTo>
                  <a:lnTo>
                    <a:pt x="342" y="299"/>
                  </a:lnTo>
                  <a:lnTo>
                    <a:pt x="351" y="307"/>
                  </a:lnTo>
                  <a:lnTo>
                    <a:pt x="360" y="314"/>
                  </a:lnTo>
                  <a:lnTo>
                    <a:pt x="369" y="322"/>
                  </a:lnTo>
                  <a:lnTo>
                    <a:pt x="378" y="330"/>
                  </a:lnTo>
                  <a:lnTo>
                    <a:pt x="387" y="338"/>
                  </a:lnTo>
                  <a:lnTo>
                    <a:pt x="396" y="346"/>
                  </a:lnTo>
                  <a:lnTo>
                    <a:pt x="405" y="354"/>
                  </a:lnTo>
                  <a:lnTo>
                    <a:pt x="414" y="362"/>
                  </a:lnTo>
                  <a:lnTo>
                    <a:pt x="423" y="370"/>
                  </a:lnTo>
                  <a:lnTo>
                    <a:pt x="432" y="377"/>
                  </a:lnTo>
                  <a:lnTo>
                    <a:pt x="441" y="385"/>
                  </a:lnTo>
                  <a:lnTo>
                    <a:pt x="450" y="393"/>
                  </a:lnTo>
                  <a:lnTo>
                    <a:pt x="459" y="401"/>
                  </a:lnTo>
                  <a:lnTo>
                    <a:pt x="468" y="409"/>
                  </a:lnTo>
                  <a:lnTo>
                    <a:pt x="477" y="417"/>
                  </a:lnTo>
                  <a:lnTo>
                    <a:pt x="486" y="425"/>
                  </a:lnTo>
                  <a:lnTo>
                    <a:pt x="495" y="432"/>
                  </a:lnTo>
                  <a:lnTo>
                    <a:pt x="504" y="440"/>
                  </a:lnTo>
                  <a:lnTo>
                    <a:pt x="513" y="448"/>
                  </a:lnTo>
                  <a:lnTo>
                    <a:pt x="522" y="456"/>
                  </a:lnTo>
                  <a:lnTo>
                    <a:pt x="531" y="464"/>
                  </a:lnTo>
                  <a:lnTo>
                    <a:pt x="540" y="472"/>
                  </a:lnTo>
                  <a:lnTo>
                    <a:pt x="549" y="480"/>
                  </a:lnTo>
                  <a:lnTo>
                    <a:pt x="558" y="488"/>
                  </a:lnTo>
                  <a:lnTo>
                    <a:pt x="567" y="495"/>
                  </a:lnTo>
                  <a:lnTo>
                    <a:pt x="576" y="503"/>
                  </a:lnTo>
                  <a:lnTo>
                    <a:pt x="585" y="511"/>
                  </a:lnTo>
                  <a:lnTo>
                    <a:pt x="594" y="519"/>
                  </a:lnTo>
                  <a:lnTo>
                    <a:pt x="603" y="527"/>
                  </a:lnTo>
                  <a:lnTo>
                    <a:pt x="612" y="535"/>
                  </a:lnTo>
                  <a:lnTo>
                    <a:pt x="621" y="543"/>
                  </a:lnTo>
                  <a:lnTo>
                    <a:pt x="630" y="550"/>
                  </a:lnTo>
                  <a:lnTo>
                    <a:pt x="639" y="558"/>
                  </a:lnTo>
                  <a:lnTo>
                    <a:pt x="648" y="566"/>
                  </a:lnTo>
                  <a:lnTo>
                    <a:pt x="657" y="574"/>
                  </a:lnTo>
                  <a:lnTo>
                    <a:pt x="666" y="582"/>
                  </a:lnTo>
                  <a:lnTo>
                    <a:pt x="675" y="590"/>
                  </a:lnTo>
                  <a:lnTo>
                    <a:pt x="684" y="598"/>
                  </a:lnTo>
                  <a:lnTo>
                    <a:pt x="693" y="606"/>
                  </a:lnTo>
                  <a:lnTo>
                    <a:pt x="702" y="613"/>
                  </a:lnTo>
                  <a:lnTo>
                    <a:pt x="711" y="621"/>
                  </a:lnTo>
                  <a:lnTo>
                    <a:pt x="720" y="629"/>
                  </a:lnTo>
                  <a:lnTo>
                    <a:pt x="729" y="637"/>
                  </a:lnTo>
                  <a:lnTo>
                    <a:pt x="738" y="645"/>
                  </a:lnTo>
                  <a:lnTo>
                    <a:pt x="747" y="653"/>
                  </a:lnTo>
                  <a:lnTo>
                    <a:pt x="756" y="661"/>
                  </a:lnTo>
                  <a:lnTo>
                    <a:pt x="765" y="668"/>
                  </a:lnTo>
                  <a:lnTo>
                    <a:pt x="774" y="676"/>
                  </a:lnTo>
                  <a:lnTo>
                    <a:pt x="783" y="684"/>
                  </a:lnTo>
                  <a:lnTo>
                    <a:pt x="792" y="692"/>
                  </a:lnTo>
                  <a:lnTo>
                    <a:pt x="801" y="700"/>
                  </a:lnTo>
                  <a:lnTo>
                    <a:pt x="810" y="708"/>
                  </a:lnTo>
                  <a:lnTo>
                    <a:pt x="819" y="716"/>
                  </a:lnTo>
                  <a:lnTo>
                    <a:pt x="828" y="723"/>
                  </a:lnTo>
                  <a:lnTo>
                    <a:pt x="837" y="731"/>
                  </a:lnTo>
                  <a:lnTo>
                    <a:pt x="846" y="739"/>
                  </a:lnTo>
                  <a:lnTo>
                    <a:pt x="855" y="747"/>
                  </a:lnTo>
                  <a:lnTo>
                    <a:pt x="864" y="755"/>
                  </a:lnTo>
                  <a:lnTo>
                    <a:pt x="873" y="763"/>
                  </a:lnTo>
                  <a:lnTo>
                    <a:pt x="882" y="771"/>
                  </a:lnTo>
                  <a:lnTo>
                    <a:pt x="891" y="779"/>
                  </a:lnTo>
                  <a:lnTo>
                    <a:pt x="900" y="786"/>
                  </a:lnTo>
                  <a:lnTo>
                    <a:pt x="909" y="794"/>
                  </a:lnTo>
                  <a:lnTo>
                    <a:pt x="918" y="802"/>
                  </a:lnTo>
                  <a:lnTo>
                    <a:pt x="927" y="810"/>
                  </a:lnTo>
                  <a:lnTo>
                    <a:pt x="936" y="818"/>
                  </a:lnTo>
                  <a:lnTo>
                    <a:pt x="945" y="826"/>
                  </a:lnTo>
                  <a:lnTo>
                    <a:pt x="954" y="834"/>
                  </a:lnTo>
                  <a:lnTo>
                    <a:pt x="963" y="841"/>
                  </a:lnTo>
                  <a:lnTo>
                    <a:pt x="972" y="849"/>
                  </a:lnTo>
                  <a:lnTo>
                    <a:pt x="981" y="857"/>
                  </a:lnTo>
                  <a:lnTo>
                    <a:pt x="990" y="865"/>
                  </a:lnTo>
                  <a:lnTo>
                    <a:pt x="999" y="873"/>
                  </a:lnTo>
                  <a:lnTo>
                    <a:pt x="1008" y="881"/>
                  </a:lnTo>
                  <a:lnTo>
                    <a:pt x="1017" y="889"/>
                  </a:lnTo>
                  <a:lnTo>
                    <a:pt x="1026" y="897"/>
                  </a:lnTo>
                  <a:lnTo>
                    <a:pt x="1035" y="904"/>
                  </a:lnTo>
                  <a:lnTo>
                    <a:pt x="1044" y="912"/>
                  </a:lnTo>
                  <a:lnTo>
                    <a:pt x="1053" y="920"/>
                  </a:lnTo>
                  <a:lnTo>
                    <a:pt x="1062" y="928"/>
                  </a:lnTo>
                  <a:lnTo>
                    <a:pt x="1071" y="936"/>
                  </a:lnTo>
                  <a:lnTo>
                    <a:pt x="1080" y="944"/>
                  </a:lnTo>
                  <a:lnTo>
                    <a:pt x="1089" y="952"/>
                  </a:lnTo>
                  <a:lnTo>
                    <a:pt x="1098" y="959"/>
                  </a:lnTo>
                  <a:lnTo>
                    <a:pt x="1107" y="967"/>
                  </a:lnTo>
                  <a:lnTo>
                    <a:pt x="1116" y="975"/>
                  </a:lnTo>
                  <a:lnTo>
                    <a:pt x="1125" y="983"/>
                  </a:lnTo>
                  <a:lnTo>
                    <a:pt x="1134" y="991"/>
                  </a:lnTo>
                  <a:lnTo>
                    <a:pt x="1143" y="999"/>
                  </a:lnTo>
                  <a:lnTo>
                    <a:pt x="1152" y="1007"/>
                  </a:lnTo>
                  <a:lnTo>
                    <a:pt x="1161" y="1015"/>
                  </a:lnTo>
                  <a:lnTo>
                    <a:pt x="1170" y="1022"/>
                  </a:lnTo>
                  <a:lnTo>
                    <a:pt x="1179" y="1030"/>
                  </a:lnTo>
                  <a:lnTo>
                    <a:pt x="1188" y="1038"/>
                  </a:lnTo>
                  <a:lnTo>
                    <a:pt x="1197" y="1046"/>
                  </a:lnTo>
                  <a:lnTo>
                    <a:pt x="1206" y="1054"/>
                  </a:lnTo>
                  <a:lnTo>
                    <a:pt x="1215" y="1062"/>
                  </a:lnTo>
                  <a:lnTo>
                    <a:pt x="1224" y="1070"/>
                  </a:lnTo>
                  <a:lnTo>
                    <a:pt x="1233" y="1077"/>
                  </a:lnTo>
                  <a:lnTo>
                    <a:pt x="1242" y="1085"/>
                  </a:lnTo>
                  <a:lnTo>
                    <a:pt x="1251" y="1093"/>
                  </a:lnTo>
                  <a:lnTo>
                    <a:pt x="1260" y="1101"/>
                  </a:lnTo>
                  <a:lnTo>
                    <a:pt x="1269" y="1109"/>
                  </a:lnTo>
                  <a:lnTo>
                    <a:pt x="1278" y="1117"/>
                  </a:lnTo>
                  <a:lnTo>
                    <a:pt x="1287" y="1125"/>
                  </a:lnTo>
                  <a:lnTo>
                    <a:pt x="1296" y="1133"/>
                  </a:lnTo>
                  <a:lnTo>
                    <a:pt x="1305" y="1140"/>
                  </a:lnTo>
                  <a:lnTo>
                    <a:pt x="1314" y="1148"/>
                  </a:lnTo>
                  <a:lnTo>
                    <a:pt x="1323" y="1156"/>
                  </a:lnTo>
                  <a:lnTo>
                    <a:pt x="1332" y="1164"/>
                  </a:lnTo>
                  <a:lnTo>
                    <a:pt x="1341" y="1172"/>
                  </a:lnTo>
                  <a:lnTo>
                    <a:pt x="1350" y="1180"/>
                  </a:lnTo>
                  <a:lnTo>
                    <a:pt x="1359" y="1188"/>
                  </a:lnTo>
                  <a:lnTo>
                    <a:pt x="1368" y="1195"/>
                  </a:lnTo>
                  <a:lnTo>
                    <a:pt x="1377" y="1203"/>
                  </a:lnTo>
                  <a:lnTo>
                    <a:pt x="1386" y="1211"/>
                  </a:lnTo>
                  <a:lnTo>
                    <a:pt x="1395" y="1219"/>
                  </a:lnTo>
                  <a:lnTo>
                    <a:pt x="1404" y="1227"/>
                  </a:lnTo>
                  <a:lnTo>
                    <a:pt x="1413" y="1235"/>
                  </a:lnTo>
                  <a:lnTo>
                    <a:pt x="1422" y="1243"/>
                  </a:lnTo>
                  <a:lnTo>
                    <a:pt x="1431" y="1250"/>
                  </a:lnTo>
                  <a:lnTo>
                    <a:pt x="1440" y="1258"/>
                  </a:lnTo>
                  <a:lnTo>
                    <a:pt x="1449" y="1266"/>
                  </a:lnTo>
                  <a:lnTo>
                    <a:pt x="1458" y="1274"/>
                  </a:lnTo>
                  <a:lnTo>
                    <a:pt x="1467" y="1282"/>
                  </a:lnTo>
                  <a:lnTo>
                    <a:pt x="1476" y="1290"/>
                  </a:lnTo>
                  <a:lnTo>
                    <a:pt x="1485" y="1298"/>
                  </a:lnTo>
                  <a:lnTo>
                    <a:pt x="1494" y="1306"/>
                  </a:lnTo>
                  <a:lnTo>
                    <a:pt x="1503" y="1313"/>
                  </a:lnTo>
                  <a:lnTo>
                    <a:pt x="1512" y="1321"/>
                  </a:lnTo>
                  <a:lnTo>
                    <a:pt x="1521" y="1329"/>
                  </a:lnTo>
                  <a:lnTo>
                    <a:pt x="1530" y="1337"/>
                  </a:lnTo>
                  <a:lnTo>
                    <a:pt x="1539" y="1345"/>
                  </a:lnTo>
                  <a:lnTo>
                    <a:pt x="1548" y="1353"/>
                  </a:lnTo>
                  <a:lnTo>
                    <a:pt x="1557" y="1361"/>
                  </a:lnTo>
                  <a:lnTo>
                    <a:pt x="1566" y="1368"/>
                  </a:lnTo>
                  <a:lnTo>
                    <a:pt x="1575" y="1376"/>
                  </a:lnTo>
                  <a:lnTo>
                    <a:pt x="1584" y="1384"/>
                  </a:lnTo>
                  <a:lnTo>
                    <a:pt x="1593" y="1392"/>
                  </a:lnTo>
                  <a:lnTo>
                    <a:pt x="1602" y="1400"/>
                  </a:lnTo>
                  <a:lnTo>
                    <a:pt x="1611" y="1408"/>
                  </a:lnTo>
                  <a:lnTo>
                    <a:pt x="1620" y="1416"/>
                  </a:lnTo>
                  <a:lnTo>
                    <a:pt x="1629" y="1424"/>
                  </a:lnTo>
                  <a:lnTo>
                    <a:pt x="1638" y="1431"/>
                  </a:lnTo>
                  <a:lnTo>
                    <a:pt x="1647" y="1439"/>
                  </a:lnTo>
                  <a:lnTo>
                    <a:pt x="1656" y="1447"/>
                  </a:lnTo>
                  <a:lnTo>
                    <a:pt x="1665" y="1455"/>
                  </a:lnTo>
                  <a:lnTo>
                    <a:pt x="1674" y="1463"/>
                  </a:lnTo>
                  <a:lnTo>
                    <a:pt x="1683" y="1471"/>
                  </a:lnTo>
                  <a:lnTo>
                    <a:pt x="1692" y="1479"/>
                  </a:lnTo>
                  <a:lnTo>
                    <a:pt x="1701" y="1486"/>
                  </a:lnTo>
                  <a:lnTo>
                    <a:pt x="1710" y="1494"/>
                  </a:lnTo>
                  <a:lnTo>
                    <a:pt x="1719" y="1502"/>
                  </a:lnTo>
                  <a:lnTo>
                    <a:pt x="1728" y="1510"/>
                  </a:lnTo>
                  <a:lnTo>
                    <a:pt x="1737" y="1518"/>
                  </a:lnTo>
                  <a:lnTo>
                    <a:pt x="1746" y="1526"/>
                  </a:lnTo>
                  <a:lnTo>
                    <a:pt x="1755" y="1534"/>
                  </a:lnTo>
                  <a:lnTo>
                    <a:pt x="1764" y="1542"/>
                  </a:lnTo>
                  <a:lnTo>
                    <a:pt x="1773" y="1549"/>
                  </a:lnTo>
                  <a:lnTo>
                    <a:pt x="1782" y="1557"/>
                  </a:lnTo>
                  <a:lnTo>
                    <a:pt x="1791" y="1565"/>
                  </a:lnTo>
                  <a:lnTo>
                    <a:pt x="1800" y="1573"/>
                  </a:lnTo>
                  <a:lnTo>
                    <a:pt x="1809" y="1581"/>
                  </a:lnTo>
                  <a:lnTo>
                    <a:pt x="1818" y="1589"/>
                  </a:lnTo>
                  <a:lnTo>
                    <a:pt x="1827" y="1597"/>
                  </a:lnTo>
                  <a:lnTo>
                    <a:pt x="1836" y="1604"/>
                  </a:lnTo>
                  <a:lnTo>
                    <a:pt x="1845" y="1612"/>
                  </a:lnTo>
                  <a:lnTo>
                    <a:pt x="1854" y="1620"/>
                  </a:lnTo>
                  <a:lnTo>
                    <a:pt x="1863" y="1628"/>
                  </a:lnTo>
                  <a:lnTo>
                    <a:pt x="1872" y="1636"/>
                  </a:lnTo>
                  <a:lnTo>
                    <a:pt x="1881" y="1644"/>
                  </a:lnTo>
                  <a:lnTo>
                    <a:pt x="1890" y="1652"/>
                  </a:lnTo>
                  <a:lnTo>
                    <a:pt x="1899" y="1660"/>
                  </a:lnTo>
                  <a:lnTo>
                    <a:pt x="1908" y="1667"/>
                  </a:lnTo>
                  <a:lnTo>
                    <a:pt x="1917" y="1675"/>
                  </a:lnTo>
                  <a:lnTo>
                    <a:pt x="1926" y="1683"/>
                  </a:lnTo>
                  <a:lnTo>
                    <a:pt x="1935" y="1691"/>
                  </a:lnTo>
                  <a:lnTo>
                    <a:pt x="1944" y="1699"/>
                  </a:lnTo>
                  <a:lnTo>
                    <a:pt x="1953" y="1707"/>
                  </a:lnTo>
                  <a:lnTo>
                    <a:pt x="1962" y="1715"/>
                  </a:lnTo>
                  <a:lnTo>
                    <a:pt x="1971" y="1722"/>
                  </a:lnTo>
                  <a:lnTo>
                    <a:pt x="1980" y="1730"/>
                  </a:lnTo>
                  <a:lnTo>
                    <a:pt x="1989" y="1738"/>
                  </a:lnTo>
                  <a:lnTo>
                    <a:pt x="1998" y="1746"/>
                  </a:lnTo>
                  <a:lnTo>
                    <a:pt x="2007" y="1754"/>
                  </a:lnTo>
                  <a:lnTo>
                    <a:pt x="2016" y="1762"/>
                  </a:lnTo>
                  <a:lnTo>
                    <a:pt x="2025" y="1770"/>
                  </a:lnTo>
                  <a:lnTo>
                    <a:pt x="2034" y="1777"/>
                  </a:lnTo>
                  <a:lnTo>
                    <a:pt x="2043" y="1785"/>
                  </a:lnTo>
                  <a:lnTo>
                    <a:pt x="2052" y="1793"/>
                  </a:lnTo>
                  <a:lnTo>
                    <a:pt x="2061" y="1801"/>
                  </a:lnTo>
                  <a:lnTo>
                    <a:pt x="2070" y="1809"/>
                  </a:lnTo>
                  <a:lnTo>
                    <a:pt x="2079" y="1817"/>
                  </a:lnTo>
                  <a:lnTo>
                    <a:pt x="2088" y="1825"/>
                  </a:lnTo>
                  <a:lnTo>
                    <a:pt x="2097" y="1833"/>
                  </a:lnTo>
                  <a:lnTo>
                    <a:pt x="2106" y="1840"/>
                  </a:lnTo>
                  <a:lnTo>
                    <a:pt x="2115" y="1848"/>
                  </a:lnTo>
                  <a:lnTo>
                    <a:pt x="2124" y="1856"/>
                  </a:lnTo>
                  <a:lnTo>
                    <a:pt x="2133" y="1864"/>
                  </a:lnTo>
                  <a:lnTo>
                    <a:pt x="2142" y="1872"/>
                  </a:lnTo>
                  <a:lnTo>
                    <a:pt x="2151" y="1880"/>
                  </a:lnTo>
                  <a:lnTo>
                    <a:pt x="2160" y="1888"/>
                  </a:lnTo>
                  <a:lnTo>
                    <a:pt x="2169" y="1895"/>
                  </a:lnTo>
                  <a:lnTo>
                    <a:pt x="2178" y="1903"/>
                  </a:lnTo>
                  <a:lnTo>
                    <a:pt x="2187" y="1911"/>
                  </a:lnTo>
                  <a:lnTo>
                    <a:pt x="2196" y="1919"/>
                  </a:lnTo>
                  <a:lnTo>
                    <a:pt x="2205" y="1927"/>
                  </a:lnTo>
                  <a:lnTo>
                    <a:pt x="2214" y="1935"/>
                  </a:lnTo>
                  <a:lnTo>
                    <a:pt x="2223" y="1943"/>
                  </a:lnTo>
                  <a:lnTo>
                    <a:pt x="2232" y="1951"/>
                  </a:lnTo>
                  <a:lnTo>
                    <a:pt x="2241" y="1958"/>
                  </a:lnTo>
                  <a:lnTo>
                    <a:pt x="2250" y="1966"/>
                  </a:lnTo>
                  <a:lnTo>
                    <a:pt x="2259" y="1974"/>
                  </a:lnTo>
                  <a:lnTo>
                    <a:pt x="2268" y="1982"/>
                  </a:lnTo>
                  <a:lnTo>
                    <a:pt x="2277" y="1990"/>
                  </a:lnTo>
                  <a:lnTo>
                    <a:pt x="2286" y="1998"/>
                  </a:lnTo>
                  <a:lnTo>
                    <a:pt x="2295" y="2006"/>
                  </a:lnTo>
                  <a:lnTo>
                    <a:pt x="2304" y="2013"/>
                  </a:lnTo>
                  <a:lnTo>
                    <a:pt x="2313" y="2021"/>
                  </a:lnTo>
                  <a:lnTo>
                    <a:pt x="2322" y="2029"/>
                  </a:lnTo>
                  <a:lnTo>
                    <a:pt x="2331" y="2037"/>
                  </a:lnTo>
                  <a:lnTo>
                    <a:pt x="2340" y="2045"/>
                  </a:lnTo>
                  <a:lnTo>
                    <a:pt x="2349" y="2053"/>
                  </a:lnTo>
                  <a:lnTo>
                    <a:pt x="2358" y="2061"/>
                  </a:lnTo>
                  <a:lnTo>
                    <a:pt x="2367" y="2069"/>
                  </a:lnTo>
                  <a:lnTo>
                    <a:pt x="2376" y="2076"/>
                  </a:lnTo>
                  <a:lnTo>
                    <a:pt x="2385" y="2084"/>
                  </a:lnTo>
                  <a:lnTo>
                    <a:pt x="2394" y="2092"/>
                  </a:lnTo>
                  <a:lnTo>
                    <a:pt x="2403" y="2100"/>
                  </a:lnTo>
                  <a:lnTo>
                    <a:pt x="2412" y="2108"/>
                  </a:lnTo>
                  <a:lnTo>
                    <a:pt x="2421" y="2116"/>
                  </a:lnTo>
                  <a:lnTo>
                    <a:pt x="2430" y="2124"/>
                  </a:lnTo>
                  <a:lnTo>
                    <a:pt x="2439" y="2131"/>
                  </a:lnTo>
                  <a:lnTo>
                    <a:pt x="2448" y="2139"/>
                  </a:lnTo>
                  <a:lnTo>
                    <a:pt x="2457" y="2147"/>
                  </a:lnTo>
                  <a:lnTo>
                    <a:pt x="2466" y="2155"/>
                  </a:lnTo>
                  <a:lnTo>
                    <a:pt x="2475" y="2163"/>
                  </a:lnTo>
                  <a:lnTo>
                    <a:pt x="2484" y="2171"/>
                  </a:lnTo>
                  <a:lnTo>
                    <a:pt x="2493" y="2179"/>
                  </a:lnTo>
                  <a:lnTo>
                    <a:pt x="2502" y="2187"/>
                  </a:lnTo>
                  <a:lnTo>
                    <a:pt x="2511" y="2194"/>
                  </a:lnTo>
                  <a:lnTo>
                    <a:pt x="2520" y="2202"/>
                  </a:lnTo>
                  <a:lnTo>
                    <a:pt x="2529" y="2210"/>
                  </a:lnTo>
                  <a:lnTo>
                    <a:pt x="2538" y="2218"/>
                  </a:lnTo>
                  <a:lnTo>
                    <a:pt x="2547" y="2226"/>
                  </a:lnTo>
                  <a:lnTo>
                    <a:pt x="2556" y="2234"/>
                  </a:lnTo>
                  <a:lnTo>
                    <a:pt x="2565" y="2242"/>
                  </a:lnTo>
                  <a:lnTo>
                    <a:pt x="2574" y="2249"/>
                  </a:lnTo>
                  <a:lnTo>
                    <a:pt x="2583" y="2257"/>
                  </a:lnTo>
                  <a:lnTo>
                    <a:pt x="2592" y="2265"/>
                  </a:lnTo>
                  <a:lnTo>
                    <a:pt x="2601" y="2273"/>
                  </a:lnTo>
                  <a:lnTo>
                    <a:pt x="2610" y="2281"/>
                  </a:lnTo>
                  <a:lnTo>
                    <a:pt x="2619" y="2289"/>
                  </a:lnTo>
                  <a:lnTo>
                    <a:pt x="2628" y="2297"/>
                  </a:lnTo>
                  <a:lnTo>
                    <a:pt x="2637" y="2304"/>
                  </a:lnTo>
                  <a:lnTo>
                    <a:pt x="2646" y="2312"/>
                  </a:lnTo>
                  <a:lnTo>
                    <a:pt x="2655" y="2320"/>
                  </a:lnTo>
                  <a:lnTo>
                    <a:pt x="2664" y="2328"/>
                  </a:lnTo>
                  <a:lnTo>
                    <a:pt x="2673" y="2336"/>
                  </a:lnTo>
                  <a:lnTo>
                    <a:pt x="2682" y="2344"/>
                  </a:lnTo>
                  <a:lnTo>
                    <a:pt x="2691" y="2352"/>
                  </a:lnTo>
                  <a:lnTo>
                    <a:pt x="2700" y="2360"/>
                  </a:lnTo>
                  <a:lnTo>
                    <a:pt x="2709" y="2367"/>
                  </a:lnTo>
                  <a:lnTo>
                    <a:pt x="2718" y="2375"/>
                  </a:lnTo>
                  <a:lnTo>
                    <a:pt x="2727" y="2383"/>
                  </a:lnTo>
                  <a:lnTo>
                    <a:pt x="2736" y="2391"/>
                  </a:lnTo>
                  <a:lnTo>
                    <a:pt x="2745" y="2399"/>
                  </a:lnTo>
                  <a:lnTo>
                    <a:pt x="2754" y="2407"/>
                  </a:lnTo>
                  <a:lnTo>
                    <a:pt x="2763" y="2415"/>
                  </a:lnTo>
                  <a:lnTo>
                    <a:pt x="2772" y="2422"/>
                  </a:lnTo>
                  <a:lnTo>
                    <a:pt x="2781" y="2430"/>
                  </a:lnTo>
                  <a:lnTo>
                    <a:pt x="2790" y="2438"/>
                  </a:lnTo>
                  <a:lnTo>
                    <a:pt x="2799" y="2446"/>
                  </a:lnTo>
                  <a:lnTo>
                    <a:pt x="2808" y="2454"/>
                  </a:lnTo>
                  <a:lnTo>
                    <a:pt x="2817" y="2462"/>
                  </a:lnTo>
                  <a:lnTo>
                    <a:pt x="2826" y="2470"/>
                  </a:lnTo>
                  <a:lnTo>
                    <a:pt x="2835" y="2478"/>
                  </a:lnTo>
                  <a:lnTo>
                    <a:pt x="2844" y="2485"/>
                  </a:lnTo>
                  <a:lnTo>
                    <a:pt x="2853" y="2493"/>
                  </a:lnTo>
                  <a:lnTo>
                    <a:pt x="2862" y="2501"/>
                  </a:lnTo>
                  <a:lnTo>
                    <a:pt x="2871" y="2509"/>
                  </a:lnTo>
                  <a:lnTo>
                    <a:pt x="2880" y="2517"/>
                  </a:lnTo>
                  <a:lnTo>
                    <a:pt x="2889" y="2525"/>
                  </a:lnTo>
                  <a:lnTo>
                    <a:pt x="2898" y="2533"/>
                  </a:lnTo>
                  <a:lnTo>
                    <a:pt x="2907" y="2540"/>
                  </a:lnTo>
                  <a:lnTo>
                    <a:pt x="2916" y="2548"/>
                  </a:lnTo>
                  <a:lnTo>
                    <a:pt x="2925" y="2556"/>
                  </a:lnTo>
                  <a:lnTo>
                    <a:pt x="2934" y="2564"/>
                  </a:lnTo>
                  <a:lnTo>
                    <a:pt x="2943" y="2572"/>
                  </a:lnTo>
                  <a:lnTo>
                    <a:pt x="2952" y="2580"/>
                  </a:lnTo>
                  <a:lnTo>
                    <a:pt x="2961" y="2588"/>
                  </a:lnTo>
                  <a:lnTo>
                    <a:pt x="2970" y="2596"/>
                  </a:lnTo>
                  <a:lnTo>
                    <a:pt x="2979" y="2603"/>
                  </a:lnTo>
                  <a:lnTo>
                    <a:pt x="2988" y="2611"/>
                  </a:lnTo>
                  <a:lnTo>
                    <a:pt x="2997" y="2619"/>
                  </a:lnTo>
                  <a:lnTo>
                    <a:pt x="3006" y="2627"/>
                  </a:lnTo>
                  <a:lnTo>
                    <a:pt x="3014" y="2635"/>
                  </a:lnTo>
                  <a:lnTo>
                    <a:pt x="3023" y="2643"/>
                  </a:lnTo>
                  <a:lnTo>
                    <a:pt x="3032" y="2651"/>
                  </a:lnTo>
                  <a:lnTo>
                    <a:pt x="3041" y="2658"/>
                  </a:lnTo>
                  <a:lnTo>
                    <a:pt x="3050" y="2666"/>
                  </a:lnTo>
                  <a:lnTo>
                    <a:pt x="3059" y="2674"/>
                  </a:lnTo>
                  <a:lnTo>
                    <a:pt x="3068" y="2682"/>
                  </a:lnTo>
                  <a:lnTo>
                    <a:pt x="3077" y="2690"/>
                  </a:lnTo>
                  <a:lnTo>
                    <a:pt x="3086" y="2698"/>
                  </a:lnTo>
                  <a:lnTo>
                    <a:pt x="3095" y="2706"/>
                  </a:lnTo>
                  <a:lnTo>
                    <a:pt x="3104" y="2714"/>
                  </a:lnTo>
                  <a:lnTo>
                    <a:pt x="3113" y="2721"/>
                  </a:lnTo>
                  <a:lnTo>
                    <a:pt x="3122" y="2729"/>
                  </a:lnTo>
                  <a:lnTo>
                    <a:pt x="3131" y="2737"/>
                  </a:lnTo>
                  <a:lnTo>
                    <a:pt x="3140" y="2745"/>
                  </a:lnTo>
                  <a:lnTo>
                    <a:pt x="3149" y="2753"/>
                  </a:lnTo>
                  <a:lnTo>
                    <a:pt x="3158" y="2761"/>
                  </a:lnTo>
                  <a:lnTo>
                    <a:pt x="3167" y="2769"/>
                  </a:lnTo>
                  <a:lnTo>
                    <a:pt x="3176" y="2776"/>
                  </a:lnTo>
                  <a:lnTo>
                    <a:pt x="3185" y="2784"/>
                  </a:lnTo>
                  <a:lnTo>
                    <a:pt x="3194" y="2792"/>
                  </a:lnTo>
                  <a:lnTo>
                    <a:pt x="3203" y="2800"/>
                  </a:lnTo>
                  <a:lnTo>
                    <a:pt x="3212" y="2808"/>
                  </a:lnTo>
                  <a:lnTo>
                    <a:pt x="3221" y="2816"/>
                  </a:lnTo>
                  <a:lnTo>
                    <a:pt x="3230" y="2824"/>
                  </a:lnTo>
                  <a:lnTo>
                    <a:pt x="3239" y="2831"/>
                  </a:lnTo>
                  <a:lnTo>
                    <a:pt x="3248" y="2839"/>
                  </a:lnTo>
                  <a:lnTo>
                    <a:pt x="3257" y="2847"/>
                  </a:lnTo>
                  <a:lnTo>
                    <a:pt x="3266" y="2855"/>
                  </a:lnTo>
                  <a:lnTo>
                    <a:pt x="3275" y="2863"/>
                  </a:lnTo>
                  <a:lnTo>
                    <a:pt x="3284" y="2871"/>
                  </a:lnTo>
                  <a:lnTo>
                    <a:pt x="3293" y="2879"/>
                  </a:lnTo>
                  <a:lnTo>
                    <a:pt x="3302" y="2887"/>
                  </a:lnTo>
                  <a:lnTo>
                    <a:pt x="3311" y="2894"/>
                  </a:lnTo>
                  <a:lnTo>
                    <a:pt x="3320" y="2902"/>
                  </a:lnTo>
                  <a:lnTo>
                    <a:pt x="3329" y="2910"/>
                  </a:lnTo>
                  <a:lnTo>
                    <a:pt x="3338" y="2918"/>
                  </a:lnTo>
                  <a:lnTo>
                    <a:pt x="3347" y="2926"/>
                  </a:lnTo>
                  <a:lnTo>
                    <a:pt x="3356" y="2934"/>
                  </a:lnTo>
                  <a:lnTo>
                    <a:pt x="3365" y="2942"/>
                  </a:lnTo>
                  <a:lnTo>
                    <a:pt x="3374" y="2949"/>
                  </a:lnTo>
                  <a:lnTo>
                    <a:pt x="3383" y="2957"/>
                  </a:lnTo>
                  <a:lnTo>
                    <a:pt x="3392" y="2965"/>
                  </a:lnTo>
                  <a:lnTo>
                    <a:pt x="3401" y="2973"/>
                  </a:lnTo>
                  <a:lnTo>
                    <a:pt x="3410" y="2981"/>
                  </a:lnTo>
                  <a:lnTo>
                    <a:pt x="3419" y="2989"/>
                  </a:lnTo>
                  <a:lnTo>
                    <a:pt x="3428" y="2997"/>
                  </a:lnTo>
                  <a:lnTo>
                    <a:pt x="3437" y="3005"/>
                  </a:lnTo>
                  <a:lnTo>
                    <a:pt x="3446" y="3012"/>
                  </a:lnTo>
                  <a:lnTo>
                    <a:pt x="3455" y="3020"/>
                  </a:lnTo>
                  <a:lnTo>
                    <a:pt x="3464" y="3028"/>
                  </a:lnTo>
                  <a:lnTo>
                    <a:pt x="3473" y="3036"/>
                  </a:lnTo>
                  <a:lnTo>
                    <a:pt x="3482" y="3044"/>
                  </a:lnTo>
                  <a:lnTo>
                    <a:pt x="3491" y="3052"/>
                  </a:lnTo>
                  <a:lnTo>
                    <a:pt x="3500" y="3060"/>
                  </a:lnTo>
                  <a:lnTo>
                    <a:pt x="3509" y="3067"/>
                  </a:lnTo>
                  <a:lnTo>
                    <a:pt x="3518" y="3075"/>
                  </a:lnTo>
                  <a:lnTo>
                    <a:pt x="3527" y="3083"/>
                  </a:lnTo>
                  <a:lnTo>
                    <a:pt x="3536" y="3091"/>
                  </a:lnTo>
                  <a:lnTo>
                    <a:pt x="3545" y="3099"/>
                  </a:lnTo>
                  <a:lnTo>
                    <a:pt x="3554" y="3107"/>
                  </a:lnTo>
                  <a:lnTo>
                    <a:pt x="3563" y="3115"/>
                  </a:lnTo>
                  <a:lnTo>
                    <a:pt x="3572" y="3123"/>
                  </a:lnTo>
                  <a:lnTo>
                    <a:pt x="3581" y="3130"/>
                  </a:lnTo>
                  <a:lnTo>
                    <a:pt x="3590" y="3138"/>
                  </a:lnTo>
                  <a:lnTo>
                    <a:pt x="3599" y="3146"/>
                  </a:lnTo>
                  <a:lnTo>
                    <a:pt x="3608" y="3154"/>
                  </a:lnTo>
                  <a:lnTo>
                    <a:pt x="3617" y="3162"/>
                  </a:lnTo>
                  <a:lnTo>
                    <a:pt x="3626" y="3170"/>
                  </a:lnTo>
                  <a:lnTo>
                    <a:pt x="3635" y="3178"/>
                  </a:lnTo>
                  <a:lnTo>
                    <a:pt x="3644" y="3185"/>
                  </a:lnTo>
                  <a:lnTo>
                    <a:pt x="3653" y="3193"/>
                  </a:lnTo>
                  <a:lnTo>
                    <a:pt x="3662" y="3201"/>
                  </a:lnTo>
                  <a:lnTo>
                    <a:pt x="3671" y="3209"/>
                  </a:lnTo>
                  <a:lnTo>
                    <a:pt x="3680" y="3217"/>
                  </a:lnTo>
                  <a:lnTo>
                    <a:pt x="3689" y="3225"/>
                  </a:lnTo>
                  <a:lnTo>
                    <a:pt x="3698" y="3233"/>
                  </a:lnTo>
                  <a:lnTo>
                    <a:pt x="3707" y="3241"/>
                  </a:lnTo>
                  <a:lnTo>
                    <a:pt x="3716" y="3248"/>
                  </a:lnTo>
                  <a:lnTo>
                    <a:pt x="3725" y="3256"/>
                  </a:lnTo>
                  <a:lnTo>
                    <a:pt x="3734" y="3264"/>
                  </a:lnTo>
                  <a:lnTo>
                    <a:pt x="3743" y="3272"/>
                  </a:lnTo>
                  <a:lnTo>
                    <a:pt x="3752" y="3280"/>
                  </a:lnTo>
                  <a:lnTo>
                    <a:pt x="3761" y="3288"/>
                  </a:lnTo>
                  <a:lnTo>
                    <a:pt x="3770" y="3296"/>
                  </a:lnTo>
                  <a:lnTo>
                    <a:pt x="3779" y="3303"/>
                  </a:lnTo>
                  <a:lnTo>
                    <a:pt x="3788" y="3311"/>
                  </a:lnTo>
                  <a:lnTo>
                    <a:pt x="3797" y="3319"/>
                  </a:lnTo>
                  <a:lnTo>
                    <a:pt x="3806" y="3327"/>
                  </a:lnTo>
                  <a:lnTo>
                    <a:pt x="3815" y="3335"/>
                  </a:lnTo>
                  <a:lnTo>
                    <a:pt x="3824" y="3343"/>
                  </a:lnTo>
                  <a:lnTo>
                    <a:pt x="3833" y="3351"/>
                  </a:lnTo>
                  <a:lnTo>
                    <a:pt x="3842" y="3358"/>
                  </a:lnTo>
                  <a:lnTo>
                    <a:pt x="3851" y="3366"/>
                  </a:lnTo>
                  <a:lnTo>
                    <a:pt x="3860" y="3374"/>
                  </a:lnTo>
                  <a:lnTo>
                    <a:pt x="3869" y="3382"/>
                  </a:lnTo>
                  <a:lnTo>
                    <a:pt x="3878" y="3390"/>
                  </a:lnTo>
                  <a:lnTo>
                    <a:pt x="3887" y="3398"/>
                  </a:lnTo>
                  <a:lnTo>
                    <a:pt x="3896" y="3406"/>
                  </a:lnTo>
                  <a:lnTo>
                    <a:pt x="3905" y="3414"/>
                  </a:lnTo>
                  <a:lnTo>
                    <a:pt x="3914" y="3421"/>
                  </a:lnTo>
                  <a:lnTo>
                    <a:pt x="3923" y="3429"/>
                  </a:lnTo>
                  <a:lnTo>
                    <a:pt x="3932" y="3437"/>
                  </a:lnTo>
                  <a:lnTo>
                    <a:pt x="3941" y="3445"/>
                  </a:lnTo>
                  <a:lnTo>
                    <a:pt x="3950" y="3453"/>
                  </a:lnTo>
                  <a:lnTo>
                    <a:pt x="3959" y="3461"/>
                  </a:lnTo>
                  <a:lnTo>
                    <a:pt x="3968" y="3469"/>
                  </a:lnTo>
                  <a:lnTo>
                    <a:pt x="3977" y="3476"/>
                  </a:lnTo>
                  <a:lnTo>
                    <a:pt x="3986" y="3484"/>
                  </a:lnTo>
                  <a:lnTo>
                    <a:pt x="3995" y="3492"/>
                  </a:lnTo>
                  <a:lnTo>
                    <a:pt x="4004" y="3500"/>
                  </a:lnTo>
                  <a:lnTo>
                    <a:pt x="4013" y="3508"/>
                  </a:lnTo>
                  <a:lnTo>
                    <a:pt x="4022" y="3516"/>
                  </a:lnTo>
                  <a:lnTo>
                    <a:pt x="4031" y="3524"/>
                  </a:lnTo>
                  <a:lnTo>
                    <a:pt x="4040" y="3532"/>
                  </a:lnTo>
                  <a:lnTo>
                    <a:pt x="4049" y="3539"/>
                  </a:lnTo>
                  <a:lnTo>
                    <a:pt x="4058" y="3547"/>
                  </a:lnTo>
                  <a:lnTo>
                    <a:pt x="4067" y="3555"/>
                  </a:lnTo>
                  <a:lnTo>
                    <a:pt x="4076" y="3563"/>
                  </a:lnTo>
                  <a:lnTo>
                    <a:pt x="4085" y="3571"/>
                  </a:lnTo>
                  <a:lnTo>
                    <a:pt x="4094" y="3579"/>
                  </a:lnTo>
                  <a:lnTo>
                    <a:pt x="4103" y="3587"/>
                  </a:lnTo>
                  <a:lnTo>
                    <a:pt x="4112" y="3594"/>
                  </a:lnTo>
                  <a:lnTo>
                    <a:pt x="4121" y="3602"/>
                  </a:lnTo>
                  <a:lnTo>
                    <a:pt x="4130" y="3610"/>
                  </a:lnTo>
                  <a:lnTo>
                    <a:pt x="4139" y="3618"/>
                  </a:lnTo>
                  <a:lnTo>
                    <a:pt x="4148" y="3626"/>
                  </a:lnTo>
                  <a:lnTo>
                    <a:pt x="4157" y="3634"/>
                  </a:lnTo>
                  <a:lnTo>
                    <a:pt x="4166" y="3642"/>
                  </a:lnTo>
                  <a:lnTo>
                    <a:pt x="4175" y="3650"/>
                  </a:lnTo>
                  <a:lnTo>
                    <a:pt x="4184" y="3657"/>
                  </a:lnTo>
                  <a:lnTo>
                    <a:pt x="4193" y="3665"/>
                  </a:lnTo>
                  <a:lnTo>
                    <a:pt x="4202" y="3673"/>
                  </a:lnTo>
                  <a:lnTo>
                    <a:pt x="4211" y="3681"/>
                  </a:lnTo>
                  <a:lnTo>
                    <a:pt x="4220" y="3689"/>
                  </a:lnTo>
                  <a:lnTo>
                    <a:pt x="4229" y="3697"/>
                  </a:lnTo>
                  <a:lnTo>
                    <a:pt x="4238" y="3705"/>
                  </a:lnTo>
                  <a:lnTo>
                    <a:pt x="4247" y="3712"/>
                  </a:lnTo>
                  <a:lnTo>
                    <a:pt x="4256" y="3720"/>
                  </a:lnTo>
                  <a:lnTo>
                    <a:pt x="4265" y="3728"/>
                  </a:lnTo>
                  <a:lnTo>
                    <a:pt x="4274" y="3736"/>
                  </a:lnTo>
                  <a:lnTo>
                    <a:pt x="4283" y="3744"/>
                  </a:lnTo>
                  <a:lnTo>
                    <a:pt x="4292" y="3752"/>
                  </a:lnTo>
                  <a:lnTo>
                    <a:pt x="4301" y="3760"/>
                  </a:lnTo>
                  <a:lnTo>
                    <a:pt x="4310" y="3768"/>
                  </a:lnTo>
                  <a:lnTo>
                    <a:pt x="4319" y="3775"/>
                  </a:lnTo>
                  <a:lnTo>
                    <a:pt x="4328" y="3783"/>
                  </a:lnTo>
                  <a:lnTo>
                    <a:pt x="4337" y="3791"/>
                  </a:lnTo>
                  <a:lnTo>
                    <a:pt x="4346" y="3799"/>
                  </a:lnTo>
                  <a:lnTo>
                    <a:pt x="4355" y="3807"/>
                  </a:lnTo>
                  <a:lnTo>
                    <a:pt x="4364" y="3815"/>
                  </a:lnTo>
                  <a:lnTo>
                    <a:pt x="4373" y="3823"/>
                  </a:lnTo>
                  <a:lnTo>
                    <a:pt x="4382" y="3830"/>
                  </a:lnTo>
                  <a:lnTo>
                    <a:pt x="4391" y="3838"/>
                  </a:lnTo>
                  <a:lnTo>
                    <a:pt x="4400" y="3846"/>
                  </a:lnTo>
                  <a:lnTo>
                    <a:pt x="4409" y="3854"/>
                  </a:lnTo>
                  <a:lnTo>
                    <a:pt x="4418" y="3862"/>
                  </a:lnTo>
                  <a:lnTo>
                    <a:pt x="4427" y="3870"/>
                  </a:lnTo>
                  <a:lnTo>
                    <a:pt x="4436" y="3878"/>
                  </a:lnTo>
                  <a:lnTo>
                    <a:pt x="4445" y="3885"/>
                  </a:lnTo>
                  <a:lnTo>
                    <a:pt x="4454" y="3893"/>
                  </a:lnTo>
                  <a:lnTo>
                    <a:pt x="4463" y="3901"/>
                  </a:lnTo>
                  <a:lnTo>
                    <a:pt x="4472" y="3909"/>
                  </a:lnTo>
                  <a:lnTo>
                    <a:pt x="4481" y="3917"/>
                  </a:lnTo>
                  <a:lnTo>
                    <a:pt x="4490" y="3925"/>
                  </a:lnTo>
                  <a:lnTo>
                    <a:pt x="4499" y="3933"/>
                  </a:lnTo>
                  <a:lnTo>
                    <a:pt x="4508" y="3941"/>
                  </a:lnTo>
                  <a:lnTo>
                    <a:pt x="4517" y="3948"/>
                  </a:lnTo>
                  <a:lnTo>
                    <a:pt x="4526" y="3956"/>
                  </a:lnTo>
                  <a:lnTo>
                    <a:pt x="4535" y="3964"/>
                  </a:lnTo>
                  <a:lnTo>
                    <a:pt x="4544" y="3972"/>
                  </a:lnTo>
                  <a:lnTo>
                    <a:pt x="4553" y="3980"/>
                  </a:lnTo>
                  <a:lnTo>
                    <a:pt x="4562" y="3988"/>
                  </a:lnTo>
                  <a:lnTo>
                    <a:pt x="4571" y="3996"/>
                  </a:lnTo>
                  <a:lnTo>
                    <a:pt x="4580" y="4003"/>
                  </a:lnTo>
                  <a:lnTo>
                    <a:pt x="4589" y="4011"/>
                  </a:lnTo>
                  <a:lnTo>
                    <a:pt x="4598" y="4019"/>
                  </a:lnTo>
                  <a:lnTo>
                    <a:pt x="4607" y="4027"/>
                  </a:lnTo>
                  <a:lnTo>
                    <a:pt x="4616" y="4035"/>
                  </a:lnTo>
                  <a:lnTo>
                    <a:pt x="4625" y="4043"/>
                  </a:lnTo>
                  <a:lnTo>
                    <a:pt x="4634" y="4051"/>
                  </a:lnTo>
                  <a:lnTo>
                    <a:pt x="4643" y="4059"/>
                  </a:lnTo>
                  <a:lnTo>
                    <a:pt x="4652" y="4066"/>
                  </a:lnTo>
                  <a:lnTo>
                    <a:pt x="4661" y="4074"/>
                  </a:lnTo>
                  <a:lnTo>
                    <a:pt x="4670" y="4082"/>
                  </a:lnTo>
                  <a:lnTo>
                    <a:pt x="4679" y="4090"/>
                  </a:lnTo>
                  <a:lnTo>
                    <a:pt x="4688" y="4098"/>
                  </a:lnTo>
                  <a:lnTo>
                    <a:pt x="4697" y="4106"/>
                  </a:lnTo>
                  <a:lnTo>
                    <a:pt x="4706" y="4114"/>
                  </a:lnTo>
                  <a:lnTo>
                    <a:pt x="4715" y="4121"/>
                  </a:lnTo>
                  <a:lnTo>
                    <a:pt x="4724" y="4129"/>
                  </a:lnTo>
                  <a:lnTo>
                    <a:pt x="4733" y="4137"/>
                  </a:lnTo>
                  <a:lnTo>
                    <a:pt x="4742" y="4145"/>
                  </a:lnTo>
                  <a:lnTo>
                    <a:pt x="4751" y="4153"/>
                  </a:lnTo>
                  <a:lnTo>
                    <a:pt x="4760" y="4161"/>
                  </a:lnTo>
                  <a:lnTo>
                    <a:pt x="4769" y="4169"/>
                  </a:lnTo>
                  <a:lnTo>
                    <a:pt x="4778" y="4177"/>
                  </a:lnTo>
                  <a:lnTo>
                    <a:pt x="4787" y="4184"/>
                  </a:lnTo>
                  <a:lnTo>
                    <a:pt x="4796" y="4192"/>
                  </a:lnTo>
                  <a:lnTo>
                    <a:pt x="4805" y="4200"/>
                  </a:lnTo>
                  <a:lnTo>
                    <a:pt x="4814" y="4208"/>
                  </a:lnTo>
                  <a:lnTo>
                    <a:pt x="4823" y="4216"/>
                  </a:lnTo>
                  <a:lnTo>
                    <a:pt x="4832" y="4224"/>
                  </a:lnTo>
                  <a:lnTo>
                    <a:pt x="4841" y="4232"/>
                  </a:lnTo>
                  <a:lnTo>
                    <a:pt x="4850" y="4239"/>
                  </a:lnTo>
                  <a:lnTo>
                    <a:pt x="4859" y="4247"/>
                  </a:lnTo>
                  <a:lnTo>
                    <a:pt x="4868" y="4255"/>
                  </a:lnTo>
                  <a:lnTo>
                    <a:pt x="4877" y="4263"/>
                  </a:lnTo>
                  <a:lnTo>
                    <a:pt x="4886" y="4271"/>
                  </a:lnTo>
                  <a:lnTo>
                    <a:pt x="4895" y="4279"/>
                  </a:lnTo>
                  <a:lnTo>
                    <a:pt x="4904" y="4287"/>
                  </a:lnTo>
                  <a:lnTo>
                    <a:pt x="4913" y="4295"/>
                  </a:lnTo>
                  <a:lnTo>
                    <a:pt x="4922" y="4302"/>
                  </a:lnTo>
                  <a:lnTo>
                    <a:pt x="4931" y="4310"/>
                  </a:lnTo>
                  <a:lnTo>
                    <a:pt x="4940" y="4318"/>
                  </a:lnTo>
                  <a:lnTo>
                    <a:pt x="4949" y="4326"/>
                  </a:lnTo>
                  <a:lnTo>
                    <a:pt x="4958" y="4334"/>
                  </a:lnTo>
                  <a:lnTo>
                    <a:pt x="4967" y="4342"/>
                  </a:lnTo>
                  <a:lnTo>
                    <a:pt x="4976" y="4350"/>
                  </a:lnTo>
                  <a:lnTo>
                    <a:pt x="4985" y="4357"/>
                  </a:lnTo>
                  <a:lnTo>
                    <a:pt x="4994" y="4365"/>
                  </a:lnTo>
                  <a:lnTo>
                    <a:pt x="5003" y="4373"/>
                  </a:lnTo>
                  <a:lnTo>
                    <a:pt x="5012" y="4381"/>
                  </a:lnTo>
                  <a:lnTo>
                    <a:pt x="5021" y="4389"/>
                  </a:lnTo>
                  <a:lnTo>
                    <a:pt x="5030" y="4397"/>
                  </a:lnTo>
                  <a:lnTo>
                    <a:pt x="5039" y="4405"/>
                  </a:lnTo>
                  <a:lnTo>
                    <a:pt x="5048" y="4412"/>
                  </a:lnTo>
                  <a:lnTo>
                    <a:pt x="5057" y="4420"/>
                  </a:lnTo>
                  <a:lnTo>
                    <a:pt x="5066" y="4428"/>
                  </a:lnTo>
                  <a:lnTo>
                    <a:pt x="5075" y="4436"/>
                  </a:lnTo>
                  <a:lnTo>
                    <a:pt x="5084" y="4444"/>
                  </a:lnTo>
                  <a:lnTo>
                    <a:pt x="5093" y="4452"/>
                  </a:lnTo>
                  <a:lnTo>
                    <a:pt x="5102" y="4460"/>
                  </a:lnTo>
                  <a:lnTo>
                    <a:pt x="5111" y="4468"/>
                  </a:lnTo>
                  <a:lnTo>
                    <a:pt x="5120" y="4475"/>
                  </a:lnTo>
                  <a:lnTo>
                    <a:pt x="5129" y="4483"/>
                  </a:lnTo>
                  <a:lnTo>
                    <a:pt x="5138" y="4491"/>
                  </a:lnTo>
                  <a:lnTo>
                    <a:pt x="5147" y="4499"/>
                  </a:lnTo>
                  <a:lnTo>
                    <a:pt x="5156" y="4507"/>
                  </a:lnTo>
                  <a:lnTo>
                    <a:pt x="5165" y="4515"/>
                  </a:lnTo>
                  <a:lnTo>
                    <a:pt x="5174" y="4523"/>
                  </a:lnTo>
                  <a:lnTo>
                    <a:pt x="5183" y="4530"/>
                  </a:lnTo>
                  <a:lnTo>
                    <a:pt x="5192" y="4538"/>
                  </a:lnTo>
                  <a:lnTo>
                    <a:pt x="5201" y="4546"/>
                  </a:lnTo>
                  <a:lnTo>
                    <a:pt x="5210" y="4554"/>
                  </a:lnTo>
                  <a:lnTo>
                    <a:pt x="5219" y="4562"/>
                  </a:lnTo>
                  <a:lnTo>
                    <a:pt x="5228" y="4570"/>
                  </a:lnTo>
                  <a:lnTo>
                    <a:pt x="5237" y="4578"/>
                  </a:lnTo>
                  <a:lnTo>
                    <a:pt x="5246" y="4586"/>
                  </a:lnTo>
                  <a:lnTo>
                    <a:pt x="5255" y="4593"/>
                  </a:lnTo>
                  <a:lnTo>
                    <a:pt x="5264" y="4601"/>
                  </a:lnTo>
                  <a:lnTo>
                    <a:pt x="5273" y="4609"/>
                  </a:lnTo>
                  <a:lnTo>
                    <a:pt x="5282" y="4617"/>
                  </a:lnTo>
                  <a:lnTo>
                    <a:pt x="5291" y="4625"/>
                  </a:lnTo>
                  <a:lnTo>
                    <a:pt x="5300" y="4633"/>
                  </a:lnTo>
                  <a:lnTo>
                    <a:pt x="5309" y="4641"/>
                  </a:lnTo>
                  <a:lnTo>
                    <a:pt x="5318" y="4648"/>
                  </a:lnTo>
                  <a:lnTo>
                    <a:pt x="5327" y="4656"/>
                  </a:lnTo>
                  <a:lnTo>
                    <a:pt x="5336" y="4664"/>
                  </a:lnTo>
                  <a:lnTo>
                    <a:pt x="5345" y="4672"/>
                  </a:lnTo>
                  <a:lnTo>
                    <a:pt x="5354" y="4680"/>
                  </a:lnTo>
                  <a:lnTo>
                    <a:pt x="5363" y="4688"/>
                  </a:lnTo>
                  <a:lnTo>
                    <a:pt x="5372" y="4696"/>
                  </a:lnTo>
                  <a:lnTo>
                    <a:pt x="5381" y="4704"/>
                  </a:lnTo>
                  <a:lnTo>
                    <a:pt x="5390" y="4711"/>
                  </a:lnTo>
                  <a:lnTo>
                    <a:pt x="5399" y="4719"/>
                  </a:lnTo>
                  <a:lnTo>
                    <a:pt x="5408" y="4727"/>
                  </a:lnTo>
                  <a:lnTo>
                    <a:pt x="5417" y="4735"/>
                  </a:lnTo>
                  <a:lnTo>
                    <a:pt x="5426" y="4743"/>
                  </a:lnTo>
                  <a:lnTo>
                    <a:pt x="5435" y="4751"/>
                  </a:lnTo>
                  <a:lnTo>
                    <a:pt x="5444" y="4759"/>
                  </a:lnTo>
                  <a:lnTo>
                    <a:pt x="5453" y="4766"/>
                  </a:lnTo>
                  <a:lnTo>
                    <a:pt x="5462" y="4774"/>
                  </a:lnTo>
                  <a:lnTo>
                    <a:pt x="5471" y="4782"/>
                  </a:lnTo>
                  <a:lnTo>
                    <a:pt x="5480" y="4790"/>
                  </a:lnTo>
                  <a:lnTo>
                    <a:pt x="5489" y="4798"/>
                  </a:lnTo>
                  <a:lnTo>
                    <a:pt x="5499" y="4806"/>
                  </a:lnTo>
                  <a:lnTo>
                    <a:pt x="5508" y="4814"/>
                  </a:lnTo>
                  <a:lnTo>
                    <a:pt x="5517" y="4822"/>
                  </a:lnTo>
                  <a:lnTo>
                    <a:pt x="5526" y="4829"/>
                  </a:lnTo>
                  <a:lnTo>
                    <a:pt x="5535" y="4837"/>
                  </a:lnTo>
                  <a:lnTo>
                    <a:pt x="5544" y="4845"/>
                  </a:lnTo>
                  <a:lnTo>
                    <a:pt x="5553" y="4853"/>
                  </a:lnTo>
                  <a:lnTo>
                    <a:pt x="5562" y="4861"/>
                  </a:lnTo>
                  <a:lnTo>
                    <a:pt x="5571" y="4869"/>
                  </a:lnTo>
                  <a:lnTo>
                    <a:pt x="5580" y="4877"/>
                  </a:lnTo>
                  <a:lnTo>
                    <a:pt x="5589" y="4884"/>
                  </a:lnTo>
                  <a:lnTo>
                    <a:pt x="5598" y="4892"/>
                  </a:lnTo>
                  <a:lnTo>
                    <a:pt x="5607" y="4900"/>
                  </a:lnTo>
                  <a:lnTo>
                    <a:pt x="5616" y="4908"/>
                  </a:lnTo>
                  <a:lnTo>
                    <a:pt x="5625" y="4916"/>
                  </a:lnTo>
                  <a:lnTo>
                    <a:pt x="5634" y="4924"/>
                  </a:lnTo>
                  <a:lnTo>
                    <a:pt x="5643" y="4932"/>
                  </a:lnTo>
                  <a:lnTo>
                    <a:pt x="5652" y="4939"/>
                  </a:lnTo>
                  <a:lnTo>
                    <a:pt x="5661" y="4947"/>
                  </a:lnTo>
                  <a:lnTo>
                    <a:pt x="5670" y="4955"/>
                  </a:lnTo>
                  <a:lnTo>
                    <a:pt x="5679" y="4963"/>
                  </a:lnTo>
                  <a:lnTo>
                    <a:pt x="5688" y="4971"/>
                  </a:lnTo>
                  <a:lnTo>
                    <a:pt x="5697" y="4979"/>
                  </a:lnTo>
                  <a:lnTo>
                    <a:pt x="5706" y="4987"/>
                  </a:lnTo>
                  <a:lnTo>
                    <a:pt x="5715" y="4995"/>
                  </a:lnTo>
                  <a:lnTo>
                    <a:pt x="5724" y="5002"/>
                  </a:lnTo>
                  <a:lnTo>
                    <a:pt x="5733" y="5010"/>
                  </a:lnTo>
                  <a:lnTo>
                    <a:pt x="5742" y="5018"/>
                  </a:lnTo>
                  <a:lnTo>
                    <a:pt x="5751" y="5026"/>
                  </a:lnTo>
                  <a:lnTo>
                    <a:pt x="5760" y="5034"/>
                  </a:lnTo>
                  <a:lnTo>
                    <a:pt x="5769" y="5042"/>
                  </a:lnTo>
                  <a:lnTo>
                    <a:pt x="5778" y="5050"/>
                  </a:lnTo>
                  <a:lnTo>
                    <a:pt x="5787" y="5057"/>
                  </a:lnTo>
                  <a:lnTo>
                    <a:pt x="5796" y="5065"/>
                  </a:lnTo>
                  <a:lnTo>
                    <a:pt x="5805" y="5073"/>
                  </a:lnTo>
                  <a:lnTo>
                    <a:pt x="5814" y="5081"/>
                  </a:lnTo>
                  <a:lnTo>
                    <a:pt x="5823" y="5089"/>
                  </a:lnTo>
                  <a:lnTo>
                    <a:pt x="5832" y="5097"/>
                  </a:lnTo>
                  <a:lnTo>
                    <a:pt x="5841" y="5105"/>
                  </a:lnTo>
                  <a:lnTo>
                    <a:pt x="5850" y="5113"/>
                  </a:lnTo>
                  <a:lnTo>
                    <a:pt x="5859" y="5120"/>
                  </a:lnTo>
                  <a:lnTo>
                    <a:pt x="5868" y="5128"/>
                  </a:lnTo>
                  <a:lnTo>
                    <a:pt x="5877" y="5136"/>
                  </a:lnTo>
                  <a:lnTo>
                    <a:pt x="5886" y="5144"/>
                  </a:lnTo>
                  <a:lnTo>
                    <a:pt x="5895" y="5152"/>
                  </a:lnTo>
                  <a:lnTo>
                    <a:pt x="5904" y="5160"/>
                  </a:lnTo>
                  <a:lnTo>
                    <a:pt x="5913" y="5168"/>
                  </a:lnTo>
                  <a:lnTo>
                    <a:pt x="5922" y="5175"/>
                  </a:lnTo>
                  <a:lnTo>
                    <a:pt x="5931" y="5183"/>
                  </a:lnTo>
                  <a:lnTo>
                    <a:pt x="5940" y="5191"/>
                  </a:lnTo>
                  <a:lnTo>
                    <a:pt x="5949" y="5199"/>
                  </a:lnTo>
                  <a:lnTo>
                    <a:pt x="5958" y="5207"/>
                  </a:lnTo>
                  <a:lnTo>
                    <a:pt x="5967" y="5215"/>
                  </a:lnTo>
                  <a:lnTo>
                    <a:pt x="5976" y="5223"/>
                  </a:lnTo>
                  <a:lnTo>
                    <a:pt x="5985" y="5231"/>
                  </a:lnTo>
                  <a:lnTo>
                    <a:pt x="5994" y="5238"/>
                  </a:lnTo>
                  <a:lnTo>
                    <a:pt x="6003" y="5246"/>
                  </a:lnTo>
                  <a:lnTo>
                    <a:pt x="6012" y="5254"/>
                  </a:lnTo>
                  <a:lnTo>
                    <a:pt x="6021" y="5262"/>
                  </a:lnTo>
                  <a:lnTo>
                    <a:pt x="6030" y="5270"/>
                  </a:lnTo>
                  <a:lnTo>
                    <a:pt x="6039" y="5278"/>
                  </a:lnTo>
                  <a:lnTo>
                    <a:pt x="6048" y="5286"/>
                  </a:lnTo>
                  <a:lnTo>
                    <a:pt x="6057" y="5293"/>
                  </a:lnTo>
                  <a:lnTo>
                    <a:pt x="6066" y="5301"/>
                  </a:lnTo>
                  <a:lnTo>
                    <a:pt x="6075" y="5309"/>
                  </a:lnTo>
                  <a:lnTo>
                    <a:pt x="6084" y="5317"/>
                  </a:lnTo>
                  <a:lnTo>
                    <a:pt x="6093" y="5325"/>
                  </a:lnTo>
                  <a:lnTo>
                    <a:pt x="6102" y="5333"/>
                  </a:lnTo>
                  <a:lnTo>
                    <a:pt x="6111" y="5341"/>
                  </a:lnTo>
                  <a:lnTo>
                    <a:pt x="6120" y="5349"/>
                  </a:lnTo>
                  <a:lnTo>
                    <a:pt x="6129" y="5356"/>
                  </a:lnTo>
                  <a:lnTo>
                    <a:pt x="6138" y="5364"/>
                  </a:lnTo>
                  <a:lnTo>
                    <a:pt x="6147" y="5372"/>
                  </a:lnTo>
                  <a:lnTo>
                    <a:pt x="6156" y="5380"/>
                  </a:lnTo>
                  <a:lnTo>
                    <a:pt x="6165" y="5388"/>
                  </a:lnTo>
                  <a:lnTo>
                    <a:pt x="6174" y="5396"/>
                  </a:lnTo>
                  <a:lnTo>
                    <a:pt x="6183" y="5404"/>
                  </a:lnTo>
                  <a:lnTo>
                    <a:pt x="6192" y="5411"/>
                  </a:lnTo>
                  <a:lnTo>
                    <a:pt x="6201" y="5419"/>
                  </a:lnTo>
                  <a:lnTo>
                    <a:pt x="6210" y="5427"/>
                  </a:lnTo>
                  <a:lnTo>
                    <a:pt x="6219" y="5435"/>
                  </a:lnTo>
                  <a:lnTo>
                    <a:pt x="6228" y="5443"/>
                  </a:lnTo>
                  <a:lnTo>
                    <a:pt x="6237" y="5451"/>
                  </a:lnTo>
                  <a:lnTo>
                    <a:pt x="6246" y="5459"/>
                  </a:lnTo>
                  <a:lnTo>
                    <a:pt x="6255" y="5466"/>
                  </a:lnTo>
                  <a:lnTo>
                    <a:pt x="6264" y="5474"/>
                  </a:lnTo>
                  <a:lnTo>
                    <a:pt x="6273" y="5482"/>
                  </a:lnTo>
                  <a:lnTo>
                    <a:pt x="6282" y="5490"/>
                  </a:lnTo>
                  <a:lnTo>
                    <a:pt x="6291" y="5498"/>
                  </a:lnTo>
                  <a:lnTo>
                    <a:pt x="6300" y="5506"/>
                  </a:lnTo>
                  <a:lnTo>
                    <a:pt x="6309" y="5514"/>
                  </a:lnTo>
                  <a:lnTo>
                    <a:pt x="6318" y="5522"/>
                  </a:lnTo>
                  <a:lnTo>
                    <a:pt x="6327" y="5529"/>
                  </a:lnTo>
                  <a:lnTo>
                    <a:pt x="6336" y="5537"/>
                  </a:lnTo>
                  <a:lnTo>
                    <a:pt x="6345" y="5545"/>
                  </a:lnTo>
                  <a:lnTo>
                    <a:pt x="6354" y="5553"/>
                  </a:lnTo>
                  <a:lnTo>
                    <a:pt x="6363" y="5561"/>
                  </a:lnTo>
                  <a:lnTo>
                    <a:pt x="6372" y="5569"/>
                  </a:lnTo>
                  <a:lnTo>
                    <a:pt x="6381" y="5577"/>
                  </a:lnTo>
                  <a:lnTo>
                    <a:pt x="6390" y="5584"/>
                  </a:lnTo>
                  <a:lnTo>
                    <a:pt x="6399" y="5592"/>
                  </a:lnTo>
                  <a:lnTo>
                    <a:pt x="6408" y="5600"/>
                  </a:lnTo>
                  <a:lnTo>
                    <a:pt x="6417" y="5608"/>
                  </a:lnTo>
                  <a:lnTo>
                    <a:pt x="6426" y="5616"/>
                  </a:lnTo>
                  <a:lnTo>
                    <a:pt x="6435" y="5624"/>
                  </a:lnTo>
                  <a:lnTo>
                    <a:pt x="6444" y="5632"/>
                  </a:lnTo>
                  <a:lnTo>
                    <a:pt x="6453" y="5640"/>
                  </a:lnTo>
                  <a:lnTo>
                    <a:pt x="6462" y="5647"/>
                  </a:lnTo>
                  <a:lnTo>
                    <a:pt x="6471" y="5655"/>
                  </a:lnTo>
                  <a:lnTo>
                    <a:pt x="6480" y="5663"/>
                  </a:lnTo>
                  <a:lnTo>
                    <a:pt x="6489" y="5671"/>
                  </a:lnTo>
                  <a:lnTo>
                    <a:pt x="6498" y="5679"/>
                  </a:lnTo>
                  <a:lnTo>
                    <a:pt x="6507" y="5687"/>
                  </a:lnTo>
                  <a:lnTo>
                    <a:pt x="6516" y="5695"/>
                  </a:lnTo>
                  <a:lnTo>
                    <a:pt x="6525" y="5702"/>
                  </a:lnTo>
                  <a:lnTo>
                    <a:pt x="6534" y="5710"/>
                  </a:lnTo>
                  <a:lnTo>
                    <a:pt x="6543" y="5718"/>
                  </a:lnTo>
                  <a:lnTo>
                    <a:pt x="6552" y="5726"/>
                  </a:lnTo>
                  <a:lnTo>
                    <a:pt x="6561" y="5734"/>
                  </a:lnTo>
                  <a:lnTo>
                    <a:pt x="6570" y="5742"/>
                  </a:lnTo>
                  <a:lnTo>
                    <a:pt x="6579" y="5750"/>
                  </a:lnTo>
                  <a:lnTo>
                    <a:pt x="6588" y="5758"/>
                  </a:lnTo>
                  <a:lnTo>
                    <a:pt x="6597" y="5765"/>
                  </a:lnTo>
                  <a:lnTo>
                    <a:pt x="6606" y="5773"/>
                  </a:lnTo>
                  <a:lnTo>
                    <a:pt x="6615" y="5781"/>
                  </a:lnTo>
                  <a:lnTo>
                    <a:pt x="6624" y="5789"/>
                  </a:lnTo>
                  <a:lnTo>
                    <a:pt x="6633" y="5797"/>
                  </a:lnTo>
                  <a:lnTo>
                    <a:pt x="6642" y="5805"/>
                  </a:lnTo>
                  <a:lnTo>
                    <a:pt x="6651" y="5813"/>
                  </a:lnTo>
                  <a:lnTo>
                    <a:pt x="6660" y="5820"/>
                  </a:lnTo>
                  <a:lnTo>
                    <a:pt x="6669" y="5828"/>
                  </a:lnTo>
                  <a:lnTo>
                    <a:pt x="6678" y="5836"/>
                  </a:lnTo>
                  <a:lnTo>
                    <a:pt x="6687" y="5844"/>
                  </a:lnTo>
                  <a:lnTo>
                    <a:pt x="6696" y="5852"/>
                  </a:lnTo>
                  <a:lnTo>
                    <a:pt x="6705" y="5860"/>
                  </a:lnTo>
                  <a:lnTo>
                    <a:pt x="6714" y="5868"/>
                  </a:lnTo>
                  <a:lnTo>
                    <a:pt x="6723" y="5876"/>
                  </a:lnTo>
                  <a:lnTo>
                    <a:pt x="6732" y="5883"/>
                  </a:lnTo>
                  <a:lnTo>
                    <a:pt x="6741" y="5891"/>
                  </a:lnTo>
                  <a:lnTo>
                    <a:pt x="6750" y="5899"/>
                  </a:lnTo>
                  <a:lnTo>
                    <a:pt x="6759" y="5907"/>
                  </a:lnTo>
                  <a:lnTo>
                    <a:pt x="6768" y="5915"/>
                  </a:lnTo>
                  <a:lnTo>
                    <a:pt x="6777" y="5923"/>
                  </a:lnTo>
                  <a:lnTo>
                    <a:pt x="6786" y="5931"/>
                  </a:lnTo>
                  <a:lnTo>
                    <a:pt x="6795" y="5938"/>
                  </a:lnTo>
                  <a:lnTo>
                    <a:pt x="6804" y="5946"/>
                  </a:lnTo>
                  <a:lnTo>
                    <a:pt x="6813" y="5954"/>
                  </a:lnTo>
                  <a:lnTo>
                    <a:pt x="6822" y="5962"/>
                  </a:lnTo>
                  <a:lnTo>
                    <a:pt x="6831" y="5970"/>
                  </a:lnTo>
                  <a:lnTo>
                    <a:pt x="6840" y="5978"/>
                  </a:lnTo>
                  <a:lnTo>
                    <a:pt x="6849" y="5986"/>
                  </a:lnTo>
                  <a:lnTo>
                    <a:pt x="6858" y="5993"/>
                  </a:lnTo>
                  <a:lnTo>
                    <a:pt x="6867" y="6001"/>
                  </a:lnTo>
                  <a:lnTo>
                    <a:pt x="6876" y="6009"/>
                  </a:lnTo>
                  <a:lnTo>
                    <a:pt x="6885" y="6017"/>
                  </a:lnTo>
                  <a:lnTo>
                    <a:pt x="6894" y="6025"/>
                  </a:lnTo>
                  <a:lnTo>
                    <a:pt x="6903" y="6033"/>
                  </a:lnTo>
                  <a:lnTo>
                    <a:pt x="6912" y="6041"/>
                  </a:lnTo>
                  <a:lnTo>
                    <a:pt x="6921" y="6049"/>
                  </a:lnTo>
                  <a:lnTo>
                    <a:pt x="6930" y="6056"/>
                  </a:lnTo>
                  <a:lnTo>
                    <a:pt x="6939" y="6064"/>
                  </a:lnTo>
                  <a:lnTo>
                    <a:pt x="6948" y="6072"/>
                  </a:lnTo>
                  <a:lnTo>
                    <a:pt x="6957" y="6080"/>
                  </a:lnTo>
                  <a:lnTo>
                    <a:pt x="6966" y="6088"/>
                  </a:lnTo>
                  <a:lnTo>
                    <a:pt x="6975" y="6096"/>
                  </a:lnTo>
                  <a:lnTo>
                    <a:pt x="6984" y="6104"/>
                  </a:lnTo>
                  <a:lnTo>
                    <a:pt x="6993" y="6111"/>
                  </a:lnTo>
                  <a:lnTo>
                    <a:pt x="7002" y="6119"/>
                  </a:lnTo>
                  <a:lnTo>
                    <a:pt x="7011" y="6127"/>
                  </a:lnTo>
                  <a:lnTo>
                    <a:pt x="7020" y="6135"/>
                  </a:lnTo>
                  <a:lnTo>
                    <a:pt x="7029" y="6143"/>
                  </a:lnTo>
                  <a:lnTo>
                    <a:pt x="7038" y="6151"/>
                  </a:lnTo>
                  <a:lnTo>
                    <a:pt x="7047" y="6159"/>
                  </a:lnTo>
                  <a:lnTo>
                    <a:pt x="7056" y="6167"/>
                  </a:lnTo>
                  <a:lnTo>
                    <a:pt x="7065" y="6174"/>
                  </a:lnTo>
                  <a:lnTo>
                    <a:pt x="7074" y="6182"/>
                  </a:lnTo>
                  <a:lnTo>
                    <a:pt x="7083" y="6190"/>
                  </a:lnTo>
                  <a:lnTo>
                    <a:pt x="7092" y="6198"/>
                  </a:lnTo>
                  <a:lnTo>
                    <a:pt x="7101" y="6206"/>
                  </a:lnTo>
                  <a:lnTo>
                    <a:pt x="7110" y="6214"/>
                  </a:lnTo>
                  <a:lnTo>
                    <a:pt x="7119" y="6222"/>
                  </a:lnTo>
                  <a:lnTo>
                    <a:pt x="7128" y="6229"/>
                  </a:lnTo>
                  <a:lnTo>
                    <a:pt x="7137" y="6237"/>
                  </a:lnTo>
                  <a:lnTo>
                    <a:pt x="7146" y="6245"/>
                  </a:lnTo>
                  <a:lnTo>
                    <a:pt x="7155" y="6253"/>
                  </a:lnTo>
                  <a:lnTo>
                    <a:pt x="7164" y="6261"/>
                  </a:lnTo>
                  <a:lnTo>
                    <a:pt x="7173" y="6269"/>
                  </a:lnTo>
                  <a:lnTo>
                    <a:pt x="7182" y="6277"/>
                  </a:lnTo>
                  <a:lnTo>
                    <a:pt x="7191" y="6285"/>
                  </a:lnTo>
                  <a:lnTo>
                    <a:pt x="7200" y="6292"/>
                  </a:lnTo>
                  <a:lnTo>
                    <a:pt x="7209" y="6300"/>
                  </a:lnTo>
                  <a:lnTo>
                    <a:pt x="7218" y="6308"/>
                  </a:lnTo>
                  <a:lnTo>
                    <a:pt x="7227" y="6316"/>
                  </a:lnTo>
                  <a:lnTo>
                    <a:pt x="7236" y="6324"/>
                  </a:lnTo>
                  <a:lnTo>
                    <a:pt x="7245" y="6332"/>
                  </a:lnTo>
                  <a:lnTo>
                    <a:pt x="7254" y="6340"/>
                  </a:lnTo>
                  <a:lnTo>
                    <a:pt x="7263" y="6347"/>
                  </a:lnTo>
                  <a:lnTo>
                    <a:pt x="7272" y="6355"/>
                  </a:lnTo>
                  <a:lnTo>
                    <a:pt x="7281" y="6363"/>
                  </a:lnTo>
                  <a:lnTo>
                    <a:pt x="7290" y="6371"/>
                  </a:lnTo>
                  <a:lnTo>
                    <a:pt x="7299" y="6379"/>
                  </a:lnTo>
                  <a:lnTo>
                    <a:pt x="7308" y="6387"/>
                  </a:lnTo>
                  <a:lnTo>
                    <a:pt x="7317" y="6395"/>
                  </a:lnTo>
                  <a:lnTo>
                    <a:pt x="7326" y="6403"/>
                  </a:lnTo>
                  <a:lnTo>
                    <a:pt x="7335" y="6410"/>
                  </a:lnTo>
                  <a:lnTo>
                    <a:pt x="7344" y="6418"/>
                  </a:lnTo>
                  <a:lnTo>
                    <a:pt x="7353" y="6426"/>
                  </a:lnTo>
                  <a:lnTo>
                    <a:pt x="7362" y="6434"/>
                  </a:lnTo>
                  <a:lnTo>
                    <a:pt x="7371" y="6442"/>
                  </a:lnTo>
                  <a:lnTo>
                    <a:pt x="7380" y="6450"/>
                  </a:lnTo>
                  <a:lnTo>
                    <a:pt x="7389" y="6458"/>
                  </a:lnTo>
                  <a:lnTo>
                    <a:pt x="7398" y="6465"/>
                  </a:lnTo>
                  <a:lnTo>
                    <a:pt x="7407" y="6473"/>
                  </a:lnTo>
                  <a:lnTo>
                    <a:pt x="7416" y="6481"/>
                  </a:lnTo>
                  <a:lnTo>
                    <a:pt x="7425" y="6489"/>
                  </a:lnTo>
                  <a:lnTo>
                    <a:pt x="7434" y="6497"/>
                  </a:lnTo>
                  <a:lnTo>
                    <a:pt x="7443" y="6505"/>
                  </a:lnTo>
                  <a:lnTo>
                    <a:pt x="7452" y="6513"/>
                  </a:lnTo>
                  <a:lnTo>
                    <a:pt x="7461" y="6520"/>
                  </a:lnTo>
                  <a:lnTo>
                    <a:pt x="7470" y="6528"/>
                  </a:lnTo>
                  <a:lnTo>
                    <a:pt x="7479" y="6536"/>
                  </a:lnTo>
                  <a:lnTo>
                    <a:pt x="7488" y="6544"/>
                  </a:lnTo>
                  <a:lnTo>
                    <a:pt x="7497" y="6552"/>
                  </a:lnTo>
                  <a:lnTo>
                    <a:pt x="7506" y="6560"/>
                  </a:lnTo>
                  <a:lnTo>
                    <a:pt x="7515" y="6568"/>
                  </a:lnTo>
                  <a:lnTo>
                    <a:pt x="7524" y="6576"/>
                  </a:lnTo>
                  <a:lnTo>
                    <a:pt x="7533" y="6583"/>
                  </a:lnTo>
                  <a:lnTo>
                    <a:pt x="7542" y="6591"/>
                  </a:lnTo>
                  <a:lnTo>
                    <a:pt x="7551" y="6599"/>
                  </a:lnTo>
                  <a:lnTo>
                    <a:pt x="7560" y="6607"/>
                  </a:lnTo>
                  <a:lnTo>
                    <a:pt x="7569" y="6615"/>
                  </a:lnTo>
                  <a:lnTo>
                    <a:pt x="7578" y="6623"/>
                  </a:lnTo>
                  <a:lnTo>
                    <a:pt x="7587" y="6631"/>
                  </a:lnTo>
                  <a:lnTo>
                    <a:pt x="7596" y="6638"/>
                  </a:lnTo>
                  <a:lnTo>
                    <a:pt x="7605" y="6646"/>
                  </a:lnTo>
                  <a:lnTo>
                    <a:pt x="7614" y="6654"/>
                  </a:lnTo>
                  <a:lnTo>
                    <a:pt x="7623" y="6662"/>
                  </a:lnTo>
                  <a:lnTo>
                    <a:pt x="7632" y="6670"/>
                  </a:lnTo>
                  <a:lnTo>
                    <a:pt x="7641" y="6678"/>
                  </a:lnTo>
                  <a:lnTo>
                    <a:pt x="7650" y="6686"/>
                  </a:lnTo>
                  <a:lnTo>
                    <a:pt x="7659" y="6694"/>
                  </a:lnTo>
                  <a:lnTo>
                    <a:pt x="7668" y="6701"/>
                  </a:lnTo>
                  <a:lnTo>
                    <a:pt x="7677" y="6709"/>
                  </a:lnTo>
                  <a:lnTo>
                    <a:pt x="7686" y="6717"/>
                  </a:lnTo>
                  <a:lnTo>
                    <a:pt x="7695" y="6725"/>
                  </a:lnTo>
                  <a:lnTo>
                    <a:pt x="7704" y="6733"/>
                  </a:lnTo>
                  <a:lnTo>
                    <a:pt x="7713" y="6741"/>
                  </a:lnTo>
                  <a:lnTo>
                    <a:pt x="7722" y="6749"/>
                  </a:lnTo>
                  <a:lnTo>
                    <a:pt x="7731" y="6756"/>
                  </a:lnTo>
                  <a:lnTo>
                    <a:pt x="7740" y="6764"/>
                  </a:lnTo>
                  <a:lnTo>
                    <a:pt x="7749" y="6772"/>
                  </a:lnTo>
                  <a:lnTo>
                    <a:pt x="7758" y="6780"/>
                  </a:lnTo>
                  <a:lnTo>
                    <a:pt x="7767" y="6788"/>
                  </a:lnTo>
                  <a:lnTo>
                    <a:pt x="7776" y="6796"/>
                  </a:lnTo>
                  <a:lnTo>
                    <a:pt x="7785" y="6804"/>
                  </a:lnTo>
                  <a:lnTo>
                    <a:pt x="7794" y="6812"/>
                  </a:lnTo>
                  <a:lnTo>
                    <a:pt x="7803" y="6819"/>
                  </a:lnTo>
                  <a:lnTo>
                    <a:pt x="7812" y="6827"/>
                  </a:lnTo>
                  <a:lnTo>
                    <a:pt x="7821" y="6835"/>
                  </a:lnTo>
                  <a:lnTo>
                    <a:pt x="7830" y="6843"/>
                  </a:lnTo>
                  <a:lnTo>
                    <a:pt x="7839" y="6851"/>
                  </a:lnTo>
                  <a:lnTo>
                    <a:pt x="7848" y="6859"/>
                  </a:lnTo>
                  <a:lnTo>
                    <a:pt x="7857" y="6867"/>
                  </a:lnTo>
                  <a:lnTo>
                    <a:pt x="7866" y="6874"/>
                  </a:lnTo>
                  <a:lnTo>
                    <a:pt x="7875" y="6882"/>
                  </a:lnTo>
                  <a:lnTo>
                    <a:pt x="7884" y="6890"/>
                  </a:lnTo>
                  <a:lnTo>
                    <a:pt x="7893" y="6898"/>
                  </a:lnTo>
                  <a:lnTo>
                    <a:pt x="7902" y="6906"/>
                  </a:lnTo>
                  <a:lnTo>
                    <a:pt x="7911" y="6914"/>
                  </a:lnTo>
                  <a:lnTo>
                    <a:pt x="7920" y="6922"/>
                  </a:lnTo>
                  <a:lnTo>
                    <a:pt x="7929" y="6930"/>
                  </a:lnTo>
                  <a:lnTo>
                    <a:pt x="7938" y="6937"/>
                  </a:lnTo>
                  <a:lnTo>
                    <a:pt x="7947" y="6945"/>
                  </a:lnTo>
                  <a:lnTo>
                    <a:pt x="7956" y="6953"/>
                  </a:lnTo>
                  <a:lnTo>
                    <a:pt x="7965" y="6961"/>
                  </a:lnTo>
                  <a:lnTo>
                    <a:pt x="7974" y="6969"/>
                  </a:lnTo>
                  <a:lnTo>
                    <a:pt x="7983" y="6977"/>
                  </a:lnTo>
                  <a:lnTo>
                    <a:pt x="7992" y="6985"/>
                  </a:lnTo>
                  <a:lnTo>
                    <a:pt x="8001" y="6992"/>
                  </a:lnTo>
                  <a:lnTo>
                    <a:pt x="8010" y="7000"/>
                  </a:lnTo>
                  <a:lnTo>
                    <a:pt x="8019" y="7008"/>
                  </a:lnTo>
                  <a:lnTo>
                    <a:pt x="8028" y="7016"/>
                  </a:lnTo>
                  <a:lnTo>
                    <a:pt x="8037" y="7024"/>
                  </a:lnTo>
                  <a:lnTo>
                    <a:pt x="8046" y="7032"/>
                  </a:lnTo>
                  <a:lnTo>
                    <a:pt x="8055" y="7040"/>
                  </a:lnTo>
                  <a:lnTo>
                    <a:pt x="8064" y="7047"/>
                  </a:lnTo>
                  <a:lnTo>
                    <a:pt x="8073" y="7055"/>
                  </a:lnTo>
                  <a:lnTo>
                    <a:pt x="8082" y="7063"/>
                  </a:lnTo>
                  <a:lnTo>
                    <a:pt x="8091" y="7071"/>
                  </a:lnTo>
                  <a:lnTo>
                    <a:pt x="8100" y="7079"/>
                  </a:lnTo>
                  <a:lnTo>
                    <a:pt x="8109" y="7087"/>
                  </a:lnTo>
                  <a:lnTo>
                    <a:pt x="8118" y="7095"/>
                  </a:lnTo>
                  <a:lnTo>
                    <a:pt x="8127" y="7103"/>
                  </a:lnTo>
                  <a:lnTo>
                    <a:pt x="8136" y="7110"/>
                  </a:lnTo>
                  <a:lnTo>
                    <a:pt x="8145" y="7118"/>
                  </a:lnTo>
                  <a:lnTo>
                    <a:pt x="8154" y="7126"/>
                  </a:lnTo>
                  <a:lnTo>
                    <a:pt x="8163" y="7134"/>
                  </a:lnTo>
                  <a:lnTo>
                    <a:pt x="8172" y="7142"/>
                  </a:lnTo>
                  <a:lnTo>
                    <a:pt x="8181" y="7150"/>
                  </a:lnTo>
                  <a:lnTo>
                    <a:pt x="8190" y="7158"/>
                  </a:lnTo>
                  <a:lnTo>
                    <a:pt x="8199" y="7165"/>
                  </a:lnTo>
                  <a:lnTo>
                    <a:pt x="8208" y="7173"/>
                  </a:lnTo>
                  <a:lnTo>
                    <a:pt x="8217" y="7181"/>
                  </a:lnTo>
                  <a:lnTo>
                    <a:pt x="8226" y="7189"/>
                  </a:lnTo>
                  <a:lnTo>
                    <a:pt x="8235" y="7197"/>
                  </a:lnTo>
                  <a:lnTo>
                    <a:pt x="8244" y="7205"/>
                  </a:lnTo>
                  <a:lnTo>
                    <a:pt x="8253" y="7213"/>
                  </a:lnTo>
                  <a:lnTo>
                    <a:pt x="8262" y="7221"/>
                  </a:lnTo>
                  <a:lnTo>
                    <a:pt x="8271" y="7228"/>
                  </a:lnTo>
                  <a:lnTo>
                    <a:pt x="8280" y="7236"/>
                  </a:lnTo>
                  <a:lnTo>
                    <a:pt x="8289" y="7244"/>
                  </a:lnTo>
                  <a:lnTo>
                    <a:pt x="8298" y="7252"/>
                  </a:lnTo>
                  <a:lnTo>
                    <a:pt x="8307" y="7260"/>
                  </a:lnTo>
                  <a:lnTo>
                    <a:pt x="8316" y="7268"/>
                  </a:lnTo>
                  <a:lnTo>
                    <a:pt x="8325" y="7276"/>
                  </a:lnTo>
                  <a:lnTo>
                    <a:pt x="8334" y="7283"/>
                  </a:lnTo>
                  <a:lnTo>
                    <a:pt x="8343" y="7291"/>
                  </a:lnTo>
                  <a:lnTo>
                    <a:pt x="8352" y="7299"/>
                  </a:lnTo>
                  <a:lnTo>
                    <a:pt x="8361" y="7307"/>
                  </a:lnTo>
                  <a:lnTo>
                    <a:pt x="8370" y="7315"/>
                  </a:lnTo>
                  <a:lnTo>
                    <a:pt x="8379" y="7323"/>
                  </a:lnTo>
                  <a:lnTo>
                    <a:pt x="8388" y="7331"/>
                  </a:lnTo>
                  <a:lnTo>
                    <a:pt x="8397" y="7339"/>
                  </a:lnTo>
                  <a:lnTo>
                    <a:pt x="8406" y="7346"/>
                  </a:lnTo>
                  <a:lnTo>
                    <a:pt x="8415" y="7354"/>
                  </a:lnTo>
                  <a:lnTo>
                    <a:pt x="8424" y="7362"/>
                  </a:lnTo>
                  <a:lnTo>
                    <a:pt x="8433" y="7370"/>
                  </a:lnTo>
                  <a:lnTo>
                    <a:pt x="8442" y="7378"/>
                  </a:lnTo>
                  <a:lnTo>
                    <a:pt x="8451" y="7386"/>
                  </a:lnTo>
                  <a:lnTo>
                    <a:pt x="8460" y="7394"/>
                  </a:lnTo>
                  <a:lnTo>
                    <a:pt x="8469" y="7401"/>
                  </a:lnTo>
                  <a:lnTo>
                    <a:pt x="8478" y="7409"/>
                  </a:lnTo>
                  <a:lnTo>
                    <a:pt x="8487" y="7417"/>
                  </a:lnTo>
                  <a:lnTo>
                    <a:pt x="8496" y="7425"/>
                  </a:lnTo>
                  <a:lnTo>
                    <a:pt x="8505" y="7433"/>
                  </a:lnTo>
                  <a:lnTo>
                    <a:pt x="8514" y="7441"/>
                  </a:lnTo>
                  <a:lnTo>
                    <a:pt x="8523" y="7449"/>
                  </a:lnTo>
                  <a:lnTo>
                    <a:pt x="8532" y="7457"/>
                  </a:lnTo>
                  <a:lnTo>
                    <a:pt x="8541" y="7464"/>
                  </a:lnTo>
                  <a:lnTo>
                    <a:pt x="8550" y="7472"/>
                  </a:lnTo>
                  <a:lnTo>
                    <a:pt x="8559" y="7480"/>
                  </a:lnTo>
                  <a:lnTo>
                    <a:pt x="8568" y="7488"/>
                  </a:lnTo>
                  <a:lnTo>
                    <a:pt x="8577" y="7496"/>
                  </a:lnTo>
                  <a:lnTo>
                    <a:pt x="8586" y="7504"/>
                  </a:lnTo>
                  <a:lnTo>
                    <a:pt x="8595" y="7512"/>
                  </a:lnTo>
                  <a:lnTo>
                    <a:pt x="8604" y="7519"/>
                  </a:lnTo>
                  <a:lnTo>
                    <a:pt x="8613" y="7527"/>
                  </a:lnTo>
                  <a:lnTo>
                    <a:pt x="8622" y="7535"/>
                  </a:lnTo>
                  <a:lnTo>
                    <a:pt x="8631" y="7543"/>
                  </a:lnTo>
                  <a:lnTo>
                    <a:pt x="8640" y="7551"/>
                  </a:lnTo>
                  <a:lnTo>
                    <a:pt x="8649" y="7559"/>
                  </a:lnTo>
                  <a:lnTo>
                    <a:pt x="8658" y="7567"/>
                  </a:lnTo>
                  <a:lnTo>
                    <a:pt x="8667" y="7574"/>
                  </a:lnTo>
                  <a:lnTo>
                    <a:pt x="8676" y="7582"/>
                  </a:lnTo>
                  <a:lnTo>
                    <a:pt x="8685" y="7590"/>
                  </a:lnTo>
                  <a:lnTo>
                    <a:pt x="8694" y="7598"/>
                  </a:lnTo>
                  <a:lnTo>
                    <a:pt x="8703" y="7606"/>
                  </a:lnTo>
                  <a:lnTo>
                    <a:pt x="8712" y="7614"/>
                  </a:lnTo>
                  <a:lnTo>
                    <a:pt x="8721" y="7622"/>
                  </a:lnTo>
                  <a:lnTo>
                    <a:pt x="8730" y="7630"/>
                  </a:lnTo>
                  <a:lnTo>
                    <a:pt x="8739" y="7637"/>
                  </a:lnTo>
                  <a:lnTo>
                    <a:pt x="8748" y="7645"/>
                  </a:lnTo>
                  <a:lnTo>
                    <a:pt x="8757" y="7653"/>
                  </a:lnTo>
                  <a:lnTo>
                    <a:pt x="8766" y="7661"/>
                  </a:lnTo>
                  <a:lnTo>
                    <a:pt x="8775" y="7669"/>
                  </a:lnTo>
                  <a:lnTo>
                    <a:pt x="8784" y="7677"/>
                  </a:lnTo>
                  <a:lnTo>
                    <a:pt x="8793" y="7685"/>
                  </a:lnTo>
                  <a:lnTo>
                    <a:pt x="8802" y="7692"/>
                  </a:lnTo>
                  <a:lnTo>
                    <a:pt x="8811" y="7700"/>
                  </a:lnTo>
                  <a:lnTo>
                    <a:pt x="8820" y="7708"/>
                  </a:lnTo>
                  <a:lnTo>
                    <a:pt x="8829" y="7716"/>
                  </a:lnTo>
                  <a:lnTo>
                    <a:pt x="8838" y="7724"/>
                  </a:lnTo>
                  <a:lnTo>
                    <a:pt x="8847" y="7732"/>
                  </a:lnTo>
                  <a:lnTo>
                    <a:pt x="8856" y="7740"/>
                  </a:lnTo>
                  <a:lnTo>
                    <a:pt x="8865" y="7748"/>
                  </a:lnTo>
                  <a:lnTo>
                    <a:pt x="8874" y="7755"/>
                  </a:lnTo>
                  <a:lnTo>
                    <a:pt x="8883" y="7763"/>
                  </a:lnTo>
                  <a:lnTo>
                    <a:pt x="8892" y="7771"/>
                  </a:lnTo>
                  <a:lnTo>
                    <a:pt x="8901" y="7779"/>
                  </a:lnTo>
                  <a:lnTo>
                    <a:pt x="8910" y="7787"/>
                  </a:lnTo>
                  <a:lnTo>
                    <a:pt x="8919" y="7795"/>
                  </a:lnTo>
                  <a:lnTo>
                    <a:pt x="8928" y="7803"/>
                  </a:lnTo>
                  <a:lnTo>
                    <a:pt x="8937" y="7810"/>
                  </a:lnTo>
                  <a:lnTo>
                    <a:pt x="8946" y="7818"/>
                  </a:lnTo>
                  <a:lnTo>
                    <a:pt x="8955" y="7826"/>
                  </a:lnTo>
                  <a:lnTo>
                    <a:pt x="8964" y="7834"/>
                  </a:lnTo>
                  <a:lnTo>
                    <a:pt x="8973" y="7842"/>
                  </a:lnTo>
                  <a:lnTo>
                    <a:pt x="8982" y="7850"/>
                  </a:lnTo>
                  <a:lnTo>
                    <a:pt x="8991" y="7858"/>
                  </a:lnTo>
                  <a:lnTo>
                    <a:pt x="9000" y="7866"/>
                  </a:lnTo>
                  <a:lnTo>
                    <a:pt x="9009" y="7873"/>
                  </a:lnTo>
                  <a:lnTo>
                    <a:pt x="9018" y="7881"/>
                  </a:lnTo>
                  <a:lnTo>
                    <a:pt x="9027" y="7889"/>
                  </a:lnTo>
                  <a:lnTo>
                    <a:pt x="9036" y="7897"/>
                  </a:lnTo>
                  <a:lnTo>
                    <a:pt x="9045" y="7905"/>
                  </a:lnTo>
                  <a:lnTo>
                    <a:pt x="9054" y="7913"/>
                  </a:lnTo>
                  <a:lnTo>
                    <a:pt x="9063" y="7921"/>
                  </a:lnTo>
                  <a:lnTo>
                    <a:pt x="9072" y="7928"/>
                  </a:lnTo>
                  <a:lnTo>
                    <a:pt x="9081" y="7936"/>
                  </a:lnTo>
                  <a:lnTo>
                    <a:pt x="9090" y="7944"/>
                  </a:lnTo>
                  <a:lnTo>
                    <a:pt x="9099" y="7952"/>
                  </a:lnTo>
                  <a:lnTo>
                    <a:pt x="9108" y="7960"/>
                  </a:lnTo>
                  <a:lnTo>
                    <a:pt x="9117" y="7968"/>
                  </a:lnTo>
                  <a:lnTo>
                    <a:pt x="9126" y="7976"/>
                  </a:lnTo>
                  <a:lnTo>
                    <a:pt x="9135" y="7984"/>
                  </a:lnTo>
                  <a:lnTo>
                    <a:pt x="9144" y="7991"/>
                  </a:lnTo>
                  <a:lnTo>
                    <a:pt x="9153" y="7999"/>
                  </a:lnTo>
                  <a:lnTo>
                    <a:pt x="9162" y="8007"/>
                  </a:lnTo>
                  <a:lnTo>
                    <a:pt x="9171" y="8015"/>
                  </a:lnTo>
                  <a:lnTo>
                    <a:pt x="9180" y="8023"/>
                  </a:lnTo>
                  <a:lnTo>
                    <a:pt x="9189" y="8031"/>
                  </a:lnTo>
                  <a:lnTo>
                    <a:pt x="9198" y="8039"/>
                  </a:lnTo>
                  <a:lnTo>
                    <a:pt x="9207" y="8046"/>
                  </a:lnTo>
                  <a:lnTo>
                    <a:pt x="9216" y="8054"/>
                  </a:lnTo>
                  <a:lnTo>
                    <a:pt x="9225" y="8062"/>
                  </a:lnTo>
                  <a:lnTo>
                    <a:pt x="9234" y="8070"/>
                  </a:lnTo>
                  <a:lnTo>
                    <a:pt x="9243" y="8078"/>
                  </a:lnTo>
                  <a:lnTo>
                    <a:pt x="9252" y="8086"/>
                  </a:lnTo>
                  <a:lnTo>
                    <a:pt x="9261" y="8094"/>
                  </a:lnTo>
                  <a:lnTo>
                    <a:pt x="9270" y="8101"/>
                  </a:lnTo>
                  <a:lnTo>
                    <a:pt x="9279" y="8109"/>
                  </a:lnTo>
                  <a:lnTo>
                    <a:pt x="9288" y="8117"/>
                  </a:lnTo>
                  <a:lnTo>
                    <a:pt x="9297" y="8125"/>
                  </a:lnTo>
                  <a:lnTo>
                    <a:pt x="9306" y="8133"/>
                  </a:lnTo>
                  <a:lnTo>
                    <a:pt x="9315" y="8141"/>
                  </a:lnTo>
                  <a:lnTo>
                    <a:pt x="9324" y="8149"/>
                  </a:lnTo>
                  <a:lnTo>
                    <a:pt x="9333" y="8157"/>
                  </a:lnTo>
                  <a:lnTo>
                    <a:pt x="9342" y="8164"/>
                  </a:lnTo>
                  <a:lnTo>
                    <a:pt x="9351" y="8172"/>
                  </a:lnTo>
                  <a:lnTo>
                    <a:pt x="9360" y="8180"/>
                  </a:lnTo>
                  <a:lnTo>
                    <a:pt x="9369" y="8188"/>
                  </a:lnTo>
                  <a:lnTo>
                    <a:pt x="9378" y="8196"/>
                  </a:lnTo>
                  <a:lnTo>
                    <a:pt x="9387" y="8204"/>
                  </a:lnTo>
                  <a:lnTo>
                    <a:pt x="9396" y="8212"/>
                  </a:lnTo>
                  <a:lnTo>
                    <a:pt x="9405" y="8219"/>
                  </a:lnTo>
                  <a:lnTo>
                    <a:pt x="9414" y="8227"/>
                  </a:lnTo>
                  <a:lnTo>
                    <a:pt x="9423" y="8235"/>
                  </a:lnTo>
                  <a:lnTo>
                    <a:pt x="9432" y="8243"/>
                  </a:lnTo>
                  <a:lnTo>
                    <a:pt x="9441" y="8251"/>
                  </a:lnTo>
                  <a:lnTo>
                    <a:pt x="9450" y="8259"/>
                  </a:lnTo>
                  <a:lnTo>
                    <a:pt x="9459" y="8267"/>
                  </a:lnTo>
                  <a:lnTo>
                    <a:pt x="9468" y="8275"/>
                  </a:lnTo>
                  <a:lnTo>
                    <a:pt x="9477" y="8282"/>
                  </a:lnTo>
                  <a:lnTo>
                    <a:pt x="9486" y="8290"/>
                  </a:lnTo>
                  <a:lnTo>
                    <a:pt x="9495" y="8298"/>
                  </a:lnTo>
                  <a:lnTo>
                    <a:pt x="9504" y="8306"/>
                  </a:lnTo>
                  <a:lnTo>
                    <a:pt x="9513" y="8314"/>
                  </a:lnTo>
                  <a:lnTo>
                    <a:pt x="9522" y="8322"/>
                  </a:lnTo>
                  <a:lnTo>
                    <a:pt x="9531" y="8330"/>
                  </a:lnTo>
                  <a:lnTo>
                    <a:pt x="9540" y="8337"/>
                  </a:lnTo>
                  <a:lnTo>
                    <a:pt x="9549" y="8345"/>
                  </a:lnTo>
                  <a:lnTo>
                    <a:pt x="9558" y="8353"/>
                  </a:lnTo>
                  <a:lnTo>
                    <a:pt x="9567" y="8361"/>
                  </a:lnTo>
                  <a:lnTo>
                    <a:pt x="9576" y="8369"/>
                  </a:lnTo>
                  <a:lnTo>
                    <a:pt x="9585" y="8377"/>
                  </a:lnTo>
                  <a:lnTo>
                    <a:pt x="9594" y="8385"/>
                  </a:lnTo>
                  <a:lnTo>
                    <a:pt x="9603" y="8393"/>
                  </a:lnTo>
                  <a:lnTo>
                    <a:pt x="9612" y="8400"/>
                  </a:lnTo>
                  <a:lnTo>
                    <a:pt x="9621" y="8408"/>
                  </a:lnTo>
                  <a:lnTo>
                    <a:pt x="9630" y="8416"/>
                  </a:lnTo>
                  <a:lnTo>
                    <a:pt x="9639" y="8424"/>
                  </a:lnTo>
                  <a:lnTo>
                    <a:pt x="9648" y="8432"/>
                  </a:lnTo>
                  <a:lnTo>
                    <a:pt x="9657" y="8440"/>
                  </a:lnTo>
                  <a:lnTo>
                    <a:pt x="9666" y="8448"/>
                  </a:lnTo>
                  <a:lnTo>
                    <a:pt x="9675" y="8455"/>
                  </a:lnTo>
                  <a:lnTo>
                    <a:pt x="9684" y="8463"/>
                  </a:lnTo>
                  <a:lnTo>
                    <a:pt x="9693" y="8471"/>
                  </a:lnTo>
                  <a:lnTo>
                    <a:pt x="9702" y="8479"/>
                  </a:lnTo>
                  <a:lnTo>
                    <a:pt x="9711" y="8487"/>
                  </a:lnTo>
                  <a:lnTo>
                    <a:pt x="9720" y="8495"/>
                  </a:lnTo>
                  <a:lnTo>
                    <a:pt x="9729" y="8503"/>
                  </a:lnTo>
                  <a:lnTo>
                    <a:pt x="9738" y="8511"/>
                  </a:lnTo>
                  <a:lnTo>
                    <a:pt x="9747" y="8518"/>
                  </a:lnTo>
                  <a:lnTo>
                    <a:pt x="9756" y="8526"/>
                  </a:lnTo>
                  <a:lnTo>
                    <a:pt x="9765" y="8534"/>
                  </a:lnTo>
                  <a:lnTo>
                    <a:pt x="9774" y="8542"/>
                  </a:lnTo>
                  <a:lnTo>
                    <a:pt x="9783" y="8550"/>
                  </a:lnTo>
                  <a:lnTo>
                    <a:pt x="9792" y="8558"/>
                  </a:lnTo>
                  <a:lnTo>
                    <a:pt x="9801" y="8566"/>
                  </a:lnTo>
                  <a:lnTo>
                    <a:pt x="9810" y="8573"/>
                  </a:lnTo>
                  <a:lnTo>
                    <a:pt x="9819" y="8581"/>
                  </a:lnTo>
                  <a:lnTo>
                    <a:pt x="9828" y="8589"/>
                  </a:lnTo>
                  <a:lnTo>
                    <a:pt x="9837" y="8597"/>
                  </a:lnTo>
                  <a:lnTo>
                    <a:pt x="9846" y="8605"/>
                  </a:lnTo>
                  <a:lnTo>
                    <a:pt x="9855" y="8613"/>
                  </a:lnTo>
                  <a:lnTo>
                    <a:pt x="9864" y="8621"/>
                  </a:lnTo>
                  <a:lnTo>
                    <a:pt x="9873" y="8629"/>
                  </a:lnTo>
                  <a:lnTo>
                    <a:pt x="9882" y="8636"/>
                  </a:lnTo>
                  <a:lnTo>
                    <a:pt x="9891" y="8644"/>
                  </a:lnTo>
                  <a:lnTo>
                    <a:pt x="9900" y="8652"/>
                  </a:lnTo>
                  <a:lnTo>
                    <a:pt x="9909" y="8660"/>
                  </a:lnTo>
                  <a:lnTo>
                    <a:pt x="9918" y="8668"/>
                  </a:lnTo>
                  <a:lnTo>
                    <a:pt x="9927" y="8676"/>
                  </a:lnTo>
                  <a:lnTo>
                    <a:pt x="9936" y="8684"/>
                  </a:lnTo>
                  <a:lnTo>
                    <a:pt x="9945" y="8691"/>
                  </a:lnTo>
                  <a:lnTo>
                    <a:pt x="9954" y="8699"/>
                  </a:lnTo>
                  <a:lnTo>
                    <a:pt x="9963" y="8707"/>
                  </a:lnTo>
                  <a:lnTo>
                    <a:pt x="9972" y="8715"/>
                  </a:lnTo>
                  <a:lnTo>
                    <a:pt x="9981" y="8723"/>
                  </a:lnTo>
                  <a:lnTo>
                    <a:pt x="9990" y="8731"/>
                  </a:lnTo>
                  <a:lnTo>
                    <a:pt x="9999" y="8739"/>
                  </a:lnTo>
                  <a:lnTo>
                    <a:pt x="10008" y="8746"/>
                  </a:lnTo>
                  <a:lnTo>
                    <a:pt x="10017" y="8754"/>
                  </a:lnTo>
                  <a:lnTo>
                    <a:pt x="10026" y="8762"/>
                  </a:lnTo>
                  <a:lnTo>
                    <a:pt x="10035" y="8770"/>
                  </a:lnTo>
                  <a:lnTo>
                    <a:pt x="10044" y="8778"/>
                  </a:lnTo>
                  <a:lnTo>
                    <a:pt x="10053" y="8786"/>
                  </a:lnTo>
                  <a:lnTo>
                    <a:pt x="10062" y="8794"/>
                  </a:lnTo>
                  <a:lnTo>
                    <a:pt x="10071" y="8802"/>
                  </a:lnTo>
                  <a:lnTo>
                    <a:pt x="10080" y="8809"/>
                  </a:lnTo>
                  <a:lnTo>
                    <a:pt x="10089" y="8817"/>
                  </a:lnTo>
                  <a:lnTo>
                    <a:pt x="10098" y="8825"/>
                  </a:lnTo>
                  <a:lnTo>
                    <a:pt x="10107" y="8833"/>
                  </a:lnTo>
                  <a:lnTo>
                    <a:pt x="10116" y="8841"/>
                  </a:lnTo>
                  <a:lnTo>
                    <a:pt x="10125" y="8849"/>
                  </a:lnTo>
                  <a:lnTo>
                    <a:pt x="10134" y="8857"/>
                  </a:lnTo>
                  <a:lnTo>
                    <a:pt x="10143" y="8864"/>
                  </a:lnTo>
                  <a:lnTo>
                    <a:pt x="10152" y="8872"/>
                  </a:lnTo>
                  <a:lnTo>
                    <a:pt x="10161" y="8880"/>
                  </a:lnTo>
                  <a:lnTo>
                    <a:pt x="10170" y="8888"/>
                  </a:lnTo>
                  <a:lnTo>
                    <a:pt x="10179" y="8896"/>
                  </a:lnTo>
                  <a:lnTo>
                    <a:pt x="10188" y="8904"/>
                  </a:lnTo>
                  <a:lnTo>
                    <a:pt x="10197" y="8912"/>
                  </a:lnTo>
                  <a:lnTo>
                    <a:pt x="10206" y="8920"/>
                  </a:lnTo>
                  <a:lnTo>
                    <a:pt x="10215" y="8927"/>
                  </a:lnTo>
                  <a:lnTo>
                    <a:pt x="10224" y="8935"/>
                  </a:lnTo>
                  <a:lnTo>
                    <a:pt x="10233" y="8943"/>
                  </a:lnTo>
                  <a:lnTo>
                    <a:pt x="10242" y="8951"/>
                  </a:lnTo>
                  <a:lnTo>
                    <a:pt x="10251" y="8959"/>
                  </a:lnTo>
                  <a:lnTo>
                    <a:pt x="10260" y="8967"/>
                  </a:lnTo>
                  <a:lnTo>
                    <a:pt x="10269" y="8975"/>
                  </a:lnTo>
                  <a:lnTo>
                    <a:pt x="10278" y="8982"/>
                  </a:lnTo>
                  <a:lnTo>
                    <a:pt x="10287" y="8990"/>
                  </a:lnTo>
                  <a:lnTo>
                    <a:pt x="10296" y="8998"/>
                  </a:lnTo>
                  <a:lnTo>
                    <a:pt x="10305" y="9006"/>
                  </a:lnTo>
                  <a:lnTo>
                    <a:pt x="10314" y="9014"/>
                  </a:lnTo>
                  <a:lnTo>
                    <a:pt x="10323" y="9022"/>
                  </a:lnTo>
                  <a:lnTo>
                    <a:pt x="10332" y="9030"/>
                  </a:lnTo>
                  <a:lnTo>
                    <a:pt x="10341" y="9038"/>
                  </a:lnTo>
                  <a:lnTo>
                    <a:pt x="10350" y="9045"/>
                  </a:lnTo>
                  <a:lnTo>
                    <a:pt x="10359" y="9053"/>
                  </a:lnTo>
                  <a:lnTo>
                    <a:pt x="10368" y="9061"/>
                  </a:lnTo>
                  <a:lnTo>
                    <a:pt x="10377" y="9069"/>
                  </a:lnTo>
                  <a:lnTo>
                    <a:pt x="10386" y="9077"/>
                  </a:lnTo>
                  <a:lnTo>
                    <a:pt x="10395" y="9085"/>
                  </a:lnTo>
                  <a:lnTo>
                    <a:pt x="10404" y="9093"/>
                  </a:lnTo>
                  <a:lnTo>
                    <a:pt x="10413" y="9100"/>
                  </a:lnTo>
                  <a:lnTo>
                    <a:pt x="10422" y="9108"/>
                  </a:lnTo>
                  <a:lnTo>
                    <a:pt x="10431" y="9116"/>
                  </a:lnTo>
                  <a:lnTo>
                    <a:pt x="10440" y="9124"/>
                  </a:lnTo>
                  <a:lnTo>
                    <a:pt x="10449" y="9132"/>
                  </a:lnTo>
                  <a:lnTo>
                    <a:pt x="10458" y="9140"/>
                  </a:lnTo>
                  <a:lnTo>
                    <a:pt x="10467" y="9148"/>
                  </a:lnTo>
                  <a:lnTo>
                    <a:pt x="10476" y="9156"/>
                  </a:lnTo>
                  <a:lnTo>
                    <a:pt x="10485" y="9163"/>
                  </a:lnTo>
                  <a:lnTo>
                    <a:pt x="10494" y="9171"/>
                  </a:lnTo>
                  <a:lnTo>
                    <a:pt x="10503" y="9179"/>
                  </a:lnTo>
                  <a:lnTo>
                    <a:pt x="10512" y="9187"/>
                  </a:lnTo>
                  <a:lnTo>
                    <a:pt x="10521" y="9195"/>
                  </a:lnTo>
                  <a:lnTo>
                    <a:pt x="10530" y="9203"/>
                  </a:lnTo>
                  <a:lnTo>
                    <a:pt x="10539" y="9211"/>
                  </a:lnTo>
                  <a:lnTo>
                    <a:pt x="10548" y="9218"/>
                  </a:lnTo>
                  <a:lnTo>
                    <a:pt x="10557" y="9226"/>
                  </a:lnTo>
                  <a:lnTo>
                    <a:pt x="10566" y="9234"/>
                  </a:lnTo>
                  <a:lnTo>
                    <a:pt x="10575" y="9242"/>
                  </a:lnTo>
                  <a:lnTo>
                    <a:pt x="10584" y="9250"/>
                  </a:lnTo>
                  <a:lnTo>
                    <a:pt x="10593" y="9258"/>
                  </a:lnTo>
                  <a:lnTo>
                    <a:pt x="10602" y="9266"/>
                  </a:lnTo>
                  <a:lnTo>
                    <a:pt x="10611" y="9273"/>
                  </a:lnTo>
                  <a:lnTo>
                    <a:pt x="10620" y="9281"/>
                  </a:lnTo>
                  <a:lnTo>
                    <a:pt x="10629" y="9289"/>
                  </a:lnTo>
                  <a:lnTo>
                    <a:pt x="10638" y="9297"/>
                  </a:lnTo>
                  <a:lnTo>
                    <a:pt x="10647" y="9305"/>
                  </a:lnTo>
                  <a:lnTo>
                    <a:pt x="10656" y="9313"/>
                  </a:lnTo>
                  <a:lnTo>
                    <a:pt x="10665" y="9321"/>
                  </a:lnTo>
                  <a:lnTo>
                    <a:pt x="10674" y="9329"/>
                  </a:lnTo>
                  <a:lnTo>
                    <a:pt x="10683" y="9336"/>
                  </a:lnTo>
                  <a:lnTo>
                    <a:pt x="10692" y="9344"/>
                  </a:lnTo>
                  <a:lnTo>
                    <a:pt x="10701" y="9352"/>
                  </a:lnTo>
                  <a:lnTo>
                    <a:pt x="10710" y="9360"/>
                  </a:lnTo>
                  <a:lnTo>
                    <a:pt x="10719" y="9368"/>
                  </a:lnTo>
                  <a:lnTo>
                    <a:pt x="10728" y="9376"/>
                  </a:lnTo>
                  <a:lnTo>
                    <a:pt x="10737" y="9384"/>
                  </a:lnTo>
                  <a:lnTo>
                    <a:pt x="10746" y="9391"/>
                  </a:lnTo>
                  <a:lnTo>
                    <a:pt x="10755" y="9399"/>
                  </a:lnTo>
                  <a:lnTo>
                    <a:pt x="10764" y="9407"/>
                  </a:lnTo>
                  <a:lnTo>
                    <a:pt x="10773" y="9415"/>
                  </a:lnTo>
                  <a:lnTo>
                    <a:pt x="10782" y="9423"/>
                  </a:lnTo>
                  <a:lnTo>
                    <a:pt x="10791" y="9431"/>
                  </a:lnTo>
                  <a:lnTo>
                    <a:pt x="10800" y="9439"/>
                  </a:lnTo>
                  <a:lnTo>
                    <a:pt x="10809" y="9447"/>
                  </a:lnTo>
                  <a:lnTo>
                    <a:pt x="10818" y="9454"/>
                  </a:lnTo>
                  <a:lnTo>
                    <a:pt x="10827" y="9462"/>
                  </a:lnTo>
                  <a:lnTo>
                    <a:pt x="10836" y="9470"/>
                  </a:lnTo>
                  <a:lnTo>
                    <a:pt x="10845" y="9478"/>
                  </a:lnTo>
                  <a:lnTo>
                    <a:pt x="10854" y="9486"/>
                  </a:lnTo>
                  <a:lnTo>
                    <a:pt x="10863" y="9494"/>
                  </a:lnTo>
                  <a:lnTo>
                    <a:pt x="10872" y="9502"/>
                  </a:lnTo>
                  <a:lnTo>
                    <a:pt x="10881" y="9509"/>
                  </a:lnTo>
                  <a:lnTo>
                    <a:pt x="10890" y="9517"/>
                  </a:lnTo>
                  <a:lnTo>
                    <a:pt x="10899" y="9525"/>
                  </a:lnTo>
                  <a:lnTo>
                    <a:pt x="10908" y="9533"/>
                  </a:lnTo>
                  <a:lnTo>
                    <a:pt x="10917" y="9541"/>
                  </a:lnTo>
                  <a:lnTo>
                    <a:pt x="10926" y="9549"/>
                  </a:lnTo>
                  <a:lnTo>
                    <a:pt x="10935" y="9557"/>
                  </a:lnTo>
                  <a:lnTo>
                    <a:pt x="10944" y="9565"/>
                  </a:lnTo>
                  <a:lnTo>
                    <a:pt x="10953" y="9572"/>
                  </a:lnTo>
                  <a:lnTo>
                    <a:pt x="10962" y="9580"/>
                  </a:lnTo>
                  <a:lnTo>
                    <a:pt x="10971" y="9588"/>
                  </a:lnTo>
                  <a:lnTo>
                    <a:pt x="10980" y="9596"/>
                  </a:lnTo>
                  <a:lnTo>
                    <a:pt x="10989" y="9604"/>
                  </a:lnTo>
                  <a:lnTo>
                    <a:pt x="10998" y="9612"/>
                  </a:lnTo>
                  <a:lnTo>
                    <a:pt x="11007" y="9620"/>
                  </a:lnTo>
                  <a:lnTo>
                    <a:pt x="11016" y="9627"/>
                  </a:lnTo>
                  <a:lnTo>
                    <a:pt x="11025" y="9635"/>
                  </a:lnTo>
                  <a:lnTo>
                    <a:pt x="11034" y="9643"/>
                  </a:lnTo>
                  <a:lnTo>
                    <a:pt x="11043" y="9651"/>
                  </a:lnTo>
                  <a:lnTo>
                    <a:pt x="11052" y="9659"/>
                  </a:lnTo>
                  <a:lnTo>
                    <a:pt x="11061" y="9667"/>
                  </a:lnTo>
                  <a:lnTo>
                    <a:pt x="11070" y="9675"/>
                  </a:lnTo>
                  <a:lnTo>
                    <a:pt x="11079" y="9683"/>
                  </a:lnTo>
                  <a:lnTo>
                    <a:pt x="11088" y="9690"/>
                  </a:lnTo>
                  <a:lnTo>
                    <a:pt x="11097" y="9698"/>
                  </a:lnTo>
                  <a:lnTo>
                    <a:pt x="11106" y="9706"/>
                  </a:lnTo>
                  <a:lnTo>
                    <a:pt x="11115" y="9714"/>
                  </a:lnTo>
                  <a:lnTo>
                    <a:pt x="11124" y="9722"/>
                  </a:lnTo>
                  <a:lnTo>
                    <a:pt x="11133" y="9730"/>
                  </a:lnTo>
                  <a:lnTo>
                    <a:pt x="11142" y="9738"/>
                  </a:lnTo>
                  <a:lnTo>
                    <a:pt x="11151" y="9745"/>
                  </a:lnTo>
                  <a:lnTo>
                    <a:pt x="11160" y="9753"/>
                  </a:lnTo>
                  <a:lnTo>
                    <a:pt x="11169" y="9761"/>
                  </a:lnTo>
                  <a:lnTo>
                    <a:pt x="11178" y="9769"/>
                  </a:lnTo>
                  <a:lnTo>
                    <a:pt x="11187" y="9777"/>
                  </a:lnTo>
                  <a:lnTo>
                    <a:pt x="11196" y="9785"/>
                  </a:lnTo>
                  <a:lnTo>
                    <a:pt x="11205" y="9793"/>
                  </a:lnTo>
                  <a:lnTo>
                    <a:pt x="11214" y="9800"/>
                  </a:lnTo>
                  <a:lnTo>
                    <a:pt x="11223" y="9808"/>
                  </a:lnTo>
                  <a:lnTo>
                    <a:pt x="11232" y="9816"/>
                  </a:lnTo>
                  <a:lnTo>
                    <a:pt x="11241" y="9824"/>
                  </a:lnTo>
                  <a:lnTo>
                    <a:pt x="11250" y="9832"/>
                  </a:lnTo>
                  <a:lnTo>
                    <a:pt x="11259" y="9840"/>
                  </a:lnTo>
                  <a:lnTo>
                    <a:pt x="11268" y="9848"/>
                  </a:lnTo>
                  <a:lnTo>
                    <a:pt x="11277" y="9856"/>
                  </a:lnTo>
                  <a:lnTo>
                    <a:pt x="11286" y="9863"/>
                  </a:lnTo>
                  <a:lnTo>
                    <a:pt x="11295" y="9871"/>
                  </a:lnTo>
                  <a:lnTo>
                    <a:pt x="11304" y="9879"/>
                  </a:lnTo>
                  <a:lnTo>
                    <a:pt x="11313" y="9887"/>
                  </a:lnTo>
                  <a:lnTo>
                    <a:pt x="11322" y="9895"/>
                  </a:lnTo>
                  <a:lnTo>
                    <a:pt x="11331" y="9903"/>
                  </a:lnTo>
                  <a:lnTo>
                    <a:pt x="11340" y="9911"/>
                  </a:lnTo>
                  <a:lnTo>
                    <a:pt x="11349" y="9918"/>
                  </a:lnTo>
                  <a:lnTo>
                    <a:pt x="11358" y="9926"/>
                  </a:lnTo>
                  <a:lnTo>
                    <a:pt x="11367" y="9934"/>
                  </a:lnTo>
                  <a:lnTo>
                    <a:pt x="11376" y="9942"/>
                  </a:lnTo>
                  <a:lnTo>
                    <a:pt x="11385" y="9950"/>
                  </a:lnTo>
                  <a:lnTo>
                    <a:pt x="11394" y="9958"/>
                  </a:lnTo>
                  <a:lnTo>
                    <a:pt x="11403" y="9966"/>
                  </a:lnTo>
                  <a:lnTo>
                    <a:pt x="11412" y="9974"/>
                  </a:lnTo>
                  <a:lnTo>
                    <a:pt x="11421" y="9981"/>
                  </a:lnTo>
                  <a:lnTo>
                    <a:pt x="11430" y="9989"/>
                  </a:lnTo>
                  <a:lnTo>
                    <a:pt x="11439" y="9997"/>
                  </a:lnTo>
                  <a:lnTo>
                    <a:pt x="11448" y="10005"/>
                  </a:lnTo>
                  <a:lnTo>
                    <a:pt x="11457" y="10013"/>
                  </a:lnTo>
                  <a:lnTo>
                    <a:pt x="11466" y="10021"/>
                  </a:lnTo>
                  <a:lnTo>
                    <a:pt x="11475" y="10029"/>
                  </a:lnTo>
                  <a:lnTo>
                    <a:pt x="11484" y="10036"/>
                  </a:lnTo>
                  <a:lnTo>
                    <a:pt x="11493" y="10044"/>
                  </a:lnTo>
                  <a:lnTo>
                    <a:pt x="11502" y="10052"/>
                  </a:lnTo>
                  <a:lnTo>
                    <a:pt x="11511" y="10060"/>
                  </a:lnTo>
                  <a:lnTo>
                    <a:pt x="11520" y="10068"/>
                  </a:lnTo>
                  <a:lnTo>
                    <a:pt x="11529" y="10076"/>
                  </a:lnTo>
                  <a:lnTo>
                    <a:pt x="11538" y="10084"/>
                  </a:lnTo>
                  <a:lnTo>
                    <a:pt x="11547" y="10092"/>
                  </a:lnTo>
                  <a:lnTo>
                    <a:pt x="11556" y="10099"/>
                  </a:lnTo>
                  <a:lnTo>
                    <a:pt x="11565" y="10107"/>
                  </a:lnTo>
                  <a:lnTo>
                    <a:pt x="11574" y="10115"/>
                  </a:lnTo>
                  <a:lnTo>
                    <a:pt x="11583" y="10123"/>
                  </a:lnTo>
                  <a:lnTo>
                    <a:pt x="11592" y="10131"/>
                  </a:lnTo>
                  <a:lnTo>
                    <a:pt x="11601" y="10139"/>
                  </a:lnTo>
                  <a:lnTo>
                    <a:pt x="11610" y="10147"/>
                  </a:lnTo>
                  <a:lnTo>
                    <a:pt x="11619" y="10154"/>
                  </a:lnTo>
                  <a:lnTo>
                    <a:pt x="11628" y="10162"/>
                  </a:lnTo>
                  <a:lnTo>
                    <a:pt x="11637" y="10170"/>
                  </a:lnTo>
                  <a:lnTo>
                    <a:pt x="11646" y="10178"/>
                  </a:lnTo>
                  <a:lnTo>
                    <a:pt x="11655" y="10186"/>
                  </a:lnTo>
                  <a:lnTo>
                    <a:pt x="11664" y="10194"/>
                  </a:lnTo>
                  <a:lnTo>
                    <a:pt x="11673" y="10202"/>
                  </a:lnTo>
                  <a:lnTo>
                    <a:pt x="11682" y="10210"/>
                  </a:lnTo>
                  <a:lnTo>
                    <a:pt x="11691" y="10217"/>
                  </a:lnTo>
                  <a:lnTo>
                    <a:pt x="11700" y="10225"/>
                  </a:lnTo>
                  <a:lnTo>
                    <a:pt x="11709" y="10233"/>
                  </a:lnTo>
                  <a:lnTo>
                    <a:pt x="11718" y="10241"/>
                  </a:lnTo>
                  <a:lnTo>
                    <a:pt x="11727" y="10249"/>
                  </a:lnTo>
                  <a:lnTo>
                    <a:pt x="11736" y="10257"/>
                  </a:lnTo>
                  <a:lnTo>
                    <a:pt x="11745" y="10265"/>
                  </a:lnTo>
                  <a:lnTo>
                    <a:pt x="11754" y="10272"/>
                  </a:lnTo>
                  <a:lnTo>
                    <a:pt x="11763" y="10280"/>
                  </a:lnTo>
                  <a:lnTo>
                    <a:pt x="11772" y="10288"/>
                  </a:lnTo>
                  <a:lnTo>
                    <a:pt x="11781" y="10296"/>
                  </a:lnTo>
                  <a:lnTo>
                    <a:pt x="11790" y="10304"/>
                  </a:lnTo>
                  <a:lnTo>
                    <a:pt x="11799" y="10312"/>
                  </a:lnTo>
                  <a:lnTo>
                    <a:pt x="11808" y="10320"/>
                  </a:lnTo>
                  <a:lnTo>
                    <a:pt x="11817" y="10327"/>
                  </a:lnTo>
                  <a:lnTo>
                    <a:pt x="11826" y="10335"/>
                  </a:lnTo>
                  <a:lnTo>
                    <a:pt x="11835" y="10343"/>
                  </a:lnTo>
                  <a:lnTo>
                    <a:pt x="11844" y="10351"/>
                  </a:lnTo>
                  <a:lnTo>
                    <a:pt x="11853" y="10359"/>
                  </a:lnTo>
                  <a:lnTo>
                    <a:pt x="11862" y="10367"/>
                  </a:lnTo>
                  <a:lnTo>
                    <a:pt x="11871" y="10375"/>
                  </a:lnTo>
                  <a:lnTo>
                    <a:pt x="11880" y="10383"/>
                  </a:lnTo>
                  <a:lnTo>
                    <a:pt x="11889" y="10390"/>
                  </a:lnTo>
                  <a:lnTo>
                    <a:pt x="11898" y="10398"/>
                  </a:lnTo>
                  <a:lnTo>
                    <a:pt x="11907" y="10406"/>
                  </a:lnTo>
                  <a:lnTo>
                    <a:pt x="11916" y="10414"/>
                  </a:lnTo>
                  <a:lnTo>
                    <a:pt x="11925" y="10422"/>
                  </a:lnTo>
                  <a:lnTo>
                    <a:pt x="11934" y="10430"/>
                  </a:lnTo>
                  <a:lnTo>
                    <a:pt x="11943" y="10438"/>
                  </a:lnTo>
                  <a:lnTo>
                    <a:pt x="11952" y="10445"/>
                  </a:lnTo>
                  <a:lnTo>
                    <a:pt x="11961" y="10453"/>
                  </a:lnTo>
                  <a:lnTo>
                    <a:pt x="11970" y="10461"/>
                  </a:lnTo>
                  <a:lnTo>
                    <a:pt x="11979" y="10469"/>
                  </a:lnTo>
                  <a:lnTo>
                    <a:pt x="11988" y="10477"/>
                  </a:lnTo>
                  <a:lnTo>
                    <a:pt x="11997" y="10485"/>
                  </a:lnTo>
                  <a:lnTo>
                    <a:pt x="12006" y="10493"/>
                  </a:lnTo>
                  <a:lnTo>
                    <a:pt x="12015" y="10501"/>
                  </a:lnTo>
                  <a:lnTo>
                    <a:pt x="12024" y="10508"/>
                  </a:lnTo>
                  <a:lnTo>
                    <a:pt x="12033" y="10516"/>
                  </a:lnTo>
                  <a:lnTo>
                    <a:pt x="12042" y="10524"/>
                  </a:lnTo>
                  <a:lnTo>
                    <a:pt x="12051" y="10532"/>
                  </a:lnTo>
                  <a:lnTo>
                    <a:pt x="12060" y="10540"/>
                  </a:lnTo>
                  <a:lnTo>
                    <a:pt x="12069" y="10548"/>
                  </a:lnTo>
                  <a:lnTo>
                    <a:pt x="12078" y="10556"/>
                  </a:lnTo>
                  <a:lnTo>
                    <a:pt x="12087" y="10563"/>
                  </a:lnTo>
                  <a:lnTo>
                    <a:pt x="12096" y="10571"/>
                  </a:lnTo>
                  <a:lnTo>
                    <a:pt x="12105" y="10579"/>
                  </a:lnTo>
                  <a:lnTo>
                    <a:pt x="12114" y="10587"/>
                  </a:lnTo>
                  <a:lnTo>
                    <a:pt x="12123" y="10595"/>
                  </a:lnTo>
                  <a:lnTo>
                    <a:pt x="12132" y="10603"/>
                  </a:lnTo>
                  <a:lnTo>
                    <a:pt x="12141" y="10611"/>
                  </a:lnTo>
                  <a:lnTo>
                    <a:pt x="12150" y="10619"/>
                  </a:lnTo>
                  <a:lnTo>
                    <a:pt x="12159" y="10626"/>
                  </a:lnTo>
                  <a:lnTo>
                    <a:pt x="12168" y="10634"/>
                  </a:lnTo>
                  <a:lnTo>
                    <a:pt x="12177" y="10642"/>
                  </a:lnTo>
                  <a:lnTo>
                    <a:pt x="12186" y="10650"/>
                  </a:lnTo>
                  <a:lnTo>
                    <a:pt x="12195" y="10658"/>
                  </a:lnTo>
                  <a:lnTo>
                    <a:pt x="12204" y="10666"/>
                  </a:lnTo>
                  <a:lnTo>
                    <a:pt x="12213" y="10674"/>
                  </a:lnTo>
                  <a:lnTo>
                    <a:pt x="12222" y="10681"/>
                  </a:lnTo>
                  <a:lnTo>
                    <a:pt x="12231" y="10689"/>
                  </a:lnTo>
                  <a:lnTo>
                    <a:pt x="12240" y="10697"/>
                  </a:lnTo>
                  <a:lnTo>
                    <a:pt x="12249" y="10705"/>
                  </a:lnTo>
                  <a:lnTo>
                    <a:pt x="12258" y="10713"/>
                  </a:lnTo>
                  <a:lnTo>
                    <a:pt x="12267" y="10721"/>
                  </a:lnTo>
                  <a:lnTo>
                    <a:pt x="12276" y="10729"/>
                  </a:lnTo>
                  <a:lnTo>
                    <a:pt x="12285" y="10737"/>
                  </a:lnTo>
                  <a:lnTo>
                    <a:pt x="12294" y="10744"/>
                  </a:lnTo>
                  <a:lnTo>
                    <a:pt x="12303" y="10752"/>
                  </a:lnTo>
                  <a:lnTo>
                    <a:pt x="12312" y="10760"/>
                  </a:lnTo>
                  <a:lnTo>
                    <a:pt x="12321" y="10768"/>
                  </a:lnTo>
                  <a:lnTo>
                    <a:pt x="12330" y="10776"/>
                  </a:lnTo>
                  <a:lnTo>
                    <a:pt x="12339" y="10784"/>
                  </a:lnTo>
                  <a:lnTo>
                    <a:pt x="12348" y="10792"/>
                  </a:lnTo>
                  <a:lnTo>
                    <a:pt x="12357" y="10799"/>
                  </a:lnTo>
                  <a:lnTo>
                    <a:pt x="12366" y="10807"/>
                  </a:lnTo>
                  <a:lnTo>
                    <a:pt x="12375" y="10815"/>
                  </a:lnTo>
                  <a:lnTo>
                    <a:pt x="12384" y="10823"/>
                  </a:lnTo>
                  <a:lnTo>
                    <a:pt x="12393" y="10831"/>
                  </a:lnTo>
                  <a:lnTo>
                    <a:pt x="12402" y="10839"/>
                  </a:lnTo>
                  <a:lnTo>
                    <a:pt x="12411" y="10847"/>
                  </a:lnTo>
                  <a:lnTo>
                    <a:pt x="12420" y="10854"/>
                  </a:lnTo>
                  <a:lnTo>
                    <a:pt x="12429" y="10862"/>
                  </a:lnTo>
                  <a:lnTo>
                    <a:pt x="12438" y="10870"/>
                  </a:lnTo>
                  <a:lnTo>
                    <a:pt x="12447" y="10878"/>
                  </a:lnTo>
                  <a:lnTo>
                    <a:pt x="12456" y="10886"/>
                  </a:lnTo>
                  <a:lnTo>
                    <a:pt x="12465" y="10894"/>
                  </a:lnTo>
                  <a:lnTo>
                    <a:pt x="12474" y="10902"/>
                  </a:lnTo>
                  <a:lnTo>
                    <a:pt x="12483" y="10910"/>
                  </a:lnTo>
                  <a:lnTo>
                    <a:pt x="12492" y="10917"/>
                  </a:lnTo>
                  <a:lnTo>
                    <a:pt x="12501" y="10925"/>
                  </a:lnTo>
                  <a:lnTo>
                    <a:pt x="12510" y="10933"/>
                  </a:lnTo>
                  <a:lnTo>
                    <a:pt x="12519" y="10941"/>
                  </a:lnTo>
                  <a:lnTo>
                    <a:pt x="12528" y="10949"/>
                  </a:lnTo>
                  <a:lnTo>
                    <a:pt x="12537" y="10957"/>
                  </a:lnTo>
                  <a:lnTo>
                    <a:pt x="12546" y="10965"/>
                  </a:lnTo>
                  <a:lnTo>
                    <a:pt x="12555" y="10972"/>
                  </a:lnTo>
                  <a:lnTo>
                    <a:pt x="12564" y="10980"/>
                  </a:lnTo>
                  <a:lnTo>
                    <a:pt x="12573" y="10988"/>
                  </a:lnTo>
                  <a:lnTo>
                    <a:pt x="12582" y="10996"/>
                  </a:lnTo>
                  <a:lnTo>
                    <a:pt x="12591" y="11004"/>
                  </a:lnTo>
                  <a:lnTo>
                    <a:pt x="12600" y="11012"/>
                  </a:lnTo>
                  <a:lnTo>
                    <a:pt x="12609" y="11020"/>
                  </a:lnTo>
                  <a:lnTo>
                    <a:pt x="12618" y="11028"/>
                  </a:lnTo>
                  <a:lnTo>
                    <a:pt x="12627" y="11035"/>
                  </a:lnTo>
                  <a:lnTo>
                    <a:pt x="12636" y="11043"/>
                  </a:lnTo>
                  <a:lnTo>
                    <a:pt x="12645" y="11051"/>
                  </a:lnTo>
                  <a:lnTo>
                    <a:pt x="12654" y="11059"/>
                  </a:lnTo>
                  <a:lnTo>
                    <a:pt x="12663" y="11067"/>
                  </a:lnTo>
                  <a:lnTo>
                    <a:pt x="12672" y="11075"/>
                  </a:lnTo>
                  <a:lnTo>
                    <a:pt x="12681" y="11083"/>
                  </a:lnTo>
                  <a:lnTo>
                    <a:pt x="12690" y="11090"/>
                  </a:lnTo>
                  <a:lnTo>
                    <a:pt x="12699" y="11098"/>
                  </a:lnTo>
                  <a:lnTo>
                    <a:pt x="12708" y="11106"/>
                  </a:lnTo>
                  <a:lnTo>
                    <a:pt x="12717" y="11114"/>
                  </a:lnTo>
                  <a:lnTo>
                    <a:pt x="12726" y="11122"/>
                  </a:lnTo>
                  <a:lnTo>
                    <a:pt x="12735" y="11130"/>
                  </a:lnTo>
                  <a:lnTo>
                    <a:pt x="12744" y="11138"/>
                  </a:lnTo>
                  <a:lnTo>
                    <a:pt x="12753" y="11146"/>
                  </a:lnTo>
                  <a:lnTo>
                    <a:pt x="12762" y="11153"/>
                  </a:lnTo>
                  <a:lnTo>
                    <a:pt x="12771" y="11161"/>
                  </a:lnTo>
                  <a:lnTo>
                    <a:pt x="12780" y="11169"/>
                  </a:lnTo>
                  <a:lnTo>
                    <a:pt x="12789" y="11177"/>
                  </a:lnTo>
                  <a:lnTo>
                    <a:pt x="12798" y="11185"/>
                  </a:lnTo>
                  <a:lnTo>
                    <a:pt x="12807" y="11193"/>
                  </a:lnTo>
                  <a:lnTo>
                    <a:pt x="12816" y="11201"/>
                  </a:lnTo>
                  <a:lnTo>
                    <a:pt x="12825" y="11208"/>
                  </a:lnTo>
                  <a:lnTo>
                    <a:pt x="12834" y="11216"/>
                  </a:lnTo>
                  <a:lnTo>
                    <a:pt x="12843" y="11224"/>
                  </a:lnTo>
                  <a:lnTo>
                    <a:pt x="12852" y="11232"/>
                  </a:lnTo>
                  <a:lnTo>
                    <a:pt x="12861" y="11240"/>
                  </a:lnTo>
                  <a:lnTo>
                    <a:pt x="12870" y="11248"/>
                  </a:lnTo>
                  <a:lnTo>
                    <a:pt x="12879" y="11256"/>
                  </a:lnTo>
                  <a:lnTo>
                    <a:pt x="12888" y="11264"/>
                  </a:lnTo>
                  <a:lnTo>
                    <a:pt x="12897" y="11271"/>
                  </a:lnTo>
                  <a:lnTo>
                    <a:pt x="12906" y="11279"/>
                  </a:lnTo>
                  <a:lnTo>
                    <a:pt x="12915" y="11287"/>
                  </a:lnTo>
                  <a:lnTo>
                    <a:pt x="12924" y="11295"/>
                  </a:lnTo>
                  <a:lnTo>
                    <a:pt x="12933" y="11303"/>
                  </a:lnTo>
                  <a:lnTo>
                    <a:pt x="12942" y="11311"/>
                  </a:lnTo>
                  <a:lnTo>
                    <a:pt x="12951" y="11319"/>
                  </a:lnTo>
                  <a:lnTo>
                    <a:pt x="12960" y="11326"/>
                  </a:lnTo>
                  <a:lnTo>
                    <a:pt x="12969" y="11334"/>
                  </a:lnTo>
                  <a:lnTo>
                    <a:pt x="12978" y="11342"/>
                  </a:lnTo>
                  <a:lnTo>
                    <a:pt x="12987" y="11350"/>
                  </a:lnTo>
                  <a:lnTo>
                    <a:pt x="12996" y="11358"/>
                  </a:lnTo>
                  <a:lnTo>
                    <a:pt x="13005" y="11366"/>
                  </a:lnTo>
                  <a:lnTo>
                    <a:pt x="13014" y="11374"/>
                  </a:lnTo>
                  <a:lnTo>
                    <a:pt x="13023" y="11381"/>
                  </a:lnTo>
                  <a:lnTo>
                    <a:pt x="13032" y="11389"/>
                  </a:lnTo>
                  <a:lnTo>
                    <a:pt x="13041" y="11397"/>
                  </a:lnTo>
                  <a:lnTo>
                    <a:pt x="13050" y="11405"/>
                  </a:lnTo>
                  <a:lnTo>
                    <a:pt x="13059" y="11413"/>
                  </a:lnTo>
                  <a:lnTo>
                    <a:pt x="13068" y="11421"/>
                  </a:lnTo>
                  <a:lnTo>
                    <a:pt x="13077" y="11429"/>
                  </a:lnTo>
                  <a:lnTo>
                    <a:pt x="13086" y="11437"/>
                  </a:lnTo>
                  <a:lnTo>
                    <a:pt x="13095" y="11444"/>
                  </a:lnTo>
                  <a:lnTo>
                    <a:pt x="13104" y="11452"/>
                  </a:lnTo>
                  <a:lnTo>
                    <a:pt x="13113" y="11460"/>
                  </a:lnTo>
                  <a:lnTo>
                    <a:pt x="13122" y="11468"/>
                  </a:lnTo>
                  <a:lnTo>
                    <a:pt x="13131" y="11476"/>
                  </a:lnTo>
                  <a:lnTo>
                    <a:pt x="13140" y="11484"/>
                  </a:lnTo>
                  <a:lnTo>
                    <a:pt x="13149" y="11492"/>
                  </a:lnTo>
                  <a:lnTo>
                    <a:pt x="13158" y="11499"/>
                  </a:lnTo>
                  <a:lnTo>
                    <a:pt x="13167" y="11507"/>
                  </a:lnTo>
                  <a:lnTo>
                    <a:pt x="13176" y="11515"/>
                  </a:lnTo>
                  <a:lnTo>
                    <a:pt x="13185" y="11523"/>
                  </a:lnTo>
                  <a:lnTo>
                    <a:pt x="13194" y="11531"/>
                  </a:lnTo>
                  <a:lnTo>
                    <a:pt x="13203" y="11539"/>
                  </a:lnTo>
                  <a:lnTo>
                    <a:pt x="13212" y="11547"/>
                  </a:lnTo>
                  <a:lnTo>
                    <a:pt x="13221" y="11555"/>
                  </a:lnTo>
                  <a:lnTo>
                    <a:pt x="13230" y="11562"/>
                  </a:lnTo>
                  <a:lnTo>
                    <a:pt x="13239" y="11570"/>
                  </a:lnTo>
                  <a:lnTo>
                    <a:pt x="13248" y="11578"/>
                  </a:lnTo>
                  <a:lnTo>
                    <a:pt x="13257" y="11586"/>
                  </a:lnTo>
                  <a:lnTo>
                    <a:pt x="13266" y="11594"/>
                  </a:lnTo>
                  <a:lnTo>
                    <a:pt x="13275" y="11602"/>
                  </a:lnTo>
                  <a:lnTo>
                    <a:pt x="13284" y="11610"/>
                  </a:lnTo>
                  <a:lnTo>
                    <a:pt x="13293" y="11617"/>
                  </a:lnTo>
                  <a:lnTo>
                    <a:pt x="13302" y="11625"/>
                  </a:lnTo>
                  <a:lnTo>
                    <a:pt x="13311" y="11633"/>
                  </a:lnTo>
                  <a:lnTo>
                    <a:pt x="13320" y="11641"/>
                  </a:lnTo>
                  <a:lnTo>
                    <a:pt x="13329" y="11649"/>
                  </a:lnTo>
                  <a:lnTo>
                    <a:pt x="13338" y="11657"/>
                  </a:lnTo>
                  <a:lnTo>
                    <a:pt x="13347" y="11665"/>
                  </a:lnTo>
                  <a:lnTo>
                    <a:pt x="13356" y="11673"/>
                  </a:lnTo>
                  <a:lnTo>
                    <a:pt x="13365" y="11680"/>
                  </a:lnTo>
                  <a:lnTo>
                    <a:pt x="13374" y="11688"/>
                  </a:lnTo>
                  <a:lnTo>
                    <a:pt x="13383" y="11696"/>
                  </a:lnTo>
                  <a:lnTo>
                    <a:pt x="13392" y="11704"/>
                  </a:lnTo>
                  <a:lnTo>
                    <a:pt x="13401" y="11712"/>
                  </a:lnTo>
                  <a:lnTo>
                    <a:pt x="13410" y="11720"/>
                  </a:lnTo>
                  <a:lnTo>
                    <a:pt x="13419" y="11728"/>
                  </a:lnTo>
                  <a:lnTo>
                    <a:pt x="13428" y="11735"/>
                  </a:lnTo>
                  <a:lnTo>
                    <a:pt x="13437" y="11743"/>
                  </a:lnTo>
                  <a:lnTo>
                    <a:pt x="13446" y="11751"/>
                  </a:lnTo>
                  <a:lnTo>
                    <a:pt x="13455" y="11759"/>
                  </a:lnTo>
                  <a:lnTo>
                    <a:pt x="13464" y="11767"/>
                  </a:lnTo>
                  <a:lnTo>
                    <a:pt x="13473" y="11775"/>
                  </a:lnTo>
                  <a:lnTo>
                    <a:pt x="13482" y="11783"/>
                  </a:lnTo>
                  <a:lnTo>
                    <a:pt x="13491" y="11791"/>
                  </a:lnTo>
                  <a:lnTo>
                    <a:pt x="13500" y="11798"/>
                  </a:lnTo>
                  <a:lnTo>
                    <a:pt x="13509" y="11806"/>
                  </a:lnTo>
                  <a:lnTo>
                    <a:pt x="13518" y="11814"/>
                  </a:lnTo>
                  <a:lnTo>
                    <a:pt x="13527" y="11822"/>
                  </a:lnTo>
                  <a:lnTo>
                    <a:pt x="13536" y="11830"/>
                  </a:lnTo>
                  <a:lnTo>
                    <a:pt x="13545" y="11838"/>
                  </a:lnTo>
                  <a:lnTo>
                    <a:pt x="13554" y="11846"/>
                  </a:lnTo>
                  <a:lnTo>
                    <a:pt x="13563" y="11853"/>
                  </a:lnTo>
                  <a:lnTo>
                    <a:pt x="13572" y="11861"/>
                  </a:lnTo>
                  <a:lnTo>
                    <a:pt x="13581" y="11869"/>
                  </a:lnTo>
                  <a:lnTo>
                    <a:pt x="13590" y="11877"/>
                  </a:lnTo>
                  <a:lnTo>
                    <a:pt x="13599" y="11885"/>
                  </a:lnTo>
                  <a:lnTo>
                    <a:pt x="13608" y="11893"/>
                  </a:lnTo>
                  <a:lnTo>
                    <a:pt x="13617" y="11901"/>
                  </a:lnTo>
                  <a:lnTo>
                    <a:pt x="13626" y="11908"/>
                  </a:lnTo>
                  <a:lnTo>
                    <a:pt x="13635" y="11916"/>
                  </a:lnTo>
                  <a:lnTo>
                    <a:pt x="13644" y="11924"/>
                  </a:lnTo>
                  <a:lnTo>
                    <a:pt x="13653" y="11932"/>
                  </a:lnTo>
                  <a:lnTo>
                    <a:pt x="13662" y="11940"/>
                  </a:lnTo>
                  <a:lnTo>
                    <a:pt x="13671" y="11948"/>
                  </a:lnTo>
                  <a:lnTo>
                    <a:pt x="13680" y="11956"/>
                  </a:lnTo>
                  <a:lnTo>
                    <a:pt x="13689" y="11964"/>
                  </a:lnTo>
                  <a:lnTo>
                    <a:pt x="13698" y="11971"/>
                  </a:lnTo>
                  <a:lnTo>
                    <a:pt x="13707" y="11979"/>
                  </a:lnTo>
                  <a:lnTo>
                    <a:pt x="13716" y="11987"/>
                  </a:lnTo>
                  <a:lnTo>
                    <a:pt x="13725" y="11995"/>
                  </a:lnTo>
                  <a:lnTo>
                    <a:pt x="13734" y="12003"/>
                  </a:lnTo>
                  <a:lnTo>
                    <a:pt x="13743" y="12011"/>
                  </a:lnTo>
                  <a:lnTo>
                    <a:pt x="13752" y="12019"/>
                  </a:lnTo>
                  <a:lnTo>
                    <a:pt x="13761" y="12026"/>
                  </a:lnTo>
                  <a:lnTo>
                    <a:pt x="13770" y="12034"/>
                  </a:lnTo>
                  <a:lnTo>
                    <a:pt x="13779" y="12042"/>
                  </a:lnTo>
                  <a:lnTo>
                    <a:pt x="13788" y="12050"/>
                  </a:lnTo>
                  <a:lnTo>
                    <a:pt x="13797" y="12058"/>
                  </a:lnTo>
                  <a:lnTo>
                    <a:pt x="13806" y="12066"/>
                  </a:lnTo>
                  <a:lnTo>
                    <a:pt x="13815" y="12074"/>
                  </a:lnTo>
                  <a:lnTo>
                    <a:pt x="13824" y="12082"/>
                  </a:lnTo>
                  <a:lnTo>
                    <a:pt x="13833" y="12089"/>
                  </a:lnTo>
                  <a:lnTo>
                    <a:pt x="13842" y="12097"/>
                  </a:lnTo>
                  <a:lnTo>
                    <a:pt x="13851" y="12105"/>
                  </a:lnTo>
                  <a:lnTo>
                    <a:pt x="13860" y="12113"/>
                  </a:lnTo>
                  <a:lnTo>
                    <a:pt x="13869" y="12121"/>
                  </a:lnTo>
                  <a:lnTo>
                    <a:pt x="13878" y="12129"/>
                  </a:lnTo>
                  <a:lnTo>
                    <a:pt x="13887" y="12137"/>
                  </a:lnTo>
                  <a:lnTo>
                    <a:pt x="13896" y="12144"/>
                  </a:lnTo>
                  <a:lnTo>
                    <a:pt x="13905" y="12152"/>
                  </a:lnTo>
                  <a:lnTo>
                    <a:pt x="13914" y="12160"/>
                  </a:lnTo>
                  <a:lnTo>
                    <a:pt x="13923" y="12168"/>
                  </a:lnTo>
                  <a:lnTo>
                    <a:pt x="13932" y="12176"/>
                  </a:lnTo>
                  <a:lnTo>
                    <a:pt x="13941" y="12184"/>
                  </a:lnTo>
                  <a:lnTo>
                    <a:pt x="13950" y="12192"/>
                  </a:lnTo>
                  <a:lnTo>
                    <a:pt x="13959" y="12200"/>
                  </a:lnTo>
                  <a:lnTo>
                    <a:pt x="13968" y="12207"/>
                  </a:lnTo>
                  <a:lnTo>
                    <a:pt x="13977" y="12215"/>
                  </a:lnTo>
                  <a:lnTo>
                    <a:pt x="13986" y="12223"/>
                  </a:lnTo>
                  <a:lnTo>
                    <a:pt x="13995" y="12231"/>
                  </a:lnTo>
                  <a:lnTo>
                    <a:pt x="14004" y="12239"/>
                  </a:lnTo>
                  <a:lnTo>
                    <a:pt x="14013" y="12247"/>
                  </a:lnTo>
                  <a:lnTo>
                    <a:pt x="14022" y="12255"/>
                  </a:lnTo>
                  <a:lnTo>
                    <a:pt x="14031" y="12262"/>
                  </a:lnTo>
                  <a:lnTo>
                    <a:pt x="14040" y="12270"/>
                  </a:lnTo>
                  <a:lnTo>
                    <a:pt x="14049" y="12278"/>
                  </a:lnTo>
                  <a:lnTo>
                    <a:pt x="14058" y="12286"/>
                  </a:lnTo>
                  <a:lnTo>
                    <a:pt x="14067" y="12294"/>
                  </a:lnTo>
                  <a:lnTo>
                    <a:pt x="14076" y="12302"/>
                  </a:lnTo>
                  <a:lnTo>
                    <a:pt x="14085" y="12310"/>
                  </a:lnTo>
                  <a:lnTo>
                    <a:pt x="14094" y="12318"/>
                  </a:lnTo>
                  <a:lnTo>
                    <a:pt x="14103" y="12325"/>
                  </a:lnTo>
                  <a:lnTo>
                    <a:pt x="14112" y="12333"/>
                  </a:lnTo>
                  <a:lnTo>
                    <a:pt x="14121" y="12341"/>
                  </a:lnTo>
                  <a:lnTo>
                    <a:pt x="14130" y="12349"/>
                  </a:lnTo>
                  <a:lnTo>
                    <a:pt x="14139" y="12357"/>
                  </a:lnTo>
                  <a:lnTo>
                    <a:pt x="14148" y="12365"/>
                  </a:lnTo>
                  <a:lnTo>
                    <a:pt x="14157" y="12373"/>
                  </a:lnTo>
                  <a:lnTo>
                    <a:pt x="14166" y="12380"/>
                  </a:lnTo>
                  <a:lnTo>
                    <a:pt x="14175" y="12388"/>
                  </a:lnTo>
                  <a:lnTo>
                    <a:pt x="14184" y="12396"/>
                  </a:lnTo>
                  <a:lnTo>
                    <a:pt x="14193" y="12404"/>
                  </a:lnTo>
                  <a:lnTo>
                    <a:pt x="14202" y="12412"/>
                  </a:lnTo>
                  <a:lnTo>
                    <a:pt x="14211" y="12420"/>
                  </a:lnTo>
                  <a:lnTo>
                    <a:pt x="14220" y="12428"/>
                  </a:lnTo>
                  <a:lnTo>
                    <a:pt x="14229" y="12435"/>
                  </a:lnTo>
                  <a:lnTo>
                    <a:pt x="14238" y="12443"/>
                  </a:lnTo>
                  <a:lnTo>
                    <a:pt x="14247" y="12451"/>
                  </a:lnTo>
                  <a:lnTo>
                    <a:pt x="14256" y="12459"/>
                  </a:lnTo>
                  <a:lnTo>
                    <a:pt x="14265" y="12467"/>
                  </a:lnTo>
                  <a:lnTo>
                    <a:pt x="14274" y="12475"/>
                  </a:lnTo>
                  <a:lnTo>
                    <a:pt x="14283" y="12483"/>
                  </a:lnTo>
                  <a:lnTo>
                    <a:pt x="14292" y="12491"/>
                  </a:lnTo>
                  <a:lnTo>
                    <a:pt x="14301" y="12498"/>
                  </a:lnTo>
                  <a:lnTo>
                    <a:pt x="14310" y="12506"/>
                  </a:lnTo>
                  <a:lnTo>
                    <a:pt x="14319" y="12514"/>
                  </a:lnTo>
                  <a:lnTo>
                    <a:pt x="14328" y="12522"/>
                  </a:lnTo>
                  <a:lnTo>
                    <a:pt x="14337" y="12530"/>
                  </a:lnTo>
                  <a:lnTo>
                    <a:pt x="14346" y="12538"/>
                  </a:lnTo>
                  <a:lnTo>
                    <a:pt x="14355" y="12546"/>
                  </a:lnTo>
                  <a:lnTo>
                    <a:pt x="14364" y="12553"/>
                  </a:lnTo>
                  <a:lnTo>
                    <a:pt x="14373" y="12561"/>
                  </a:lnTo>
                  <a:lnTo>
                    <a:pt x="14382" y="12569"/>
                  </a:lnTo>
                  <a:lnTo>
                    <a:pt x="14391" y="12577"/>
                  </a:lnTo>
                  <a:lnTo>
                    <a:pt x="14400" y="12585"/>
                  </a:lnTo>
                  <a:lnTo>
                    <a:pt x="14409" y="12593"/>
                  </a:lnTo>
                  <a:lnTo>
                    <a:pt x="14418" y="12601"/>
                  </a:lnTo>
                  <a:lnTo>
                    <a:pt x="14427" y="12609"/>
                  </a:lnTo>
                  <a:lnTo>
                    <a:pt x="14436" y="12616"/>
                  </a:lnTo>
                  <a:lnTo>
                    <a:pt x="14445" y="12624"/>
                  </a:lnTo>
                  <a:lnTo>
                    <a:pt x="14454" y="12632"/>
                  </a:lnTo>
                  <a:lnTo>
                    <a:pt x="14463" y="12640"/>
                  </a:lnTo>
                  <a:lnTo>
                    <a:pt x="14472" y="12648"/>
                  </a:lnTo>
                  <a:lnTo>
                    <a:pt x="14481" y="12656"/>
                  </a:lnTo>
                  <a:lnTo>
                    <a:pt x="14490" y="12664"/>
                  </a:lnTo>
                  <a:lnTo>
                    <a:pt x="14499" y="12671"/>
                  </a:lnTo>
                  <a:lnTo>
                    <a:pt x="14508" y="12679"/>
                  </a:lnTo>
                  <a:lnTo>
                    <a:pt x="14517" y="12687"/>
                  </a:lnTo>
                  <a:lnTo>
                    <a:pt x="14526" y="12695"/>
                  </a:lnTo>
                  <a:lnTo>
                    <a:pt x="14535" y="12703"/>
                  </a:lnTo>
                  <a:lnTo>
                    <a:pt x="14544" y="12711"/>
                  </a:lnTo>
                  <a:lnTo>
                    <a:pt x="14553" y="12719"/>
                  </a:lnTo>
                  <a:lnTo>
                    <a:pt x="14562" y="12727"/>
                  </a:lnTo>
                  <a:lnTo>
                    <a:pt x="14571" y="12734"/>
                  </a:lnTo>
                  <a:lnTo>
                    <a:pt x="14580" y="12742"/>
                  </a:lnTo>
                  <a:lnTo>
                    <a:pt x="14589" y="12750"/>
                  </a:lnTo>
                  <a:lnTo>
                    <a:pt x="14598" y="12758"/>
                  </a:lnTo>
                  <a:lnTo>
                    <a:pt x="14607" y="12766"/>
                  </a:lnTo>
                  <a:lnTo>
                    <a:pt x="14616" y="12774"/>
                  </a:lnTo>
                  <a:lnTo>
                    <a:pt x="14625" y="12782"/>
                  </a:lnTo>
                  <a:lnTo>
                    <a:pt x="14634" y="12789"/>
                  </a:lnTo>
                  <a:lnTo>
                    <a:pt x="14643" y="12797"/>
                  </a:lnTo>
                  <a:lnTo>
                    <a:pt x="14652" y="12805"/>
                  </a:lnTo>
                  <a:lnTo>
                    <a:pt x="14661" y="12813"/>
                  </a:lnTo>
                  <a:lnTo>
                    <a:pt x="14670" y="12821"/>
                  </a:lnTo>
                  <a:lnTo>
                    <a:pt x="14679" y="12829"/>
                  </a:lnTo>
                  <a:lnTo>
                    <a:pt x="14688" y="12837"/>
                  </a:lnTo>
                  <a:lnTo>
                    <a:pt x="14697" y="12845"/>
                  </a:lnTo>
                  <a:lnTo>
                    <a:pt x="14706" y="12852"/>
                  </a:lnTo>
                  <a:lnTo>
                    <a:pt x="14715" y="12860"/>
                  </a:lnTo>
                  <a:lnTo>
                    <a:pt x="14724" y="12868"/>
                  </a:lnTo>
                  <a:lnTo>
                    <a:pt x="14733" y="12876"/>
                  </a:lnTo>
                  <a:lnTo>
                    <a:pt x="14742" y="12884"/>
                  </a:lnTo>
                  <a:lnTo>
                    <a:pt x="14751" y="12892"/>
                  </a:lnTo>
                  <a:lnTo>
                    <a:pt x="14760" y="12900"/>
                  </a:lnTo>
                  <a:lnTo>
                    <a:pt x="14769" y="12907"/>
                  </a:lnTo>
                  <a:lnTo>
                    <a:pt x="14778" y="12915"/>
                  </a:lnTo>
                  <a:lnTo>
                    <a:pt x="14787" y="12923"/>
                  </a:lnTo>
                  <a:lnTo>
                    <a:pt x="14796" y="12931"/>
                  </a:lnTo>
                  <a:lnTo>
                    <a:pt x="14805" y="12939"/>
                  </a:lnTo>
                  <a:lnTo>
                    <a:pt x="14814" y="12947"/>
                  </a:lnTo>
                  <a:lnTo>
                    <a:pt x="14823" y="12955"/>
                  </a:lnTo>
                  <a:lnTo>
                    <a:pt x="14832" y="12962"/>
                  </a:lnTo>
                  <a:lnTo>
                    <a:pt x="14841" y="12970"/>
                  </a:lnTo>
                  <a:lnTo>
                    <a:pt x="14850" y="12978"/>
                  </a:lnTo>
                  <a:lnTo>
                    <a:pt x="14859" y="12986"/>
                  </a:lnTo>
                  <a:lnTo>
                    <a:pt x="14868" y="12994"/>
                  </a:lnTo>
                  <a:lnTo>
                    <a:pt x="14877" y="13002"/>
                  </a:lnTo>
                  <a:lnTo>
                    <a:pt x="14886" y="13010"/>
                  </a:lnTo>
                  <a:lnTo>
                    <a:pt x="14895" y="13018"/>
                  </a:lnTo>
                  <a:lnTo>
                    <a:pt x="14904" y="13025"/>
                  </a:lnTo>
                  <a:lnTo>
                    <a:pt x="14913" y="13033"/>
                  </a:lnTo>
                  <a:lnTo>
                    <a:pt x="14922" y="13041"/>
                  </a:lnTo>
                  <a:lnTo>
                    <a:pt x="14931" y="13049"/>
                  </a:lnTo>
                  <a:lnTo>
                    <a:pt x="14940" y="13057"/>
                  </a:lnTo>
                  <a:lnTo>
                    <a:pt x="14949" y="13065"/>
                  </a:lnTo>
                  <a:lnTo>
                    <a:pt x="14958" y="13073"/>
                  </a:lnTo>
                  <a:lnTo>
                    <a:pt x="14967" y="13080"/>
                  </a:lnTo>
                  <a:lnTo>
                    <a:pt x="14976" y="13088"/>
                  </a:lnTo>
                  <a:lnTo>
                    <a:pt x="14985" y="13096"/>
                  </a:lnTo>
                  <a:lnTo>
                    <a:pt x="14994" y="13104"/>
                  </a:lnTo>
                  <a:lnTo>
                    <a:pt x="15003" y="13112"/>
                  </a:lnTo>
                  <a:lnTo>
                    <a:pt x="15012" y="13120"/>
                  </a:lnTo>
                  <a:lnTo>
                    <a:pt x="15021" y="13128"/>
                  </a:lnTo>
                  <a:lnTo>
                    <a:pt x="15030" y="13136"/>
                  </a:lnTo>
                  <a:lnTo>
                    <a:pt x="15039" y="13143"/>
                  </a:lnTo>
                  <a:lnTo>
                    <a:pt x="15048" y="13151"/>
                  </a:lnTo>
                  <a:lnTo>
                    <a:pt x="15057" y="13159"/>
                  </a:lnTo>
                  <a:lnTo>
                    <a:pt x="15066" y="13167"/>
                  </a:lnTo>
                  <a:lnTo>
                    <a:pt x="15075" y="13175"/>
                  </a:lnTo>
                  <a:lnTo>
                    <a:pt x="15084" y="13183"/>
                  </a:lnTo>
                  <a:lnTo>
                    <a:pt x="15093" y="13191"/>
                  </a:lnTo>
                  <a:lnTo>
                    <a:pt x="15102" y="13198"/>
                  </a:lnTo>
                  <a:lnTo>
                    <a:pt x="15111" y="13206"/>
                  </a:lnTo>
                  <a:lnTo>
                    <a:pt x="15120" y="13214"/>
                  </a:lnTo>
                  <a:lnTo>
                    <a:pt x="15129" y="13222"/>
                  </a:lnTo>
                  <a:lnTo>
                    <a:pt x="15138" y="13230"/>
                  </a:lnTo>
                  <a:lnTo>
                    <a:pt x="15147" y="13238"/>
                  </a:lnTo>
                  <a:lnTo>
                    <a:pt x="15156" y="13246"/>
                  </a:lnTo>
                  <a:lnTo>
                    <a:pt x="15165" y="13254"/>
                  </a:lnTo>
                  <a:lnTo>
                    <a:pt x="15174" y="13261"/>
                  </a:lnTo>
                  <a:lnTo>
                    <a:pt x="15183" y="13269"/>
                  </a:lnTo>
                  <a:lnTo>
                    <a:pt x="15192" y="13277"/>
                  </a:lnTo>
                  <a:lnTo>
                    <a:pt x="15201" y="13285"/>
                  </a:lnTo>
                  <a:lnTo>
                    <a:pt x="15210" y="13293"/>
                  </a:lnTo>
                  <a:lnTo>
                    <a:pt x="15219" y="13301"/>
                  </a:lnTo>
                  <a:lnTo>
                    <a:pt x="15228" y="13309"/>
                  </a:lnTo>
                  <a:lnTo>
                    <a:pt x="15237" y="13316"/>
                  </a:lnTo>
                  <a:lnTo>
                    <a:pt x="15246" y="13324"/>
                  </a:lnTo>
                  <a:lnTo>
                    <a:pt x="15255" y="13332"/>
                  </a:lnTo>
                  <a:lnTo>
                    <a:pt x="15264" y="13340"/>
                  </a:lnTo>
                  <a:lnTo>
                    <a:pt x="15273" y="13348"/>
                  </a:lnTo>
                  <a:lnTo>
                    <a:pt x="15282" y="13356"/>
                  </a:lnTo>
                  <a:lnTo>
                    <a:pt x="15291" y="13364"/>
                  </a:lnTo>
                  <a:lnTo>
                    <a:pt x="15300" y="13372"/>
                  </a:lnTo>
                  <a:lnTo>
                    <a:pt x="15309" y="13379"/>
                  </a:lnTo>
                  <a:lnTo>
                    <a:pt x="15318" y="13387"/>
                  </a:lnTo>
                  <a:lnTo>
                    <a:pt x="15327" y="13395"/>
                  </a:lnTo>
                  <a:lnTo>
                    <a:pt x="15336" y="13403"/>
                  </a:lnTo>
                  <a:lnTo>
                    <a:pt x="15345" y="13411"/>
                  </a:lnTo>
                  <a:lnTo>
                    <a:pt x="15354" y="13419"/>
                  </a:lnTo>
                  <a:lnTo>
                    <a:pt x="15363" y="13427"/>
                  </a:lnTo>
                  <a:lnTo>
                    <a:pt x="15372" y="13434"/>
                  </a:lnTo>
                  <a:lnTo>
                    <a:pt x="15381" y="13442"/>
                  </a:lnTo>
                  <a:lnTo>
                    <a:pt x="15390" y="13450"/>
                  </a:lnTo>
                  <a:lnTo>
                    <a:pt x="15399" y="13458"/>
                  </a:lnTo>
                  <a:lnTo>
                    <a:pt x="15408" y="13466"/>
                  </a:lnTo>
                  <a:lnTo>
                    <a:pt x="15417" y="13474"/>
                  </a:lnTo>
                  <a:lnTo>
                    <a:pt x="15426" y="13482"/>
                  </a:lnTo>
                  <a:lnTo>
                    <a:pt x="15435" y="13489"/>
                  </a:lnTo>
                  <a:lnTo>
                    <a:pt x="15444" y="13497"/>
                  </a:lnTo>
                  <a:lnTo>
                    <a:pt x="15453" y="13505"/>
                  </a:lnTo>
                  <a:lnTo>
                    <a:pt x="15462" y="13513"/>
                  </a:lnTo>
                  <a:lnTo>
                    <a:pt x="15471" y="13521"/>
                  </a:lnTo>
                  <a:lnTo>
                    <a:pt x="15480" y="13529"/>
                  </a:lnTo>
                  <a:lnTo>
                    <a:pt x="15489" y="13537"/>
                  </a:lnTo>
                  <a:lnTo>
                    <a:pt x="15498" y="13545"/>
                  </a:lnTo>
                  <a:lnTo>
                    <a:pt x="15507" y="13552"/>
                  </a:lnTo>
                  <a:lnTo>
                    <a:pt x="15516" y="13560"/>
                  </a:lnTo>
                  <a:lnTo>
                    <a:pt x="15525" y="13568"/>
                  </a:lnTo>
                  <a:lnTo>
                    <a:pt x="15534" y="13576"/>
                  </a:lnTo>
                  <a:lnTo>
                    <a:pt x="15543" y="13584"/>
                  </a:lnTo>
                  <a:lnTo>
                    <a:pt x="15552" y="13592"/>
                  </a:lnTo>
                  <a:lnTo>
                    <a:pt x="15561" y="13600"/>
                  </a:lnTo>
                  <a:lnTo>
                    <a:pt x="15570" y="13607"/>
                  </a:lnTo>
                  <a:lnTo>
                    <a:pt x="15579" y="13615"/>
                  </a:lnTo>
                  <a:lnTo>
                    <a:pt x="15588" y="13623"/>
                  </a:lnTo>
                  <a:lnTo>
                    <a:pt x="15597" y="13631"/>
                  </a:lnTo>
                  <a:lnTo>
                    <a:pt x="15606" y="13639"/>
                  </a:lnTo>
                  <a:lnTo>
                    <a:pt x="15615" y="13647"/>
                  </a:lnTo>
                  <a:lnTo>
                    <a:pt x="15624" y="13655"/>
                  </a:lnTo>
                  <a:lnTo>
                    <a:pt x="15633" y="13663"/>
                  </a:lnTo>
                  <a:lnTo>
                    <a:pt x="15642" y="13670"/>
                  </a:lnTo>
                  <a:lnTo>
                    <a:pt x="15651" y="13678"/>
                  </a:lnTo>
                  <a:lnTo>
                    <a:pt x="15660" y="13686"/>
                  </a:lnTo>
                  <a:lnTo>
                    <a:pt x="15669" y="13694"/>
                  </a:lnTo>
                  <a:lnTo>
                    <a:pt x="15678" y="13702"/>
                  </a:lnTo>
                  <a:lnTo>
                    <a:pt x="15687" y="13710"/>
                  </a:lnTo>
                  <a:lnTo>
                    <a:pt x="15696" y="13718"/>
                  </a:lnTo>
                  <a:lnTo>
                    <a:pt x="15705" y="13725"/>
                  </a:lnTo>
                  <a:lnTo>
                    <a:pt x="15714" y="13733"/>
                  </a:lnTo>
                  <a:lnTo>
                    <a:pt x="15723" y="13741"/>
                  </a:lnTo>
                  <a:lnTo>
                    <a:pt x="15732" y="13749"/>
                  </a:lnTo>
                  <a:lnTo>
                    <a:pt x="15741" y="13757"/>
                  </a:lnTo>
                  <a:lnTo>
                    <a:pt x="15750" y="13765"/>
                  </a:lnTo>
                  <a:lnTo>
                    <a:pt x="15759" y="13773"/>
                  </a:lnTo>
                  <a:lnTo>
                    <a:pt x="15768" y="13781"/>
                  </a:lnTo>
                  <a:lnTo>
                    <a:pt x="15777" y="13788"/>
                  </a:lnTo>
                  <a:lnTo>
                    <a:pt x="15786" y="13796"/>
                  </a:lnTo>
                  <a:lnTo>
                    <a:pt x="15795" y="13804"/>
                  </a:lnTo>
                  <a:lnTo>
                    <a:pt x="15804" y="13812"/>
                  </a:lnTo>
                  <a:lnTo>
                    <a:pt x="15813" y="13820"/>
                  </a:lnTo>
                  <a:lnTo>
                    <a:pt x="15822" y="13828"/>
                  </a:lnTo>
                  <a:lnTo>
                    <a:pt x="15831" y="13836"/>
                  </a:lnTo>
                  <a:lnTo>
                    <a:pt x="15840" y="13843"/>
                  </a:lnTo>
                  <a:lnTo>
                    <a:pt x="15849" y="13851"/>
                  </a:lnTo>
                  <a:lnTo>
                    <a:pt x="15858" y="13859"/>
                  </a:lnTo>
                  <a:lnTo>
                    <a:pt x="15867" y="13867"/>
                  </a:lnTo>
                  <a:lnTo>
                    <a:pt x="15876" y="13875"/>
                  </a:lnTo>
                  <a:lnTo>
                    <a:pt x="15885" y="13883"/>
                  </a:lnTo>
                  <a:lnTo>
                    <a:pt x="15894" y="13891"/>
                  </a:lnTo>
                  <a:lnTo>
                    <a:pt x="15903" y="13899"/>
                  </a:lnTo>
                  <a:lnTo>
                    <a:pt x="15912" y="13906"/>
                  </a:lnTo>
                  <a:lnTo>
                    <a:pt x="15921" y="13914"/>
                  </a:lnTo>
                  <a:lnTo>
                    <a:pt x="15930" y="13922"/>
                  </a:lnTo>
                  <a:lnTo>
                    <a:pt x="15939" y="13930"/>
                  </a:lnTo>
                  <a:lnTo>
                    <a:pt x="15948" y="13938"/>
                  </a:lnTo>
                  <a:lnTo>
                    <a:pt x="15957" y="13946"/>
                  </a:lnTo>
                  <a:lnTo>
                    <a:pt x="15966" y="13954"/>
                  </a:lnTo>
                  <a:lnTo>
                    <a:pt x="15975" y="13961"/>
                  </a:lnTo>
                  <a:lnTo>
                    <a:pt x="15984" y="13969"/>
                  </a:lnTo>
                  <a:lnTo>
                    <a:pt x="15993" y="13977"/>
                  </a:lnTo>
                  <a:lnTo>
                    <a:pt x="16002" y="13985"/>
                  </a:lnTo>
                  <a:lnTo>
                    <a:pt x="16011" y="13993"/>
                  </a:lnTo>
                  <a:lnTo>
                    <a:pt x="16020" y="14001"/>
                  </a:lnTo>
                  <a:lnTo>
                    <a:pt x="16029" y="14009"/>
                  </a:lnTo>
                  <a:lnTo>
                    <a:pt x="16038" y="14016"/>
                  </a:lnTo>
                  <a:lnTo>
                    <a:pt x="16047" y="14024"/>
                  </a:lnTo>
                  <a:lnTo>
                    <a:pt x="16056" y="14032"/>
                  </a:lnTo>
                  <a:lnTo>
                    <a:pt x="16065" y="14040"/>
                  </a:lnTo>
                  <a:lnTo>
                    <a:pt x="16074" y="14048"/>
                  </a:lnTo>
                  <a:lnTo>
                    <a:pt x="16083" y="14056"/>
                  </a:lnTo>
                  <a:lnTo>
                    <a:pt x="16092" y="14064"/>
                  </a:lnTo>
                  <a:lnTo>
                    <a:pt x="16101" y="14072"/>
                  </a:lnTo>
                  <a:lnTo>
                    <a:pt x="16110" y="14079"/>
                  </a:lnTo>
                  <a:lnTo>
                    <a:pt x="16119" y="14087"/>
                  </a:lnTo>
                  <a:lnTo>
                    <a:pt x="16128" y="14095"/>
                  </a:lnTo>
                  <a:lnTo>
                    <a:pt x="16137" y="14103"/>
                  </a:lnTo>
                  <a:lnTo>
                    <a:pt x="16146" y="14111"/>
                  </a:lnTo>
                  <a:lnTo>
                    <a:pt x="16155" y="14119"/>
                  </a:lnTo>
                  <a:lnTo>
                    <a:pt x="16164" y="14127"/>
                  </a:lnTo>
                  <a:lnTo>
                    <a:pt x="16173" y="14134"/>
                  </a:lnTo>
                  <a:lnTo>
                    <a:pt x="16182" y="14142"/>
                  </a:lnTo>
                  <a:lnTo>
                    <a:pt x="16191" y="14150"/>
                  </a:lnTo>
                  <a:lnTo>
                    <a:pt x="16200" y="14158"/>
                  </a:lnTo>
                  <a:lnTo>
                    <a:pt x="16209" y="14166"/>
                  </a:lnTo>
                  <a:lnTo>
                    <a:pt x="16218" y="14174"/>
                  </a:lnTo>
                  <a:lnTo>
                    <a:pt x="16227" y="14182"/>
                  </a:lnTo>
                  <a:lnTo>
                    <a:pt x="16236" y="14190"/>
                  </a:lnTo>
                  <a:lnTo>
                    <a:pt x="16245" y="14197"/>
                  </a:lnTo>
                  <a:lnTo>
                    <a:pt x="16254" y="14205"/>
                  </a:lnTo>
                  <a:lnTo>
                    <a:pt x="16263" y="14213"/>
                  </a:lnTo>
                  <a:lnTo>
                    <a:pt x="16272" y="14221"/>
                  </a:lnTo>
                  <a:lnTo>
                    <a:pt x="16281" y="14229"/>
                  </a:lnTo>
                  <a:lnTo>
                    <a:pt x="16290" y="14237"/>
                  </a:lnTo>
                  <a:lnTo>
                    <a:pt x="16299" y="14245"/>
                  </a:lnTo>
                  <a:lnTo>
                    <a:pt x="16308" y="14252"/>
                  </a:lnTo>
                  <a:lnTo>
                    <a:pt x="16317" y="14260"/>
                  </a:lnTo>
                  <a:lnTo>
                    <a:pt x="16326" y="14268"/>
                  </a:lnTo>
                  <a:lnTo>
                    <a:pt x="16335" y="14276"/>
                  </a:lnTo>
                  <a:lnTo>
                    <a:pt x="16344" y="14284"/>
                  </a:lnTo>
                  <a:lnTo>
                    <a:pt x="16353" y="14292"/>
                  </a:lnTo>
                  <a:lnTo>
                    <a:pt x="16362" y="14300"/>
                  </a:lnTo>
                  <a:lnTo>
                    <a:pt x="16371" y="14308"/>
                  </a:lnTo>
                  <a:lnTo>
                    <a:pt x="16380" y="14315"/>
                  </a:lnTo>
                  <a:lnTo>
                    <a:pt x="16389" y="14323"/>
                  </a:lnTo>
                  <a:lnTo>
                    <a:pt x="16398" y="14331"/>
                  </a:lnTo>
                  <a:lnTo>
                    <a:pt x="16407" y="14339"/>
                  </a:lnTo>
                  <a:lnTo>
                    <a:pt x="16416" y="14347"/>
                  </a:lnTo>
                  <a:lnTo>
                    <a:pt x="16425" y="14355"/>
                  </a:lnTo>
                  <a:lnTo>
                    <a:pt x="16434" y="14363"/>
                  </a:lnTo>
                  <a:lnTo>
                    <a:pt x="16443" y="14370"/>
                  </a:lnTo>
                  <a:lnTo>
                    <a:pt x="16452" y="14378"/>
                  </a:lnTo>
                  <a:lnTo>
                    <a:pt x="16461" y="14386"/>
                  </a:lnTo>
                  <a:lnTo>
                    <a:pt x="16470" y="14394"/>
                  </a:lnTo>
                  <a:lnTo>
                    <a:pt x="16479" y="14402"/>
                  </a:lnTo>
                  <a:lnTo>
                    <a:pt x="16488" y="14410"/>
                  </a:lnTo>
                  <a:lnTo>
                    <a:pt x="16497" y="14418"/>
                  </a:lnTo>
                  <a:lnTo>
                    <a:pt x="16506" y="14426"/>
                  </a:lnTo>
                  <a:lnTo>
                    <a:pt x="16515" y="14433"/>
                  </a:lnTo>
                  <a:lnTo>
                    <a:pt x="16524" y="14441"/>
                  </a:lnTo>
                  <a:lnTo>
                    <a:pt x="16533" y="14449"/>
                  </a:lnTo>
                  <a:lnTo>
                    <a:pt x="16542" y="14457"/>
                  </a:lnTo>
                  <a:lnTo>
                    <a:pt x="16551" y="14465"/>
                  </a:lnTo>
                  <a:lnTo>
                    <a:pt x="16560" y="14473"/>
                  </a:lnTo>
                  <a:lnTo>
                    <a:pt x="16569" y="14481"/>
                  </a:lnTo>
                  <a:lnTo>
                    <a:pt x="16578" y="14488"/>
                  </a:lnTo>
                  <a:lnTo>
                    <a:pt x="16587" y="14496"/>
                  </a:lnTo>
                  <a:lnTo>
                    <a:pt x="16596" y="14504"/>
                  </a:lnTo>
                  <a:lnTo>
                    <a:pt x="16605" y="14512"/>
                  </a:lnTo>
                  <a:lnTo>
                    <a:pt x="16614" y="14520"/>
                  </a:lnTo>
                  <a:lnTo>
                    <a:pt x="16623" y="14528"/>
                  </a:lnTo>
                  <a:lnTo>
                    <a:pt x="16632" y="14536"/>
                  </a:lnTo>
                  <a:lnTo>
                    <a:pt x="16641" y="14543"/>
                  </a:lnTo>
                  <a:lnTo>
                    <a:pt x="16650" y="14551"/>
                  </a:lnTo>
                  <a:lnTo>
                    <a:pt x="16659" y="14559"/>
                  </a:lnTo>
                  <a:lnTo>
                    <a:pt x="16668" y="14567"/>
                  </a:lnTo>
                  <a:lnTo>
                    <a:pt x="16677" y="14575"/>
                  </a:lnTo>
                  <a:lnTo>
                    <a:pt x="16686" y="14583"/>
                  </a:lnTo>
                  <a:lnTo>
                    <a:pt x="16695" y="14591"/>
                  </a:lnTo>
                  <a:lnTo>
                    <a:pt x="16704" y="14599"/>
                  </a:lnTo>
                  <a:lnTo>
                    <a:pt x="16713" y="14606"/>
                  </a:lnTo>
                  <a:lnTo>
                    <a:pt x="16722" y="14614"/>
                  </a:lnTo>
                  <a:lnTo>
                    <a:pt x="16731" y="14622"/>
                  </a:lnTo>
                  <a:lnTo>
                    <a:pt x="16740" y="14630"/>
                  </a:lnTo>
                  <a:lnTo>
                    <a:pt x="16749" y="14638"/>
                  </a:lnTo>
                  <a:lnTo>
                    <a:pt x="16758" y="14646"/>
                  </a:lnTo>
                  <a:lnTo>
                    <a:pt x="16767" y="14654"/>
                  </a:lnTo>
                  <a:lnTo>
                    <a:pt x="16776" y="14661"/>
                  </a:lnTo>
                  <a:lnTo>
                    <a:pt x="16785" y="14669"/>
                  </a:lnTo>
                  <a:lnTo>
                    <a:pt x="16794" y="14677"/>
                  </a:lnTo>
                  <a:lnTo>
                    <a:pt x="16803" y="14685"/>
                  </a:lnTo>
                  <a:lnTo>
                    <a:pt x="16812" y="14693"/>
                  </a:lnTo>
                  <a:lnTo>
                    <a:pt x="16821" y="14701"/>
                  </a:lnTo>
                  <a:lnTo>
                    <a:pt x="16830" y="14709"/>
                  </a:lnTo>
                  <a:lnTo>
                    <a:pt x="16839" y="14717"/>
                  </a:lnTo>
                  <a:lnTo>
                    <a:pt x="16848" y="14724"/>
                  </a:lnTo>
                  <a:lnTo>
                    <a:pt x="16857" y="14732"/>
                  </a:lnTo>
                  <a:lnTo>
                    <a:pt x="16866" y="14740"/>
                  </a:lnTo>
                  <a:lnTo>
                    <a:pt x="16875" y="14748"/>
                  </a:lnTo>
                  <a:lnTo>
                    <a:pt x="16884" y="14756"/>
                  </a:lnTo>
                  <a:lnTo>
                    <a:pt x="16893" y="14764"/>
                  </a:lnTo>
                  <a:lnTo>
                    <a:pt x="16902" y="14772"/>
                  </a:lnTo>
                  <a:lnTo>
                    <a:pt x="16911" y="14779"/>
                  </a:lnTo>
                  <a:lnTo>
                    <a:pt x="16920" y="14787"/>
                  </a:lnTo>
                  <a:lnTo>
                    <a:pt x="16929" y="14795"/>
                  </a:lnTo>
                  <a:lnTo>
                    <a:pt x="16938" y="14803"/>
                  </a:lnTo>
                  <a:lnTo>
                    <a:pt x="16947" y="14811"/>
                  </a:lnTo>
                  <a:lnTo>
                    <a:pt x="16956" y="14819"/>
                  </a:lnTo>
                  <a:lnTo>
                    <a:pt x="16965" y="14827"/>
                  </a:lnTo>
                  <a:lnTo>
                    <a:pt x="16974" y="14835"/>
                  </a:lnTo>
                  <a:lnTo>
                    <a:pt x="16983" y="14842"/>
                  </a:lnTo>
                  <a:lnTo>
                    <a:pt x="16992" y="14850"/>
                  </a:lnTo>
                  <a:lnTo>
                    <a:pt x="17001" y="14858"/>
                  </a:lnTo>
                  <a:lnTo>
                    <a:pt x="17010" y="14866"/>
                  </a:lnTo>
                  <a:lnTo>
                    <a:pt x="17019" y="14874"/>
                  </a:lnTo>
                  <a:lnTo>
                    <a:pt x="17028" y="14882"/>
                  </a:lnTo>
                  <a:lnTo>
                    <a:pt x="17037" y="14890"/>
                  </a:lnTo>
                  <a:lnTo>
                    <a:pt x="17046" y="14897"/>
                  </a:lnTo>
                  <a:lnTo>
                    <a:pt x="17055" y="14905"/>
                  </a:lnTo>
                  <a:lnTo>
                    <a:pt x="17064" y="14913"/>
                  </a:lnTo>
                  <a:lnTo>
                    <a:pt x="17073" y="14921"/>
                  </a:lnTo>
                  <a:lnTo>
                    <a:pt x="17082" y="14929"/>
                  </a:lnTo>
                  <a:lnTo>
                    <a:pt x="17091" y="14937"/>
                  </a:lnTo>
                  <a:lnTo>
                    <a:pt x="17100" y="14945"/>
                  </a:lnTo>
                  <a:lnTo>
                    <a:pt x="17109" y="14953"/>
                  </a:lnTo>
                  <a:lnTo>
                    <a:pt x="17118" y="14960"/>
                  </a:lnTo>
                  <a:lnTo>
                    <a:pt x="17127" y="14968"/>
                  </a:lnTo>
                  <a:lnTo>
                    <a:pt x="17136" y="14976"/>
                  </a:lnTo>
                  <a:lnTo>
                    <a:pt x="17145" y="14984"/>
                  </a:lnTo>
                  <a:lnTo>
                    <a:pt x="17154" y="14992"/>
                  </a:lnTo>
                  <a:lnTo>
                    <a:pt x="17163" y="15000"/>
                  </a:lnTo>
                  <a:lnTo>
                    <a:pt x="17172" y="15008"/>
                  </a:lnTo>
                  <a:lnTo>
                    <a:pt x="17181" y="15015"/>
                  </a:lnTo>
                  <a:lnTo>
                    <a:pt x="17190" y="15023"/>
                  </a:lnTo>
                  <a:lnTo>
                    <a:pt x="17199" y="15031"/>
                  </a:lnTo>
                  <a:lnTo>
                    <a:pt x="17208" y="15039"/>
                  </a:lnTo>
                  <a:lnTo>
                    <a:pt x="17217" y="15047"/>
                  </a:lnTo>
                  <a:lnTo>
                    <a:pt x="17226" y="15055"/>
                  </a:lnTo>
                  <a:lnTo>
                    <a:pt x="17235" y="15063"/>
                  </a:lnTo>
                  <a:lnTo>
                    <a:pt x="17244" y="15070"/>
                  </a:lnTo>
                  <a:lnTo>
                    <a:pt x="17253" y="15078"/>
                  </a:lnTo>
                  <a:lnTo>
                    <a:pt x="17262" y="15086"/>
                  </a:lnTo>
                  <a:lnTo>
                    <a:pt x="17271" y="15094"/>
                  </a:lnTo>
                  <a:lnTo>
                    <a:pt x="17280" y="15102"/>
                  </a:lnTo>
                  <a:lnTo>
                    <a:pt x="17289" y="15110"/>
                  </a:lnTo>
                  <a:lnTo>
                    <a:pt x="17298" y="15118"/>
                  </a:lnTo>
                  <a:lnTo>
                    <a:pt x="17307" y="15126"/>
                  </a:lnTo>
                  <a:lnTo>
                    <a:pt x="17316" y="15133"/>
                  </a:lnTo>
                  <a:lnTo>
                    <a:pt x="17325" y="15141"/>
                  </a:lnTo>
                  <a:lnTo>
                    <a:pt x="17334" y="15149"/>
                  </a:lnTo>
                  <a:lnTo>
                    <a:pt x="17343" y="15157"/>
                  </a:lnTo>
                  <a:lnTo>
                    <a:pt x="17352" y="15165"/>
                  </a:lnTo>
                  <a:lnTo>
                    <a:pt x="17361" y="15173"/>
                  </a:lnTo>
                  <a:lnTo>
                    <a:pt x="17370" y="15181"/>
                  </a:lnTo>
                  <a:lnTo>
                    <a:pt x="17379" y="15188"/>
                  </a:lnTo>
                  <a:lnTo>
                    <a:pt x="17388" y="15196"/>
                  </a:lnTo>
                  <a:lnTo>
                    <a:pt x="17397" y="15204"/>
                  </a:lnTo>
                  <a:lnTo>
                    <a:pt x="17406" y="15212"/>
                  </a:lnTo>
                  <a:lnTo>
                    <a:pt x="17415" y="15220"/>
                  </a:lnTo>
                  <a:lnTo>
                    <a:pt x="17424" y="15228"/>
                  </a:lnTo>
                  <a:lnTo>
                    <a:pt x="17433" y="15236"/>
                  </a:lnTo>
                  <a:lnTo>
                    <a:pt x="17442" y="15244"/>
                  </a:lnTo>
                  <a:lnTo>
                    <a:pt x="17451" y="15251"/>
                  </a:lnTo>
                  <a:lnTo>
                    <a:pt x="17460" y="15259"/>
                  </a:lnTo>
                  <a:lnTo>
                    <a:pt x="17469" y="15267"/>
                  </a:lnTo>
                  <a:lnTo>
                    <a:pt x="17478" y="15275"/>
                  </a:lnTo>
                  <a:lnTo>
                    <a:pt x="17487" y="15283"/>
                  </a:lnTo>
                  <a:lnTo>
                    <a:pt x="17496" y="15291"/>
                  </a:lnTo>
                  <a:lnTo>
                    <a:pt x="17505" y="15299"/>
                  </a:lnTo>
                  <a:lnTo>
                    <a:pt x="17514" y="15306"/>
                  </a:lnTo>
                  <a:lnTo>
                    <a:pt x="17523" y="15314"/>
                  </a:lnTo>
                  <a:lnTo>
                    <a:pt x="17532" y="15322"/>
                  </a:lnTo>
                  <a:lnTo>
                    <a:pt x="17541" y="15330"/>
                  </a:lnTo>
                  <a:lnTo>
                    <a:pt x="17550" y="15338"/>
                  </a:lnTo>
                  <a:lnTo>
                    <a:pt x="17559" y="15346"/>
                  </a:lnTo>
                  <a:lnTo>
                    <a:pt x="17568" y="15354"/>
                  </a:lnTo>
                  <a:lnTo>
                    <a:pt x="17577" y="15362"/>
                  </a:lnTo>
                  <a:lnTo>
                    <a:pt x="17586" y="15369"/>
                  </a:lnTo>
                  <a:lnTo>
                    <a:pt x="17595" y="15377"/>
                  </a:lnTo>
                  <a:lnTo>
                    <a:pt x="17604" y="15385"/>
                  </a:lnTo>
                  <a:lnTo>
                    <a:pt x="17613" y="15393"/>
                  </a:lnTo>
                  <a:lnTo>
                    <a:pt x="17622" y="15401"/>
                  </a:lnTo>
                  <a:lnTo>
                    <a:pt x="17631" y="15409"/>
                  </a:lnTo>
                  <a:lnTo>
                    <a:pt x="17640" y="15417"/>
                  </a:lnTo>
                  <a:lnTo>
                    <a:pt x="17649" y="15424"/>
                  </a:lnTo>
                  <a:lnTo>
                    <a:pt x="17658" y="15432"/>
                  </a:lnTo>
                  <a:lnTo>
                    <a:pt x="17667" y="15440"/>
                  </a:lnTo>
                  <a:lnTo>
                    <a:pt x="17676" y="15448"/>
                  </a:lnTo>
                  <a:lnTo>
                    <a:pt x="17685" y="15456"/>
                  </a:lnTo>
                  <a:lnTo>
                    <a:pt x="17694" y="15464"/>
                  </a:lnTo>
                  <a:lnTo>
                    <a:pt x="17703" y="15472"/>
                  </a:lnTo>
                  <a:lnTo>
                    <a:pt x="17712" y="15480"/>
                  </a:lnTo>
                  <a:lnTo>
                    <a:pt x="17721" y="15487"/>
                  </a:lnTo>
                  <a:lnTo>
                    <a:pt x="17730" y="15495"/>
                  </a:lnTo>
                  <a:lnTo>
                    <a:pt x="17739" y="15503"/>
                  </a:lnTo>
                  <a:lnTo>
                    <a:pt x="17748" y="15511"/>
                  </a:lnTo>
                  <a:lnTo>
                    <a:pt x="17757" y="15519"/>
                  </a:lnTo>
                  <a:lnTo>
                    <a:pt x="17766" y="15527"/>
                  </a:lnTo>
                  <a:lnTo>
                    <a:pt x="17775" y="15535"/>
                  </a:lnTo>
                  <a:lnTo>
                    <a:pt x="17784" y="15542"/>
                  </a:lnTo>
                  <a:lnTo>
                    <a:pt x="17793" y="15550"/>
                  </a:lnTo>
                  <a:lnTo>
                    <a:pt x="17802" y="15558"/>
                  </a:lnTo>
                  <a:lnTo>
                    <a:pt x="17811" y="15566"/>
                  </a:lnTo>
                  <a:lnTo>
                    <a:pt x="17820" y="15574"/>
                  </a:lnTo>
                  <a:lnTo>
                    <a:pt x="17829" y="15582"/>
                  </a:lnTo>
                  <a:lnTo>
                    <a:pt x="17838" y="15590"/>
                  </a:lnTo>
                  <a:lnTo>
                    <a:pt x="17847" y="15597"/>
                  </a:lnTo>
                  <a:lnTo>
                    <a:pt x="17856" y="15605"/>
                  </a:lnTo>
                  <a:lnTo>
                    <a:pt x="17865" y="15613"/>
                  </a:lnTo>
                  <a:lnTo>
                    <a:pt x="17874" y="15621"/>
                  </a:lnTo>
                  <a:lnTo>
                    <a:pt x="17883" y="15629"/>
                  </a:lnTo>
                  <a:lnTo>
                    <a:pt x="17892" y="15637"/>
                  </a:lnTo>
                  <a:lnTo>
                    <a:pt x="17901" y="15645"/>
                  </a:lnTo>
                  <a:lnTo>
                    <a:pt x="17910" y="15653"/>
                  </a:lnTo>
                  <a:lnTo>
                    <a:pt x="17919" y="15660"/>
                  </a:lnTo>
                  <a:lnTo>
                    <a:pt x="17928" y="15668"/>
                  </a:lnTo>
                  <a:lnTo>
                    <a:pt x="17937" y="15676"/>
                  </a:lnTo>
                  <a:lnTo>
                    <a:pt x="17946" y="15684"/>
                  </a:lnTo>
                  <a:lnTo>
                    <a:pt x="17955" y="15692"/>
                  </a:lnTo>
                  <a:lnTo>
                    <a:pt x="17964" y="15700"/>
                  </a:lnTo>
                  <a:lnTo>
                    <a:pt x="17973" y="15708"/>
                  </a:lnTo>
                  <a:lnTo>
                    <a:pt x="17982" y="15715"/>
                  </a:lnTo>
                  <a:lnTo>
                    <a:pt x="17991" y="15723"/>
                  </a:lnTo>
                  <a:lnTo>
                    <a:pt x="18000" y="15731"/>
                  </a:lnTo>
                  <a:lnTo>
                    <a:pt x="18009" y="15739"/>
                  </a:lnTo>
                  <a:lnTo>
                    <a:pt x="18018" y="15747"/>
                  </a:lnTo>
                  <a:lnTo>
                    <a:pt x="18027" y="15755"/>
                  </a:lnTo>
                  <a:lnTo>
                    <a:pt x="18036" y="15763"/>
                  </a:lnTo>
                  <a:lnTo>
                    <a:pt x="18045" y="15771"/>
                  </a:lnTo>
                  <a:lnTo>
                    <a:pt x="18054" y="15778"/>
                  </a:lnTo>
                  <a:lnTo>
                    <a:pt x="18063" y="15786"/>
                  </a:lnTo>
                  <a:lnTo>
                    <a:pt x="18072" y="15794"/>
                  </a:lnTo>
                  <a:lnTo>
                    <a:pt x="18081" y="15802"/>
                  </a:lnTo>
                  <a:lnTo>
                    <a:pt x="18090" y="15810"/>
                  </a:lnTo>
                  <a:lnTo>
                    <a:pt x="18099" y="15818"/>
                  </a:lnTo>
                  <a:lnTo>
                    <a:pt x="18108" y="15826"/>
                  </a:lnTo>
                  <a:lnTo>
                    <a:pt x="18117" y="15833"/>
                  </a:lnTo>
                  <a:lnTo>
                    <a:pt x="18126" y="15841"/>
                  </a:lnTo>
                  <a:lnTo>
                    <a:pt x="18135" y="15849"/>
                  </a:lnTo>
                  <a:lnTo>
                    <a:pt x="18144" y="15857"/>
                  </a:lnTo>
                  <a:lnTo>
                    <a:pt x="18153" y="15865"/>
                  </a:lnTo>
                  <a:lnTo>
                    <a:pt x="18162" y="15873"/>
                  </a:lnTo>
                  <a:lnTo>
                    <a:pt x="18171" y="15881"/>
                  </a:lnTo>
                  <a:lnTo>
                    <a:pt x="18180" y="15889"/>
                  </a:lnTo>
                  <a:lnTo>
                    <a:pt x="18189" y="15896"/>
                  </a:lnTo>
                  <a:lnTo>
                    <a:pt x="18198" y="15904"/>
                  </a:lnTo>
                  <a:lnTo>
                    <a:pt x="18207" y="15912"/>
                  </a:lnTo>
                  <a:lnTo>
                    <a:pt x="18216" y="15920"/>
                  </a:lnTo>
                  <a:lnTo>
                    <a:pt x="18225" y="15928"/>
                  </a:lnTo>
                  <a:lnTo>
                    <a:pt x="18234" y="15936"/>
                  </a:lnTo>
                  <a:lnTo>
                    <a:pt x="18243" y="15944"/>
                  </a:lnTo>
                  <a:lnTo>
                    <a:pt x="18252" y="15951"/>
                  </a:lnTo>
                  <a:lnTo>
                    <a:pt x="18261" y="15959"/>
                  </a:lnTo>
                  <a:lnTo>
                    <a:pt x="18270" y="15967"/>
                  </a:lnTo>
                  <a:lnTo>
                    <a:pt x="18279" y="15975"/>
                  </a:lnTo>
                  <a:lnTo>
                    <a:pt x="18288" y="15983"/>
                  </a:lnTo>
                  <a:lnTo>
                    <a:pt x="18297" y="15991"/>
                  </a:lnTo>
                  <a:lnTo>
                    <a:pt x="18306" y="15999"/>
                  </a:lnTo>
                  <a:lnTo>
                    <a:pt x="18315" y="16007"/>
                  </a:lnTo>
                  <a:lnTo>
                    <a:pt x="18324" y="16014"/>
                  </a:lnTo>
                  <a:lnTo>
                    <a:pt x="18333" y="16022"/>
                  </a:lnTo>
                  <a:lnTo>
                    <a:pt x="18342" y="16030"/>
                  </a:lnTo>
                  <a:lnTo>
                    <a:pt x="18351" y="16038"/>
                  </a:lnTo>
                  <a:lnTo>
                    <a:pt x="18360" y="16046"/>
                  </a:lnTo>
                  <a:lnTo>
                    <a:pt x="18369" y="16054"/>
                  </a:lnTo>
                  <a:lnTo>
                    <a:pt x="18378" y="16062"/>
                  </a:lnTo>
                  <a:lnTo>
                    <a:pt x="18387" y="16069"/>
                  </a:lnTo>
                  <a:lnTo>
                    <a:pt x="18396" y="16077"/>
                  </a:lnTo>
                  <a:lnTo>
                    <a:pt x="18405" y="16085"/>
                  </a:lnTo>
                  <a:lnTo>
                    <a:pt x="18414" y="16093"/>
                  </a:lnTo>
                  <a:lnTo>
                    <a:pt x="18423" y="16101"/>
                  </a:lnTo>
                  <a:lnTo>
                    <a:pt x="18432" y="16109"/>
                  </a:lnTo>
                  <a:lnTo>
                    <a:pt x="18441" y="16117"/>
                  </a:lnTo>
                  <a:lnTo>
                    <a:pt x="18450" y="16124"/>
                  </a:lnTo>
                  <a:lnTo>
                    <a:pt x="18459" y="16132"/>
                  </a:lnTo>
                  <a:lnTo>
                    <a:pt x="18468" y="16140"/>
                  </a:lnTo>
                  <a:lnTo>
                    <a:pt x="18477" y="16148"/>
                  </a:lnTo>
                  <a:lnTo>
                    <a:pt x="18486" y="16156"/>
                  </a:lnTo>
                  <a:lnTo>
                    <a:pt x="18495" y="16164"/>
                  </a:lnTo>
                  <a:lnTo>
                    <a:pt x="18504" y="16172"/>
                  </a:lnTo>
                  <a:lnTo>
                    <a:pt x="18513" y="16180"/>
                  </a:lnTo>
                  <a:lnTo>
                    <a:pt x="18522" y="16187"/>
                  </a:lnTo>
                  <a:lnTo>
                    <a:pt x="18531" y="16195"/>
                  </a:lnTo>
                  <a:lnTo>
                    <a:pt x="18540" y="16203"/>
                  </a:lnTo>
                  <a:lnTo>
                    <a:pt x="18549" y="16211"/>
                  </a:lnTo>
                  <a:lnTo>
                    <a:pt x="18558" y="16219"/>
                  </a:lnTo>
                  <a:lnTo>
                    <a:pt x="18567" y="16227"/>
                  </a:lnTo>
                  <a:lnTo>
                    <a:pt x="18576" y="16235"/>
                  </a:lnTo>
                  <a:lnTo>
                    <a:pt x="18585" y="16242"/>
                  </a:lnTo>
                  <a:lnTo>
                    <a:pt x="18594" y="16250"/>
                  </a:lnTo>
                  <a:lnTo>
                    <a:pt x="18603" y="16258"/>
                  </a:lnTo>
                  <a:lnTo>
                    <a:pt x="18612" y="16266"/>
                  </a:lnTo>
                  <a:lnTo>
                    <a:pt x="18621" y="16274"/>
                  </a:lnTo>
                  <a:lnTo>
                    <a:pt x="18630" y="16282"/>
                  </a:lnTo>
                  <a:lnTo>
                    <a:pt x="18639" y="16290"/>
                  </a:lnTo>
                  <a:lnTo>
                    <a:pt x="18648" y="16298"/>
                  </a:lnTo>
                  <a:lnTo>
                    <a:pt x="18657" y="16305"/>
                  </a:lnTo>
                  <a:lnTo>
                    <a:pt x="18666" y="16313"/>
                  </a:lnTo>
                  <a:lnTo>
                    <a:pt x="18675" y="16321"/>
                  </a:lnTo>
                  <a:lnTo>
                    <a:pt x="18684" y="16329"/>
                  </a:lnTo>
                  <a:lnTo>
                    <a:pt x="18693" y="16337"/>
                  </a:lnTo>
                  <a:lnTo>
                    <a:pt x="18702" y="16345"/>
                  </a:lnTo>
                  <a:lnTo>
                    <a:pt x="18711" y="16353"/>
                  </a:lnTo>
                  <a:lnTo>
                    <a:pt x="18720" y="16360"/>
                  </a:lnTo>
                  <a:lnTo>
                    <a:pt x="18729" y="16368"/>
                  </a:lnTo>
                  <a:lnTo>
                    <a:pt x="18738" y="16376"/>
                  </a:lnTo>
                  <a:lnTo>
                    <a:pt x="18747" y="16384"/>
                  </a:lnTo>
                  <a:lnTo>
                    <a:pt x="18756" y="16392"/>
                  </a:lnTo>
                  <a:lnTo>
                    <a:pt x="18765" y="16400"/>
                  </a:lnTo>
                  <a:lnTo>
                    <a:pt x="18774" y="16408"/>
                  </a:lnTo>
                  <a:lnTo>
                    <a:pt x="18783" y="16416"/>
                  </a:lnTo>
                  <a:lnTo>
                    <a:pt x="18792" y="16423"/>
                  </a:lnTo>
                  <a:lnTo>
                    <a:pt x="18801" y="16431"/>
                  </a:lnTo>
                  <a:lnTo>
                    <a:pt x="18810" y="16439"/>
                  </a:lnTo>
                  <a:lnTo>
                    <a:pt x="18819" y="16447"/>
                  </a:lnTo>
                  <a:lnTo>
                    <a:pt x="18828" y="16455"/>
                  </a:lnTo>
                  <a:lnTo>
                    <a:pt x="18837" y="16463"/>
                  </a:lnTo>
                  <a:lnTo>
                    <a:pt x="18846" y="16471"/>
                  </a:lnTo>
                  <a:lnTo>
                    <a:pt x="18855" y="16478"/>
                  </a:lnTo>
                  <a:lnTo>
                    <a:pt x="18864" y="16486"/>
                  </a:lnTo>
                  <a:lnTo>
                    <a:pt x="18873" y="16494"/>
                  </a:lnTo>
                  <a:lnTo>
                    <a:pt x="18882" y="16502"/>
                  </a:lnTo>
                  <a:lnTo>
                    <a:pt x="18891" y="16510"/>
                  </a:lnTo>
                  <a:lnTo>
                    <a:pt x="18900" y="16518"/>
                  </a:lnTo>
                  <a:lnTo>
                    <a:pt x="18909" y="16526"/>
                  </a:lnTo>
                  <a:lnTo>
                    <a:pt x="18918" y="16534"/>
                  </a:lnTo>
                  <a:lnTo>
                    <a:pt x="18927" y="16541"/>
                  </a:lnTo>
                  <a:lnTo>
                    <a:pt x="18936" y="16549"/>
                  </a:lnTo>
                  <a:lnTo>
                    <a:pt x="18945" y="16557"/>
                  </a:lnTo>
                  <a:lnTo>
                    <a:pt x="18954" y="16565"/>
                  </a:lnTo>
                  <a:lnTo>
                    <a:pt x="18963" y="16573"/>
                  </a:lnTo>
                  <a:lnTo>
                    <a:pt x="18972" y="16581"/>
                  </a:lnTo>
                  <a:lnTo>
                    <a:pt x="18981" y="16589"/>
                  </a:lnTo>
                  <a:lnTo>
                    <a:pt x="18990" y="16596"/>
                  </a:lnTo>
                  <a:lnTo>
                    <a:pt x="18999" y="16604"/>
                  </a:lnTo>
                  <a:lnTo>
                    <a:pt x="19008" y="16612"/>
                  </a:lnTo>
                  <a:lnTo>
                    <a:pt x="19017" y="16620"/>
                  </a:lnTo>
                  <a:lnTo>
                    <a:pt x="19026" y="16628"/>
                  </a:lnTo>
                  <a:lnTo>
                    <a:pt x="19035" y="16636"/>
                  </a:lnTo>
                  <a:lnTo>
                    <a:pt x="19044" y="16644"/>
                  </a:lnTo>
                  <a:lnTo>
                    <a:pt x="19053" y="16651"/>
                  </a:lnTo>
                  <a:lnTo>
                    <a:pt x="19062" y="16659"/>
                  </a:lnTo>
                  <a:lnTo>
                    <a:pt x="19071" y="16667"/>
                  </a:lnTo>
                  <a:lnTo>
                    <a:pt x="19080" y="16675"/>
                  </a:lnTo>
                  <a:lnTo>
                    <a:pt x="19089" y="16683"/>
                  </a:lnTo>
                  <a:lnTo>
                    <a:pt x="19098" y="16691"/>
                  </a:lnTo>
                  <a:lnTo>
                    <a:pt x="19107" y="16699"/>
                  </a:lnTo>
                  <a:lnTo>
                    <a:pt x="19116" y="16707"/>
                  </a:lnTo>
                  <a:lnTo>
                    <a:pt x="19125" y="16714"/>
                  </a:lnTo>
                  <a:lnTo>
                    <a:pt x="19134" y="16722"/>
                  </a:lnTo>
                  <a:lnTo>
                    <a:pt x="19143" y="16730"/>
                  </a:lnTo>
                  <a:lnTo>
                    <a:pt x="19152" y="16738"/>
                  </a:lnTo>
                  <a:lnTo>
                    <a:pt x="19161" y="16746"/>
                  </a:lnTo>
                  <a:lnTo>
                    <a:pt x="19170" y="16754"/>
                  </a:lnTo>
                  <a:lnTo>
                    <a:pt x="19179" y="16762"/>
                  </a:lnTo>
                  <a:lnTo>
                    <a:pt x="19188" y="16769"/>
                  </a:lnTo>
                  <a:lnTo>
                    <a:pt x="19197" y="16777"/>
                  </a:lnTo>
                  <a:lnTo>
                    <a:pt x="19206" y="16785"/>
                  </a:lnTo>
                  <a:lnTo>
                    <a:pt x="19215" y="16793"/>
                  </a:lnTo>
                  <a:lnTo>
                    <a:pt x="19224" y="16801"/>
                  </a:lnTo>
                  <a:lnTo>
                    <a:pt x="19233" y="16809"/>
                  </a:lnTo>
                  <a:lnTo>
                    <a:pt x="19242" y="16817"/>
                  </a:lnTo>
                  <a:lnTo>
                    <a:pt x="19251" y="16825"/>
                  </a:lnTo>
                  <a:lnTo>
                    <a:pt x="19260" y="16832"/>
                  </a:lnTo>
                  <a:lnTo>
                    <a:pt x="19269" y="16840"/>
                  </a:lnTo>
                  <a:lnTo>
                    <a:pt x="19278" y="16848"/>
                  </a:lnTo>
                  <a:lnTo>
                    <a:pt x="19287" y="16856"/>
                  </a:lnTo>
                  <a:lnTo>
                    <a:pt x="19296" y="16864"/>
                  </a:lnTo>
                  <a:lnTo>
                    <a:pt x="19305" y="16872"/>
                  </a:lnTo>
                  <a:lnTo>
                    <a:pt x="19314" y="16880"/>
                  </a:lnTo>
                  <a:lnTo>
                    <a:pt x="19323" y="16887"/>
                  </a:lnTo>
                  <a:lnTo>
                    <a:pt x="19332" y="16895"/>
                  </a:lnTo>
                  <a:lnTo>
                    <a:pt x="19341" y="16903"/>
                  </a:lnTo>
                  <a:lnTo>
                    <a:pt x="19350" y="16911"/>
                  </a:lnTo>
                  <a:lnTo>
                    <a:pt x="19359" y="16919"/>
                  </a:lnTo>
                  <a:lnTo>
                    <a:pt x="19368" y="16927"/>
                  </a:lnTo>
                  <a:lnTo>
                    <a:pt x="19377" y="16935"/>
                  </a:lnTo>
                  <a:lnTo>
                    <a:pt x="19386" y="16943"/>
                  </a:lnTo>
                  <a:lnTo>
                    <a:pt x="19395" y="16950"/>
                  </a:lnTo>
                  <a:lnTo>
                    <a:pt x="19404" y="16958"/>
                  </a:lnTo>
                  <a:lnTo>
                    <a:pt x="19413" y="16966"/>
                  </a:lnTo>
                  <a:lnTo>
                    <a:pt x="19422" y="16974"/>
                  </a:lnTo>
                  <a:lnTo>
                    <a:pt x="19431" y="16982"/>
                  </a:lnTo>
                  <a:lnTo>
                    <a:pt x="19440" y="16990"/>
                  </a:lnTo>
                  <a:lnTo>
                    <a:pt x="19449" y="16998"/>
                  </a:lnTo>
                  <a:lnTo>
                    <a:pt x="19458" y="17005"/>
                  </a:lnTo>
                  <a:lnTo>
                    <a:pt x="19467" y="17013"/>
                  </a:lnTo>
                  <a:lnTo>
                    <a:pt x="19476" y="17021"/>
                  </a:lnTo>
                  <a:lnTo>
                    <a:pt x="19485" y="17029"/>
                  </a:lnTo>
                  <a:lnTo>
                    <a:pt x="19494" y="17037"/>
                  </a:lnTo>
                  <a:lnTo>
                    <a:pt x="19503" y="17045"/>
                  </a:lnTo>
                  <a:lnTo>
                    <a:pt x="19512" y="17053"/>
                  </a:lnTo>
                  <a:lnTo>
                    <a:pt x="19521" y="17061"/>
                  </a:lnTo>
                  <a:lnTo>
                    <a:pt x="19530" y="17068"/>
                  </a:lnTo>
                  <a:lnTo>
                    <a:pt x="19539" y="17076"/>
                  </a:lnTo>
                  <a:lnTo>
                    <a:pt x="19548" y="17084"/>
                  </a:lnTo>
                  <a:lnTo>
                    <a:pt x="19557" y="17092"/>
                  </a:lnTo>
                  <a:lnTo>
                    <a:pt x="19566" y="17100"/>
                  </a:lnTo>
                  <a:lnTo>
                    <a:pt x="19575" y="17108"/>
                  </a:lnTo>
                  <a:lnTo>
                    <a:pt x="19584" y="17116"/>
                  </a:lnTo>
                  <a:lnTo>
                    <a:pt x="19593" y="17123"/>
                  </a:lnTo>
                  <a:lnTo>
                    <a:pt x="19602" y="17131"/>
                  </a:lnTo>
                  <a:lnTo>
                    <a:pt x="19611" y="17139"/>
                  </a:lnTo>
                  <a:lnTo>
                    <a:pt x="19620" y="17147"/>
                  </a:lnTo>
                  <a:lnTo>
                    <a:pt x="19629" y="17155"/>
                  </a:lnTo>
                  <a:lnTo>
                    <a:pt x="19638" y="17163"/>
                  </a:lnTo>
                  <a:lnTo>
                    <a:pt x="19647" y="17171"/>
                  </a:lnTo>
                  <a:lnTo>
                    <a:pt x="19656" y="17178"/>
                  </a:lnTo>
                  <a:lnTo>
                    <a:pt x="19665" y="17186"/>
                  </a:lnTo>
                  <a:lnTo>
                    <a:pt x="19674" y="17194"/>
                  </a:lnTo>
                  <a:lnTo>
                    <a:pt x="19683" y="17202"/>
                  </a:lnTo>
                  <a:lnTo>
                    <a:pt x="19692" y="17210"/>
                  </a:lnTo>
                  <a:lnTo>
                    <a:pt x="19701" y="17218"/>
                  </a:lnTo>
                  <a:lnTo>
                    <a:pt x="19710" y="17226"/>
                  </a:lnTo>
                  <a:lnTo>
                    <a:pt x="19719" y="17234"/>
                  </a:lnTo>
                  <a:lnTo>
                    <a:pt x="19728" y="17241"/>
                  </a:lnTo>
                  <a:lnTo>
                    <a:pt x="19737" y="17249"/>
                  </a:lnTo>
                  <a:lnTo>
                    <a:pt x="19746" y="17257"/>
                  </a:lnTo>
                  <a:lnTo>
                    <a:pt x="19755" y="17265"/>
                  </a:lnTo>
                  <a:lnTo>
                    <a:pt x="19764" y="17273"/>
                  </a:lnTo>
                  <a:lnTo>
                    <a:pt x="19773" y="17281"/>
                  </a:lnTo>
                  <a:lnTo>
                    <a:pt x="19782" y="17289"/>
                  </a:lnTo>
                  <a:lnTo>
                    <a:pt x="19791" y="17296"/>
                  </a:lnTo>
                  <a:lnTo>
                    <a:pt x="19800" y="17304"/>
                  </a:lnTo>
                  <a:lnTo>
                    <a:pt x="19809" y="17312"/>
                  </a:lnTo>
                  <a:lnTo>
                    <a:pt x="19818" y="17320"/>
                  </a:lnTo>
                  <a:lnTo>
                    <a:pt x="19827" y="17328"/>
                  </a:lnTo>
                  <a:lnTo>
                    <a:pt x="19836" y="17336"/>
                  </a:lnTo>
                  <a:lnTo>
                    <a:pt x="19845" y="17344"/>
                  </a:lnTo>
                  <a:lnTo>
                    <a:pt x="19854" y="17352"/>
                  </a:lnTo>
                  <a:lnTo>
                    <a:pt x="19863" y="17359"/>
                  </a:lnTo>
                  <a:lnTo>
                    <a:pt x="19872" y="17367"/>
                  </a:lnTo>
                  <a:lnTo>
                    <a:pt x="19881" y="17375"/>
                  </a:lnTo>
                  <a:lnTo>
                    <a:pt x="19890" y="17383"/>
                  </a:lnTo>
                  <a:lnTo>
                    <a:pt x="19899" y="17391"/>
                  </a:lnTo>
                  <a:lnTo>
                    <a:pt x="19908" y="17399"/>
                  </a:lnTo>
                  <a:lnTo>
                    <a:pt x="19917" y="17407"/>
                  </a:lnTo>
                  <a:lnTo>
                    <a:pt x="19926" y="17414"/>
                  </a:lnTo>
                  <a:lnTo>
                    <a:pt x="19935" y="17422"/>
                  </a:lnTo>
                  <a:lnTo>
                    <a:pt x="19944" y="17430"/>
                  </a:lnTo>
                  <a:lnTo>
                    <a:pt x="19953" y="17438"/>
                  </a:lnTo>
                  <a:lnTo>
                    <a:pt x="19962" y="17446"/>
                  </a:lnTo>
                  <a:lnTo>
                    <a:pt x="19971" y="17454"/>
                  </a:lnTo>
                  <a:lnTo>
                    <a:pt x="19980" y="17462"/>
                  </a:lnTo>
                  <a:lnTo>
                    <a:pt x="19989" y="17470"/>
                  </a:lnTo>
                  <a:lnTo>
                    <a:pt x="19998" y="17477"/>
                  </a:lnTo>
                  <a:lnTo>
                    <a:pt x="20007" y="17485"/>
                  </a:lnTo>
                  <a:lnTo>
                    <a:pt x="20016" y="17493"/>
                  </a:lnTo>
                  <a:lnTo>
                    <a:pt x="20025" y="17501"/>
                  </a:lnTo>
                  <a:lnTo>
                    <a:pt x="20034" y="17509"/>
                  </a:lnTo>
                  <a:lnTo>
                    <a:pt x="20043" y="17517"/>
                  </a:lnTo>
                  <a:lnTo>
                    <a:pt x="20052" y="17525"/>
                  </a:lnTo>
                  <a:lnTo>
                    <a:pt x="20061" y="17532"/>
                  </a:lnTo>
                  <a:lnTo>
                    <a:pt x="20070" y="17540"/>
                  </a:lnTo>
                  <a:lnTo>
                    <a:pt x="20079" y="17548"/>
                  </a:lnTo>
                  <a:lnTo>
                    <a:pt x="20088" y="17556"/>
                  </a:lnTo>
                  <a:lnTo>
                    <a:pt x="20097" y="17564"/>
                  </a:lnTo>
                  <a:lnTo>
                    <a:pt x="20106" y="17572"/>
                  </a:lnTo>
                  <a:lnTo>
                    <a:pt x="20115" y="17580"/>
                  </a:lnTo>
                  <a:lnTo>
                    <a:pt x="20124" y="17588"/>
                  </a:lnTo>
                  <a:lnTo>
                    <a:pt x="20133" y="17595"/>
                  </a:lnTo>
                  <a:lnTo>
                    <a:pt x="20142" y="17603"/>
                  </a:lnTo>
                  <a:lnTo>
                    <a:pt x="20151" y="17611"/>
                  </a:lnTo>
                  <a:lnTo>
                    <a:pt x="20160" y="17619"/>
                  </a:lnTo>
                  <a:lnTo>
                    <a:pt x="20169" y="17627"/>
                  </a:lnTo>
                  <a:lnTo>
                    <a:pt x="20178" y="17635"/>
                  </a:lnTo>
                  <a:lnTo>
                    <a:pt x="20187" y="17643"/>
                  </a:lnTo>
                  <a:lnTo>
                    <a:pt x="20196" y="17650"/>
                  </a:lnTo>
                  <a:lnTo>
                    <a:pt x="20205" y="17658"/>
                  </a:lnTo>
                  <a:lnTo>
                    <a:pt x="20214" y="17666"/>
                  </a:lnTo>
                  <a:lnTo>
                    <a:pt x="20223" y="17674"/>
                  </a:lnTo>
                  <a:lnTo>
                    <a:pt x="20232" y="17682"/>
                  </a:lnTo>
                  <a:lnTo>
                    <a:pt x="20241" y="17690"/>
                  </a:lnTo>
                  <a:lnTo>
                    <a:pt x="20250" y="17698"/>
                  </a:lnTo>
                  <a:lnTo>
                    <a:pt x="20259" y="17705"/>
                  </a:lnTo>
                  <a:lnTo>
                    <a:pt x="20268" y="17713"/>
                  </a:lnTo>
                  <a:lnTo>
                    <a:pt x="20277" y="17721"/>
                  </a:lnTo>
                  <a:lnTo>
                    <a:pt x="20286" y="17729"/>
                  </a:lnTo>
                  <a:lnTo>
                    <a:pt x="20295" y="17737"/>
                  </a:lnTo>
                  <a:lnTo>
                    <a:pt x="20304" y="17745"/>
                  </a:lnTo>
                  <a:lnTo>
                    <a:pt x="20313" y="17753"/>
                  </a:lnTo>
                  <a:lnTo>
                    <a:pt x="20322" y="17761"/>
                  </a:lnTo>
                  <a:lnTo>
                    <a:pt x="20331" y="17768"/>
                  </a:lnTo>
                  <a:lnTo>
                    <a:pt x="20340" y="17776"/>
                  </a:lnTo>
                  <a:lnTo>
                    <a:pt x="20349" y="17784"/>
                  </a:lnTo>
                  <a:lnTo>
                    <a:pt x="20358" y="17792"/>
                  </a:lnTo>
                  <a:lnTo>
                    <a:pt x="20367" y="17800"/>
                  </a:lnTo>
                  <a:lnTo>
                    <a:pt x="20376" y="17808"/>
                  </a:lnTo>
                  <a:lnTo>
                    <a:pt x="20385" y="17816"/>
                  </a:lnTo>
                  <a:lnTo>
                    <a:pt x="20394" y="17823"/>
                  </a:lnTo>
                  <a:lnTo>
                    <a:pt x="20403" y="17831"/>
                  </a:lnTo>
                  <a:lnTo>
                    <a:pt x="20412" y="17839"/>
                  </a:lnTo>
                  <a:lnTo>
                    <a:pt x="20421" y="17847"/>
                  </a:lnTo>
                  <a:lnTo>
                    <a:pt x="20430" y="17855"/>
                  </a:lnTo>
                  <a:lnTo>
                    <a:pt x="20439" y="17863"/>
                  </a:lnTo>
                  <a:lnTo>
                    <a:pt x="20448" y="17871"/>
                  </a:lnTo>
                  <a:lnTo>
                    <a:pt x="20457" y="17879"/>
                  </a:lnTo>
                  <a:lnTo>
                    <a:pt x="20466" y="17886"/>
                  </a:lnTo>
                  <a:lnTo>
                    <a:pt x="20475" y="17894"/>
                  </a:lnTo>
                  <a:lnTo>
                    <a:pt x="20484" y="17902"/>
                  </a:lnTo>
                  <a:lnTo>
                    <a:pt x="20493" y="17910"/>
                  </a:lnTo>
                  <a:lnTo>
                    <a:pt x="20502" y="17918"/>
                  </a:lnTo>
                  <a:lnTo>
                    <a:pt x="20511" y="17926"/>
                  </a:lnTo>
                  <a:lnTo>
                    <a:pt x="20520" y="17934"/>
                  </a:lnTo>
                  <a:lnTo>
                    <a:pt x="20529" y="17941"/>
                  </a:lnTo>
                  <a:lnTo>
                    <a:pt x="20538" y="17949"/>
                  </a:lnTo>
                  <a:lnTo>
                    <a:pt x="20547" y="17957"/>
                  </a:lnTo>
                  <a:lnTo>
                    <a:pt x="20556" y="17965"/>
                  </a:lnTo>
                  <a:lnTo>
                    <a:pt x="20565" y="17973"/>
                  </a:lnTo>
                  <a:lnTo>
                    <a:pt x="20574" y="17981"/>
                  </a:lnTo>
                  <a:lnTo>
                    <a:pt x="20583" y="17989"/>
                  </a:lnTo>
                  <a:lnTo>
                    <a:pt x="20592" y="17997"/>
                  </a:lnTo>
                  <a:lnTo>
                    <a:pt x="20601" y="18004"/>
                  </a:lnTo>
                  <a:lnTo>
                    <a:pt x="20610" y="18012"/>
                  </a:lnTo>
                  <a:lnTo>
                    <a:pt x="20619" y="18020"/>
                  </a:lnTo>
                  <a:lnTo>
                    <a:pt x="20628" y="18028"/>
                  </a:lnTo>
                  <a:lnTo>
                    <a:pt x="20637" y="18036"/>
                  </a:lnTo>
                  <a:lnTo>
                    <a:pt x="20646" y="18044"/>
                  </a:lnTo>
                  <a:lnTo>
                    <a:pt x="20655" y="18052"/>
                  </a:lnTo>
                  <a:lnTo>
                    <a:pt x="20664" y="18059"/>
                  </a:lnTo>
                  <a:lnTo>
                    <a:pt x="20673" y="18067"/>
                  </a:lnTo>
                  <a:lnTo>
                    <a:pt x="20682" y="18075"/>
                  </a:lnTo>
                  <a:lnTo>
                    <a:pt x="20691" y="18083"/>
                  </a:lnTo>
                  <a:lnTo>
                    <a:pt x="20700" y="18091"/>
                  </a:lnTo>
                  <a:lnTo>
                    <a:pt x="20709" y="18099"/>
                  </a:lnTo>
                  <a:lnTo>
                    <a:pt x="20718" y="18107"/>
                  </a:lnTo>
                  <a:lnTo>
                    <a:pt x="20727" y="18115"/>
                  </a:lnTo>
                  <a:lnTo>
                    <a:pt x="20736" y="18122"/>
                  </a:lnTo>
                  <a:lnTo>
                    <a:pt x="20745" y="18130"/>
                  </a:lnTo>
                  <a:lnTo>
                    <a:pt x="20754" y="18138"/>
                  </a:lnTo>
                  <a:lnTo>
                    <a:pt x="20763" y="18146"/>
                  </a:lnTo>
                  <a:lnTo>
                    <a:pt x="20772" y="18154"/>
                  </a:lnTo>
                  <a:lnTo>
                    <a:pt x="20781" y="18162"/>
                  </a:lnTo>
                  <a:lnTo>
                    <a:pt x="20790" y="18170"/>
                  </a:lnTo>
                  <a:lnTo>
                    <a:pt x="20799" y="18177"/>
                  </a:lnTo>
                  <a:lnTo>
                    <a:pt x="20808" y="18185"/>
                  </a:lnTo>
                  <a:lnTo>
                    <a:pt x="20817" y="18193"/>
                  </a:lnTo>
                  <a:lnTo>
                    <a:pt x="20826" y="18201"/>
                  </a:lnTo>
                  <a:lnTo>
                    <a:pt x="20835" y="18209"/>
                  </a:lnTo>
                  <a:lnTo>
                    <a:pt x="20844" y="18217"/>
                  </a:lnTo>
                  <a:lnTo>
                    <a:pt x="20853" y="18225"/>
                  </a:lnTo>
                  <a:lnTo>
                    <a:pt x="20862" y="18232"/>
                  </a:lnTo>
                  <a:lnTo>
                    <a:pt x="20871" y="18240"/>
                  </a:lnTo>
                  <a:lnTo>
                    <a:pt x="20880" y="18248"/>
                  </a:lnTo>
                  <a:lnTo>
                    <a:pt x="20889" y="18256"/>
                  </a:lnTo>
                  <a:lnTo>
                    <a:pt x="20898" y="18264"/>
                  </a:lnTo>
                  <a:lnTo>
                    <a:pt x="20907" y="18272"/>
                  </a:lnTo>
                  <a:lnTo>
                    <a:pt x="20916" y="18280"/>
                  </a:lnTo>
                  <a:lnTo>
                    <a:pt x="20925" y="18288"/>
                  </a:lnTo>
                  <a:lnTo>
                    <a:pt x="20934" y="18295"/>
                  </a:lnTo>
                  <a:lnTo>
                    <a:pt x="20943" y="18303"/>
                  </a:lnTo>
                  <a:lnTo>
                    <a:pt x="20952" y="18311"/>
                  </a:lnTo>
                  <a:lnTo>
                    <a:pt x="20961" y="18319"/>
                  </a:lnTo>
                  <a:lnTo>
                    <a:pt x="20970" y="18327"/>
                  </a:lnTo>
                  <a:lnTo>
                    <a:pt x="20979" y="18335"/>
                  </a:lnTo>
                  <a:lnTo>
                    <a:pt x="20988" y="18343"/>
                  </a:lnTo>
                  <a:lnTo>
                    <a:pt x="20997" y="18350"/>
                  </a:lnTo>
                  <a:lnTo>
                    <a:pt x="21006" y="18358"/>
                  </a:lnTo>
                  <a:lnTo>
                    <a:pt x="21015" y="18366"/>
                  </a:lnTo>
                  <a:lnTo>
                    <a:pt x="21024" y="18374"/>
                  </a:lnTo>
                  <a:lnTo>
                    <a:pt x="21033" y="18382"/>
                  </a:lnTo>
                  <a:lnTo>
                    <a:pt x="21042" y="18390"/>
                  </a:lnTo>
                  <a:lnTo>
                    <a:pt x="21051" y="18398"/>
                  </a:lnTo>
                  <a:lnTo>
                    <a:pt x="21060" y="18406"/>
                  </a:lnTo>
                  <a:lnTo>
                    <a:pt x="21069" y="18413"/>
                  </a:lnTo>
                  <a:lnTo>
                    <a:pt x="21078" y="18421"/>
                  </a:lnTo>
                  <a:lnTo>
                    <a:pt x="21087" y="18429"/>
                  </a:lnTo>
                  <a:lnTo>
                    <a:pt x="21096" y="18437"/>
                  </a:lnTo>
                  <a:lnTo>
                    <a:pt x="21105" y="18445"/>
                  </a:lnTo>
                  <a:lnTo>
                    <a:pt x="21114" y="18453"/>
                  </a:lnTo>
                  <a:lnTo>
                    <a:pt x="21123" y="18461"/>
                  </a:lnTo>
                  <a:lnTo>
                    <a:pt x="21132" y="18468"/>
                  </a:lnTo>
                  <a:lnTo>
                    <a:pt x="21141" y="18476"/>
                  </a:lnTo>
                  <a:lnTo>
                    <a:pt x="21150" y="18484"/>
                  </a:lnTo>
                  <a:lnTo>
                    <a:pt x="21159" y="18492"/>
                  </a:lnTo>
                  <a:lnTo>
                    <a:pt x="21168" y="18500"/>
                  </a:lnTo>
                  <a:lnTo>
                    <a:pt x="21177" y="18508"/>
                  </a:lnTo>
                  <a:lnTo>
                    <a:pt x="21186" y="18516"/>
                  </a:lnTo>
                  <a:lnTo>
                    <a:pt x="21195" y="18524"/>
                  </a:lnTo>
                  <a:lnTo>
                    <a:pt x="21204" y="18531"/>
                  </a:lnTo>
                  <a:lnTo>
                    <a:pt x="21213" y="18539"/>
                  </a:lnTo>
                  <a:lnTo>
                    <a:pt x="21222" y="18547"/>
                  </a:lnTo>
                  <a:lnTo>
                    <a:pt x="21231" y="18555"/>
                  </a:lnTo>
                  <a:lnTo>
                    <a:pt x="21240" y="18563"/>
                  </a:lnTo>
                  <a:lnTo>
                    <a:pt x="21249" y="18571"/>
                  </a:lnTo>
                  <a:lnTo>
                    <a:pt x="21258" y="18579"/>
                  </a:lnTo>
                  <a:lnTo>
                    <a:pt x="21267" y="18586"/>
                  </a:lnTo>
                  <a:lnTo>
                    <a:pt x="21276" y="18594"/>
                  </a:lnTo>
                  <a:lnTo>
                    <a:pt x="21285" y="18602"/>
                  </a:lnTo>
                  <a:lnTo>
                    <a:pt x="21294" y="18610"/>
                  </a:lnTo>
                  <a:lnTo>
                    <a:pt x="21303" y="18618"/>
                  </a:lnTo>
                  <a:lnTo>
                    <a:pt x="21312" y="18626"/>
                  </a:lnTo>
                  <a:lnTo>
                    <a:pt x="21321" y="18634"/>
                  </a:lnTo>
                  <a:lnTo>
                    <a:pt x="21330" y="18642"/>
                  </a:lnTo>
                  <a:lnTo>
                    <a:pt x="21339" y="18649"/>
                  </a:lnTo>
                  <a:lnTo>
                    <a:pt x="21348" y="18657"/>
                  </a:lnTo>
                  <a:lnTo>
                    <a:pt x="21357" y="18665"/>
                  </a:lnTo>
                  <a:lnTo>
                    <a:pt x="21366" y="18673"/>
                  </a:lnTo>
                  <a:lnTo>
                    <a:pt x="21375" y="18681"/>
                  </a:lnTo>
                  <a:lnTo>
                    <a:pt x="21384" y="18689"/>
                  </a:lnTo>
                  <a:lnTo>
                    <a:pt x="21393" y="18697"/>
                  </a:lnTo>
                  <a:lnTo>
                    <a:pt x="21402" y="18704"/>
                  </a:lnTo>
                  <a:lnTo>
                    <a:pt x="21411" y="18712"/>
                  </a:lnTo>
                  <a:lnTo>
                    <a:pt x="21420" y="18720"/>
                  </a:lnTo>
                  <a:lnTo>
                    <a:pt x="21429" y="18728"/>
                  </a:lnTo>
                  <a:lnTo>
                    <a:pt x="21438" y="18736"/>
                  </a:lnTo>
                  <a:lnTo>
                    <a:pt x="21447" y="18744"/>
                  </a:lnTo>
                  <a:lnTo>
                    <a:pt x="21456" y="18752"/>
                  </a:lnTo>
                  <a:lnTo>
                    <a:pt x="21465" y="18759"/>
                  </a:lnTo>
                  <a:lnTo>
                    <a:pt x="21474" y="18767"/>
                  </a:lnTo>
                  <a:lnTo>
                    <a:pt x="21483" y="18775"/>
                  </a:lnTo>
                  <a:lnTo>
                    <a:pt x="21492" y="18783"/>
                  </a:lnTo>
                  <a:lnTo>
                    <a:pt x="21501" y="18791"/>
                  </a:lnTo>
                  <a:lnTo>
                    <a:pt x="21510" y="18799"/>
                  </a:lnTo>
                  <a:lnTo>
                    <a:pt x="21519" y="18807"/>
                  </a:lnTo>
                  <a:lnTo>
                    <a:pt x="21528" y="18815"/>
                  </a:lnTo>
                  <a:lnTo>
                    <a:pt x="21537" y="18822"/>
                  </a:lnTo>
                  <a:lnTo>
                    <a:pt x="21546" y="18830"/>
                  </a:lnTo>
                  <a:lnTo>
                    <a:pt x="21555" y="18838"/>
                  </a:lnTo>
                  <a:lnTo>
                    <a:pt x="21564" y="18846"/>
                  </a:lnTo>
                  <a:lnTo>
                    <a:pt x="21573" y="18854"/>
                  </a:lnTo>
                  <a:lnTo>
                    <a:pt x="21582" y="18862"/>
                  </a:lnTo>
                  <a:lnTo>
                    <a:pt x="21591" y="18870"/>
                  </a:lnTo>
                  <a:lnTo>
                    <a:pt x="21600" y="18877"/>
                  </a:lnTo>
                  <a:lnTo>
                    <a:pt x="21609" y="18885"/>
                  </a:lnTo>
                  <a:lnTo>
                    <a:pt x="21618" y="18893"/>
                  </a:lnTo>
                  <a:lnTo>
                    <a:pt x="21627" y="18901"/>
                  </a:lnTo>
                  <a:lnTo>
                    <a:pt x="21636" y="18909"/>
                  </a:lnTo>
                  <a:lnTo>
                    <a:pt x="21645" y="18917"/>
                  </a:lnTo>
                  <a:lnTo>
                    <a:pt x="21654" y="18925"/>
                  </a:lnTo>
                  <a:lnTo>
                    <a:pt x="21663" y="18933"/>
                  </a:lnTo>
                  <a:lnTo>
                    <a:pt x="21672" y="18940"/>
                  </a:lnTo>
                  <a:lnTo>
                    <a:pt x="21681" y="18948"/>
                  </a:lnTo>
                  <a:lnTo>
                    <a:pt x="21690" y="18956"/>
                  </a:lnTo>
                  <a:lnTo>
                    <a:pt x="21699" y="18964"/>
                  </a:lnTo>
                  <a:lnTo>
                    <a:pt x="21708" y="18972"/>
                  </a:lnTo>
                  <a:lnTo>
                    <a:pt x="21717" y="18980"/>
                  </a:lnTo>
                  <a:lnTo>
                    <a:pt x="21726" y="18988"/>
                  </a:lnTo>
                  <a:lnTo>
                    <a:pt x="21735" y="18995"/>
                  </a:lnTo>
                  <a:lnTo>
                    <a:pt x="21744" y="19003"/>
                  </a:lnTo>
                  <a:lnTo>
                    <a:pt x="21753" y="19011"/>
                  </a:lnTo>
                  <a:lnTo>
                    <a:pt x="21762" y="19019"/>
                  </a:lnTo>
                  <a:lnTo>
                    <a:pt x="21771" y="19027"/>
                  </a:lnTo>
                  <a:lnTo>
                    <a:pt x="21780" y="19035"/>
                  </a:lnTo>
                  <a:lnTo>
                    <a:pt x="21789" y="19043"/>
                  </a:lnTo>
                  <a:lnTo>
                    <a:pt x="21798" y="19051"/>
                  </a:lnTo>
                  <a:lnTo>
                    <a:pt x="21807" y="19058"/>
                  </a:lnTo>
                  <a:lnTo>
                    <a:pt x="21816" y="19066"/>
                  </a:lnTo>
                  <a:lnTo>
                    <a:pt x="21825" y="19074"/>
                  </a:lnTo>
                  <a:lnTo>
                    <a:pt x="21834" y="19082"/>
                  </a:lnTo>
                  <a:lnTo>
                    <a:pt x="21843" y="19090"/>
                  </a:lnTo>
                  <a:lnTo>
                    <a:pt x="21852" y="19098"/>
                  </a:lnTo>
                  <a:lnTo>
                    <a:pt x="21861" y="19106"/>
                  </a:lnTo>
                  <a:lnTo>
                    <a:pt x="21870" y="19113"/>
                  </a:lnTo>
                  <a:lnTo>
                    <a:pt x="21879" y="19121"/>
                  </a:lnTo>
                  <a:lnTo>
                    <a:pt x="21888" y="19129"/>
                  </a:lnTo>
                  <a:lnTo>
                    <a:pt x="21897" y="19137"/>
                  </a:lnTo>
                  <a:lnTo>
                    <a:pt x="21906" y="19145"/>
                  </a:lnTo>
                  <a:lnTo>
                    <a:pt x="21915" y="19153"/>
                  </a:lnTo>
                  <a:lnTo>
                    <a:pt x="21924" y="19161"/>
                  </a:lnTo>
                  <a:lnTo>
                    <a:pt x="21933" y="19169"/>
                  </a:lnTo>
                  <a:lnTo>
                    <a:pt x="21942" y="19176"/>
                  </a:lnTo>
                  <a:lnTo>
                    <a:pt x="21951" y="19184"/>
                  </a:lnTo>
                  <a:lnTo>
                    <a:pt x="21960" y="19192"/>
                  </a:lnTo>
                  <a:lnTo>
                    <a:pt x="21969" y="19200"/>
                  </a:lnTo>
                  <a:lnTo>
                    <a:pt x="21978" y="19208"/>
                  </a:lnTo>
                  <a:lnTo>
                    <a:pt x="21987" y="19216"/>
                  </a:lnTo>
                  <a:lnTo>
                    <a:pt x="21996" y="19224"/>
                  </a:lnTo>
                  <a:lnTo>
                    <a:pt x="22005" y="19231"/>
                  </a:lnTo>
                  <a:lnTo>
                    <a:pt x="22014" y="19239"/>
                  </a:lnTo>
                  <a:lnTo>
                    <a:pt x="22023" y="19247"/>
                  </a:lnTo>
                  <a:lnTo>
                    <a:pt x="22032" y="19255"/>
                  </a:lnTo>
                  <a:lnTo>
                    <a:pt x="22041" y="19263"/>
                  </a:lnTo>
                  <a:lnTo>
                    <a:pt x="22050" y="19271"/>
                  </a:lnTo>
                  <a:lnTo>
                    <a:pt x="22059" y="19279"/>
                  </a:lnTo>
                  <a:lnTo>
                    <a:pt x="22068" y="19286"/>
                  </a:lnTo>
                  <a:lnTo>
                    <a:pt x="22077" y="19294"/>
                  </a:lnTo>
                  <a:lnTo>
                    <a:pt x="22086" y="19302"/>
                  </a:lnTo>
                  <a:lnTo>
                    <a:pt x="22095" y="19310"/>
                  </a:lnTo>
                  <a:lnTo>
                    <a:pt x="22104" y="19318"/>
                  </a:lnTo>
                  <a:lnTo>
                    <a:pt x="22113" y="19326"/>
                  </a:lnTo>
                  <a:lnTo>
                    <a:pt x="22122" y="19334"/>
                  </a:lnTo>
                  <a:lnTo>
                    <a:pt x="22131" y="19342"/>
                  </a:lnTo>
                  <a:lnTo>
                    <a:pt x="22140" y="19349"/>
                  </a:lnTo>
                  <a:lnTo>
                    <a:pt x="22149" y="19357"/>
                  </a:lnTo>
                  <a:lnTo>
                    <a:pt x="22158" y="19365"/>
                  </a:lnTo>
                  <a:lnTo>
                    <a:pt x="22167" y="19373"/>
                  </a:lnTo>
                  <a:lnTo>
                    <a:pt x="22176" y="19381"/>
                  </a:lnTo>
                  <a:lnTo>
                    <a:pt x="22185" y="19389"/>
                  </a:lnTo>
                  <a:lnTo>
                    <a:pt x="22194" y="19397"/>
                  </a:lnTo>
                  <a:lnTo>
                    <a:pt x="22203" y="19404"/>
                  </a:lnTo>
                  <a:lnTo>
                    <a:pt x="22212" y="19412"/>
                  </a:lnTo>
                  <a:lnTo>
                    <a:pt x="22221" y="19420"/>
                  </a:lnTo>
                  <a:lnTo>
                    <a:pt x="22230" y="19428"/>
                  </a:lnTo>
                  <a:lnTo>
                    <a:pt x="22239" y="19436"/>
                  </a:lnTo>
                  <a:lnTo>
                    <a:pt x="22248" y="19444"/>
                  </a:lnTo>
                  <a:lnTo>
                    <a:pt x="22257" y="19452"/>
                  </a:lnTo>
                  <a:lnTo>
                    <a:pt x="22266" y="19460"/>
                  </a:lnTo>
                  <a:lnTo>
                    <a:pt x="22275" y="19467"/>
                  </a:lnTo>
                  <a:lnTo>
                    <a:pt x="22284" y="19475"/>
                  </a:lnTo>
                  <a:lnTo>
                    <a:pt x="22293" y="19483"/>
                  </a:lnTo>
                  <a:lnTo>
                    <a:pt x="22302" y="19491"/>
                  </a:lnTo>
                  <a:lnTo>
                    <a:pt x="22311" y="19499"/>
                  </a:lnTo>
                  <a:lnTo>
                    <a:pt x="22320" y="19507"/>
                  </a:lnTo>
                  <a:lnTo>
                    <a:pt x="22329" y="19515"/>
                  </a:lnTo>
                  <a:lnTo>
                    <a:pt x="22338" y="19522"/>
                  </a:lnTo>
                  <a:lnTo>
                    <a:pt x="22347" y="19530"/>
                  </a:lnTo>
                  <a:lnTo>
                    <a:pt x="22356" y="19538"/>
                  </a:lnTo>
                  <a:lnTo>
                    <a:pt x="22365" y="19546"/>
                  </a:lnTo>
                  <a:lnTo>
                    <a:pt x="22374" y="19554"/>
                  </a:lnTo>
                  <a:lnTo>
                    <a:pt x="22383" y="19562"/>
                  </a:lnTo>
                  <a:lnTo>
                    <a:pt x="22392" y="19570"/>
                  </a:lnTo>
                  <a:lnTo>
                    <a:pt x="22401" y="19578"/>
                  </a:lnTo>
                  <a:lnTo>
                    <a:pt x="22410" y="19585"/>
                  </a:lnTo>
                  <a:lnTo>
                    <a:pt x="22419" y="19593"/>
                  </a:lnTo>
                  <a:lnTo>
                    <a:pt x="22428" y="19601"/>
                  </a:lnTo>
                  <a:lnTo>
                    <a:pt x="22437" y="19609"/>
                  </a:lnTo>
                  <a:lnTo>
                    <a:pt x="22446" y="19617"/>
                  </a:lnTo>
                  <a:lnTo>
                    <a:pt x="22455" y="19625"/>
                  </a:lnTo>
                  <a:lnTo>
                    <a:pt x="22464" y="19633"/>
                  </a:lnTo>
                  <a:lnTo>
                    <a:pt x="22473" y="19640"/>
                  </a:lnTo>
                  <a:lnTo>
                    <a:pt x="22482" y="19648"/>
                  </a:lnTo>
                  <a:lnTo>
                    <a:pt x="22491" y="19656"/>
                  </a:lnTo>
                  <a:lnTo>
                    <a:pt x="22500" y="19664"/>
                  </a:lnTo>
                  <a:lnTo>
                    <a:pt x="22509" y="19672"/>
                  </a:lnTo>
                  <a:lnTo>
                    <a:pt x="22518" y="19680"/>
                  </a:lnTo>
                  <a:lnTo>
                    <a:pt x="22527" y="19688"/>
                  </a:lnTo>
                  <a:lnTo>
                    <a:pt x="22536" y="19696"/>
                  </a:lnTo>
                  <a:lnTo>
                    <a:pt x="22545" y="19703"/>
                  </a:lnTo>
                  <a:lnTo>
                    <a:pt x="22554" y="19711"/>
                  </a:lnTo>
                  <a:lnTo>
                    <a:pt x="22563" y="19719"/>
                  </a:lnTo>
                  <a:lnTo>
                    <a:pt x="22572" y="19727"/>
                  </a:lnTo>
                  <a:lnTo>
                    <a:pt x="22581" y="19735"/>
                  </a:lnTo>
                  <a:lnTo>
                    <a:pt x="22590" y="19743"/>
                  </a:lnTo>
                  <a:lnTo>
                    <a:pt x="22599" y="19751"/>
                  </a:lnTo>
                  <a:lnTo>
                    <a:pt x="22608" y="19758"/>
                  </a:lnTo>
                  <a:lnTo>
                    <a:pt x="22617" y="19766"/>
                  </a:lnTo>
                  <a:lnTo>
                    <a:pt x="22626" y="19774"/>
                  </a:lnTo>
                  <a:lnTo>
                    <a:pt x="22635" y="19782"/>
                  </a:lnTo>
                  <a:lnTo>
                    <a:pt x="22644" y="19790"/>
                  </a:lnTo>
                  <a:lnTo>
                    <a:pt x="22653" y="19798"/>
                  </a:lnTo>
                  <a:lnTo>
                    <a:pt x="22662" y="19806"/>
                  </a:lnTo>
                  <a:lnTo>
                    <a:pt x="22671" y="19813"/>
                  </a:lnTo>
                  <a:lnTo>
                    <a:pt x="22680" y="19821"/>
                  </a:lnTo>
                  <a:lnTo>
                    <a:pt x="22689" y="19829"/>
                  </a:lnTo>
                  <a:lnTo>
                    <a:pt x="22698" y="19837"/>
                  </a:lnTo>
                  <a:lnTo>
                    <a:pt x="22707" y="19845"/>
                  </a:lnTo>
                  <a:lnTo>
                    <a:pt x="22716" y="19853"/>
                  </a:lnTo>
                  <a:lnTo>
                    <a:pt x="22725" y="19861"/>
                  </a:lnTo>
                  <a:lnTo>
                    <a:pt x="22734" y="19869"/>
                  </a:lnTo>
                  <a:lnTo>
                    <a:pt x="22743" y="19876"/>
                  </a:lnTo>
                  <a:lnTo>
                    <a:pt x="22752" y="19884"/>
                  </a:lnTo>
                  <a:lnTo>
                    <a:pt x="22761" y="19892"/>
                  </a:lnTo>
                  <a:lnTo>
                    <a:pt x="22770" y="19900"/>
                  </a:lnTo>
                  <a:lnTo>
                    <a:pt x="22779" y="19908"/>
                  </a:lnTo>
                  <a:lnTo>
                    <a:pt x="22788" y="19916"/>
                  </a:lnTo>
                  <a:lnTo>
                    <a:pt x="22797" y="19924"/>
                  </a:lnTo>
                  <a:lnTo>
                    <a:pt x="22806" y="19931"/>
                  </a:lnTo>
                  <a:lnTo>
                    <a:pt x="22815" y="19939"/>
                  </a:lnTo>
                  <a:lnTo>
                    <a:pt x="22824" y="19947"/>
                  </a:lnTo>
                  <a:lnTo>
                    <a:pt x="22833" y="19955"/>
                  </a:lnTo>
                  <a:lnTo>
                    <a:pt x="22842" y="19963"/>
                  </a:lnTo>
                  <a:lnTo>
                    <a:pt x="22851" y="19971"/>
                  </a:lnTo>
                  <a:lnTo>
                    <a:pt x="22860" y="19979"/>
                  </a:lnTo>
                  <a:lnTo>
                    <a:pt x="22869" y="19987"/>
                  </a:lnTo>
                  <a:lnTo>
                    <a:pt x="22878" y="19994"/>
                  </a:lnTo>
                  <a:lnTo>
                    <a:pt x="22887" y="20002"/>
                  </a:lnTo>
                  <a:lnTo>
                    <a:pt x="22896" y="20010"/>
                  </a:lnTo>
                  <a:lnTo>
                    <a:pt x="22905" y="20018"/>
                  </a:lnTo>
                  <a:lnTo>
                    <a:pt x="22914" y="20026"/>
                  </a:lnTo>
                  <a:lnTo>
                    <a:pt x="22923" y="20034"/>
                  </a:lnTo>
                  <a:lnTo>
                    <a:pt x="22932" y="20042"/>
                  </a:lnTo>
                  <a:lnTo>
                    <a:pt x="22941" y="20049"/>
                  </a:lnTo>
                  <a:lnTo>
                    <a:pt x="22950" y="20057"/>
                  </a:lnTo>
                  <a:lnTo>
                    <a:pt x="22959" y="20065"/>
                  </a:lnTo>
                  <a:lnTo>
                    <a:pt x="22968" y="20073"/>
                  </a:lnTo>
                  <a:lnTo>
                    <a:pt x="22977" y="20081"/>
                  </a:lnTo>
                  <a:lnTo>
                    <a:pt x="22986" y="20089"/>
                  </a:lnTo>
                  <a:lnTo>
                    <a:pt x="22995" y="20097"/>
                  </a:lnTo>
                  <a:lnTo>
                    <a:pt x="23004" y="20105"/>
                  </a:lnTo>
                  <a:lnTo>
                    <a:pt x="23013" y="20112"/>
                  </a:lnTo>
                  <a:lnTo>
                    <a:pt x="23022" y="20120"/>
                  </a:lnTo>
                  <a:lnTo>
                    <a:pt x="23031" y="20128"/>
                  </a:lnTo>
                  <a:lnTo>
                    <a:pt x="23040" y="20136"/>
                  </a:lnTo>
                  <a:lnTo>
                    <a:pt x="23049" y="20144"/>
                  </a:lnTo>
                  <a:lnTo>
                    <a:pt x="23058" y="20152"/>
                  </a:lnTo>
                  <a:lnTo>
                    <a:pt x="23067" y="20160"/>
                  </a:lnTo>
                  <a:lnTo>
                    <a:pt x="23076" y="20167"/>
                  </a:lnTo>
                  <a:lnTo>
                    <a:pt x="23085" y="20175"/>
                  </a:lnTo>
                  <a:lnTo>
                    <a:pt x="23094" y="20183"/>
                  </a:lnTo>
                  <a:lnTo>
                    <a:pt x="23103" y="20191"/>
                  </a:lnTo>
                  <a:lnTo>
                    <a:pt x="23112" y="20199"/>
                  </a:lnTo>
                  <a:lnTo>
                    <a:pt x="23121" y="20207"/>
                  </a:lnTo>
                  <a:lnTo>
                    <a:pt x="23130" y="20215"/>
                  </a:lnTo>
                  <a:lnTo>
                    <a:pt x="23139" y="20223"/>
                  </a:lnTo>
                  <a:lnTo>
                    <a:pt x="23148" y="20230"/>
                  </a:lnTo>
                  <a:lnTo>
                    <a:pt x="23157" y="20238"/>
                  </a:lnTo>
                  <a:lnTo>
                    <a:pt x="23166" y="20246"/>
                  </a:lnTo>
                  <a:lnTo>
                    <a:pt x="23175" y="20254"/>
                  </a:lnTo>
                  <a:lnTo>
                    <a:pt x="23184" y="20262"/>
                  </a:lnTo>
                  <a:lnTo>
                    <a:pt x="23193" y="20270"/>
                  </a:lnTo>
                  <a:lnTo>
                    <a:pt x="23202" y="20278"/>
                  </a:lnTo>
                  <a:lnTo>
                    <a:pt x="23211" y="20285"/>
                  </a:lnTo>
                  <a:lnTo>
                    <a:pt x="23220" y="20293"/>
                  </a:lnTo>
                  <a:lnTo>
                    <a:pt x="23229" y="20301"/>
                  </a:lnTo>
                  <a:lnTo>
                    <a:pt x="23238" y="20309"/>
                  </a:lnTo>
                  <a:lnTo>
                    <a:pt x="23247" y="20317"/>
                  </a:lnTo>
                  <a:lnTo>
                    <a:pt x="23256" y="20325"/>
                  </a:lnTo>
                  <a:lnTo>
                    <a:pt x="23265" y="20333"/>
                  </a:lnTo>
                  <a:lnTo>
                    <a:pt x="23274" y="20340"/>
                  </a:lnTo>
                  <a:lnTo>
                    <a:pt x="23283" y="20348"/>
                  </a:lnTo>
                  <a:lnTo>
                    <a:pt x="23292" y="20356"/>
                  </a:lnTo>
                  <a:lnTo>
                    <a:pt x="23301" y="20364"/>
                  </a:lnTo>
                  <a:lnTo>
                    <a:pt x="23310" y="20372"/>
                  </a:lnTo>
                  <a:lnTo>
                    <a:pt x="23319" y="20380"/>
                  </a:lnTo>
                  <a:lnTo>
                    <a:pt x="23328" y="20388"/>
                  </a:lnTo>
                  <a:lnTo>
                    <a:pt x="23337" y="20396"/>
                  </a:lnTo>
                  <a:lnTo>
                    <a:pt x="23346" y="20403"/>
                  </a:lnTo>
                  <a:lnTo>
                    <a:pt x="23355" y="20411"/>
                  </a:lnTo>
                  <a:lnTo>
                    <a:pt x="23364" y="20419"/>
                  </a:lnTo>
                  <a:lnTo>
                    <a:pt x="23373" y="20427"/>
                  </a:lnTo>
                  <a:lnTo>
                    <a:pt x="23382" y="20435"/>
                  </a:lnTo>
                  <a:lnTo>
                    <a:pt x="23391" y="20443"/>
                  </a:lnTo>
                  <a:lnTo>
                    <a:pt x="23400" y="20451"/>
                  </a:lnTo>
                  <a:lnTo>
                    <a:pt x="23409" y="20458"/>
                  </a:lnTo>
                  <a:lnTo>
                    <a:pt x="23418" y="20466"/>
                  </a:lnTo>
                  <a:lnTo>
                    <a:pt x="23427" y="20474"/>
                  </a:lnTo>
                  <a:lnTo>
                    <a:pt x="23436" y="20482"/>
                  </a:lnTo>
                  <a:lnTo>
                    <a:pt x="23445" y="20490"/>
                  </a:lnTo>
                  <a:lnTo>
                    <a:pt x="23454" y="20498"/>
                  </a:lnTo>
                  <a:lnTo>
                    <a:pt x="23463" y="20506"/>
                  </a:lnTo>
                  <a:lnTo>
                    <a:pt x="23472" y="20514"/>
                  </a:lnTo>
                  <a:lnTo>
                    <a:pt x="23481" y="20521"/>
                  </a:lnTo>
                  <a:lnTo>
                    <a:pt x="23490" y="20529"/>
                  </a:lnTo>
                  <a:lnTo>
                    <a:pt x="23499" y="20537"/>
                  </a:lnTo>
                  <a:lnTo>
                    <a:pt x="23508" y="20545"/>
                  </a:lnTo>
                  <a:lnTo>
                    <a:pt x="23517" y="20553"/>
                  </a:lnTo>
                  <a:lnTo>
                    <a:pt x="23526" y="20561"/>
                  </a:lnTo>
                  <a:lnTo>
                    <a:pt x="23535" y="20569"/>
                  </a:lnTo>
                  <a:lnTo>
                    <a:pt x="23544" y="20576"/>
                  </a:lnTo>
                  <a:lnTo>
                    <a:pt x="23553" y="20584"/>
                  </a:lnTo>
                  <a:lnTo>
                    <a:pt x="23562" y="20592"/>
                  </a:lnTo>
                  <a:lnTo>
                    <a:pt x="23571" y="20600"/>
                  </a:lnTo>
                  <a:lnTo>
                    <a:pt x="23580" y="20608"/>
                  </a:lnTo>
                  <a:lnTo>
                    <a:pt x="23589" y="20616"/>
                  </a:lnTo>
                  <a:lnTo>
                    <a:pt x="23598" y="20624"/>
                  </a:lnTo>
                  <a:lnTo>
                    <a:pt x="23607" y="20632"/>
                  </a:lnTo>
                  <a:lnTo>
                    <a:pt x="23616" y="20639"/>
                  </a:lnTo>
                  <a:lnTo>
                    <a:pt x="23625" y="20647"/>
                  </a:lnTo>
                  <a:lnTo>
                    <a:pt x="23634" y="20655"/>
                  </a:lnTo>
                  <a:lnTo>
                    <a:pt x="23643" y="20663"/>
                  </a:lnTo>
                  <a:lnTo>
                    <a:pt x="23652" y="20671"/>
                  </a:lnTo>
                  <a:lnTo>
                    <a:pt x="23661" y="20679"/>
                  </a:lnTo>
                  <a:lnTo>
                    <a:pt x="23670" y="20687"/>
                  </a:lnTo>
                  <a:lnTo>
                    <a:pt x="23679" y="20694"/>
                  </a:lnTo>
                  <a:lnTo>
                    <a:pt x="23688" y="20702"/>
                  </a:lnTo>
                  <a:lnTo>
                    <a:pt x="23697" y="20710"/>
                  </a:lnTo>
                  <a:lnTo>
                    <a:pt x="23706" y="20718"/>
                  </a:lnTo>
                  <a:lnTo>
                    <a:pt x="23715" y="20726"/>
                  </a:lnTo>
                  <a:lnTo>
                    <a:pt x="23724" y="20734"/>
                  </a:lnTo>
                  <a:lnTo>
                    <a:pt x="23733" y="20742"/>
                  </a:lnTo>
                  <a:lnTo>
                    <a:pt x="23742" y="20750"/>
                  </a:lnTo>
                  <a:lnTo>
                    <a:pt x="23751" y="20757"/>
                  </a:lnTo>
                  <a:lnTo>
                    <a:pt x="23760" y="20765"/>
                  </a:lnTo>
                  <a:lnTo>
                    <a:pt x="23769" y="20773"/>
                  </a:lnTo>
                  <a:lnTo>
                    <a:pt x="23778" y="20781"/>
                  </a:lnTo>
                  <a:lnTo>
                    <a:pt x="23787" y="20789"/>
                  </a:lnTo>
                  <a:lnTo>
                    <a:pt x="23796" y="20797"/>
                  </a:lnTo>
                  <a:lnTo>
                    <a:pt x="23805" y="20805"/>
                  </a:lnTo>
                  <a:lnTo>
                    <a:pt x="23814" y="20812"/>
                  </a:lnTo>
                  <a:lnTo>
                    <a:pt x="23823" y="20820"/>
                  </a:lnTo>
                  <a:lnTo>
                    <a:pt x="23832" y="20828"/>
                  </a:lnTo>
                  <a:lnTo>
                    <a:pt x="23841" y="20836"/>
                  </a:lnTo>
                  <a:lnTo>
                    <a:pt x="23850" y="20844"/>
                  </a:lnTo>
                  <a:lnTo>
                    <a:pt x="23859" y="20852"/>
                  </a:lnTo>
                  <a:lnTo>
                    <a:pt x="23868" y="20860"/>
                  </a:lnTo>
                  <a:lnTo>
                    <a:pt x="23877" y="20867"/>
                  </a:lnTo>
                  <a:lnTo>
                    <a:pt x="23886" y="20875"/>
                  </a:lnTo>
                  <a:lnTo>
                    <a:pt x="23895" y="20883"/>
                  </a:lnTo>
                  <a:lnTo>
                    <a:pt x="23904" y="20891"/>
                  </a:lnTo>
                  <a:lnTo>
                    <a:pt x="23913" y="20899"/>
                  </a:lnTo>
                  <a:lnTo>
                    <a:pt x="23922" y="20907"/>
                  </a:lnTo>
                  <a:lnTo>
                    <a:pt x="23931" y="20915"/>
                  </a:lnTo>
                  <a:lnTo>
                    <a:pt x="23940" y="20923"/>
                  </a:lnTo>
                  <a:lnTo>
                    <a:pt x="23949" y="20930"/>
                  </a:lnTo>
                  <a:lnTo>
                    <a:pt x="23958" y="20938"/>
                  </a:lnTo>
                  <a:lnTo>
                    <a:pt x="23967" y="20946"/>
                  </a:lnTo>
                  <a:lnTo>
                    <a:pt x="23976" y="20954"/>
                  </a:lnTo>
                  <a:lnTo>
                    <a:pt x="23985" y="20962"/>
                  </a:lnTo>
                  <a:lnTo>
                    <a:pt x="23994" y="20970"/>
                  </a:lnTo>
                  <a:lnTo>
                    <a:pt x="24003" y="20978"/>
                  </a:lnTo>
                  <a:lnTo>
                    <a:pt x="24012" y="20985"/>
                  </a:lnTo>
                  <a:lnTo>
                    <a:pt x="24021" y="20993"/>
                  </a:lnTo>
                  <a:lnTo>
                    <a:pt x="24030" y="21001"/>
                  </a:lnTo>
                  <a:lnTo>
                    <a:pt x="24039" y="21009"/>
                  </a:lnTo>
                  <a:lnTo>
                    <a:pt x="24048" y="21017"/>
                  </a:lnTo>
                  <a:lnTo>
                    <a:pt x="24057" y="21025"/>
                  </a:lnTo>
                  <a:lnTo>
                    <a:pt x="24066" y="21033"/>
                  </a:lnTo>
                  <a:lnTo>
                    <a:pt x="24075" y="21041"/>
                  </a:lnTo>
                  <a:lnTo>
                    <a:pt x="24084" y="21048"/>
                  </a:lnTo>
                  <a:lnTo>
                    <a:pt x="24093" y="21056"/>
                  </a:lnTo>
                  <a:lnTo>
                    <a:pt x="24102" y="21064"/>
                  </a:lnTo>
                  <a:lnTo>
                    <a:pt x="24111" y="21072"/>
                  </a:lnTo>
                  <a:lnTo>
                    <a:pt x="24120" y="21080"/>
                  </a:lnTo>
                  <a:lnTo>
                    <a:pt x="24129" y="21088"/>
                  </a:lnTo>
                  <a:lnTo>
                    <a:pt x="24138" y="21096"/>
                  </a:lnTo>
                  <a:lnTo>
                    <a:pt x="24147" y="21103"/>
                  </a:lnTo>
                  <a:lnTo>
                    <a:pt x="24156" y="21111"/>
                  </a:lnTo>
                  <a:lnTo>
                    <a:pt x="24165" y="21119"/>
                  </a:lnTo>
                  <a:lnTo>
                    <a:pt x="24174" y="21127"/>
                  </a:lnTo>
                  <a:lnTo>
                    <a:pt x="24183" y="21135"/>
                  </a:lnTo>
                  <a:lnTo>
                    <a:pt x="24192" y="21143"/>
                  </a:lnTo>
                  <a:lnTo>
                    <a:pt x="24201" y="21151"/>
                  </a:lnTo>
                  <a:lnTo>
                    <a:pt x="24210" y="21159"/>
                  </a:lnTo>
                  <a:lnTo>
                    <a:pt x="24219" y="21166"/>
                  </a:lnTo>
                  <a:lnTo>
                    <a:pt x="24228" y="21174"/>
                  </a:lnTo>
                  <a:lnTo>
                    <a:pt x="24237" y="21182"/>
                  </a:lnTo>
                  <a:lnTo>
                    <a:pt x="24246" y="21190"/>
                  </a:lnTo>
                  <a:lnTo>
                    <a:pt x="24255" y="21198"/>
                  </a:lnTo>
                  <a:lnTo>
                    <a:pt x="24264" y="21206"/>
                  </a:lnTo>
                  <a:lnTo>
                    <a:pt x="24273" y="21214"/>
                  </a:lnTo>
                  <a:lnTo>
                    <a:pt x="24282" y="21221"/>
                  </a:lnTo>
                  <a:lnTo>
                    <a:pt x="24291" y="21229"/>
                  </a:lnTo>
                  <a:lnTo>
                    <a:pt x="24300" y="21237"/>
                  </a:lnTo>
                  <a:lnTo>
                    <a:pt x="24309" y="21245"/>
                  </a:lnTo>
                  <a:lnTo>
                    <a:pt x="24318" y="21253"/>
                  </a:lnTo>
                  <a:lnTo>
                    <a:pt x="24327" y="21261"/>
                  </a:lnTo>
                  <a:lnTo>
                    <a:pt x="24336" y="21269"/>
                  </a:lnTo>
                  <a:lnTo>
                    <a:pt x="24345" y="21277"/>
                  </a:lnTo>
                  <a:lnTo>
                    <a:pt x="24354" y="21284"/>
                  </a:lnTo>
                  <a:lnTo>
                    <a:pt x="24363" y="21292"/>
                  </a:lnTo>
                  <a:lnTo>
                    <a:pt x="24372" y="21300"/>
                  </a:lnTo>
                  <a:lnTo>
                    <a:pt x="24381" y="21308"/>
                  </a:lnTo>
                  <a:lnTo>
                    <a:pt x="24390" y="21316"/>
                  </a:lnTo>
                  <a:lnTo>
                    <a:pt x="24399" y="21324"/>
                  </a:lnTo>
                  <a:lnTo>
                    <a:pt x="24408" y="21332"/>
                  </a:lnTo>
                  <a:lnTo>
                    <a:pt x="24417" y="21339"/>
                  </a:lnTo>
                  <a:lnTo>
                    <a:pt x="24426" y="21347"/>
                  </a:lnTo>
                  <a:lnTo>
                    <a:pt x="24435" y="21355"/>
                  </a:lnTo>
                  <a:lnTo>
                    <a:pt x="24444" y="21363"/>
                  </a:lnTo>
                  <a:lnTo>
                    <a:pt x="24453" y="21371"/>
                  </a:lnTo>
                  <a:lnTo>
                    <a:pt x="24462" y="21379"/>
                  </a:lnTo>
                  <a:lnTo>
                    <a:pt x="24471" y="21387"/>
                  </a:lnTo>
                  <a:lnTo>
                    <a:pt x="24480" y="21394"/>
                  </a:lnTo>
                  <a:lnTo>
                    <a:pt x="24489" y="21402"/>
                  </a:lnTo>
                  <a:lnTo>
                    <a:pt x="24498" y="21410"/>
                  </a:lnTo>
                  <a:lnTo>
                    <a:pt x="24507" y="21418"/>
                  </a:lnTo>
                  <a:lnTo>
                    <a:pt x="24516" y="21426"/>
                  </a:lnTo>
                  <a:lnTo>
                    <a:pt x="24525" y="21434"/>
                  </a:lnTo>
                  <a:lnTo>
                    <a:pt x="24534" y="21442"/>
                  </a:lnTo>
                  <a:lnTo>
                    <a:pt x="24543" y="21450"/>
                  </a:lnTo>
                  <a:lnTo>
                    <a:pt x="24552" y="21457"/>
                  </a:lnTo>
                  <a:lnTo>
                    <a:pt x="24561" y="21465"/>
                  </a:lnTo>
                  <a:lnTo>
                    <a:pt x="24570" y="21473"/>
                  </a:lnTo>
                  <a:lnTo>
                    <a:pt x="24579" y="21481"/>
                  </a:lnTo>
                  <a:lnTo>
                    <a:pt x="24588" y="21489"/>
                  </a:lnTo>
                  <a:lnTo>
                    <a:pt x="24597" y="21497"/>
                  </a:lnTo>
                  <a:lnTo>
                    <a:pt x="24606" y="21505"/>
                  </a:lnTo>
                  <a:lnTo>
                    <a:pt x="24615" y="21512"/>
                  </a:lnTo>
                  <a:lnTo>
                    <a:pt x="24624" y="21520"/>
                  </a:lnTo>
                  <a:lnTo>
                    <a:pt x="24633" y="21528"/>
                  </a:lnTo>
                  <a:lnTo>
                    <a:pt x="24642" y="21536"/>
                  </a:lnTo>
                  <a:lnTo>
                    <a:pt x="24651" y="21544"/>
                  </a:lnTo>
                  <a:lnTo>
                    <a:pt x="24660" y="21552"/>
                  </a:lnTo>
                  <a:lnTo>
                    <a:pt x="24669" y="21560"/>
                  </a:lnTo>
                  <a:lnTo>
                    <a:pt x="24678" y="21568"/>
                  </a:lnTo>
                  <a:lnTo>
                    <a:pt x="24687" y="21575"/>
                  </a:lnTo>
                  <a:lnTo>
                    <a:pt x="24696" y="21583"/>
                  </a:lnTo>
                  <a:lnTo>
                    <a:pt x="24705" y="21591"/>
                  </a:lnTo>
                  <a:lnTo>
                    <a:pt x="24714" y="21599"/>
                  </a:lnTo>
                  <a:lnTo>
                    <a:pt x="24723" y="21607"/>
                  </a:lnTo>
                  <a:lnTo>
                    <a:pt x="24732" y="21615"/>
                  </a:lnTo>
                  <a:lnTo>
                    <a:pt x="24741" y="21623"/>
                  </a:lnTo>
                  <a:lnTo>
                    <a:pt x="24750" y="21630"/>
                  </a:lnTo>
                  <a:lnTo>
                    <a:pt x="24759" y="21638"/>
                  </a:lnTo>
                  <a:lnTo>
                    <a:pt x="24768" y="21646"/>
                  </a:lnTo>
                  <a:lnTo>
                    <a:pt x="24777" y="21654"/>
                  </a:lnTo>
                  <a:lnTo>
                    <a:pt x="24786" y="21662"/>
                  </a:lnTo>
                  <a:lnTo>
                    <a:pt x="24795" y="21670"/>
                  </a:lnTo>
                  <a:lnTo>
                    <a:pt x="24804" y="21678"/>
                  </a:lnTo>
                  <a:lnTo>
                    <a:pt x="24813" y="21686"/>
                  </a:lnTo>
                  <a:lnTo>
                    <a:pt x="24822" y="21693"/>
                  </a:lnTo>
                  <a:lnTo>
                    <a:pt x="24831" y="21701"/>
                  </a:lnTo>
                  <a:lnTo>
                    <a:pt x="24840" y="21709"/>
                  </a:lnTo>
                  <a:lnTo>
                    <a:pt x="24849" y="21717"/>
                  </a:lnTo>
                  <a:lnTo>
                    <a:pt x="24858" y="21725"/>
                  </a:lnTo>
                  <a:lnTo>
                    <a:pt x="24867" y="21733"/>
                  </a:lnTo>
                  <a:lnTo>
                    <a:pt x="24876" y="21741"/>
                  </a:lnTo>
                  <a:lnTo>
                    <a:pt x="24885" y="21748"/>
                  </a:lnTo>
                  <a:lnTo>
                    <a:pt x="24894" y="21756"/>
                  </a:lnTo>
                  <a:lnTo>
                    <a:pt x="24903" y="21764"/>
                  </a:lnTo>
                  <a:lnTo>
                    <a:pt x="24912" y="21772"/>
                  </a:lnTo>
                  <a:lnTo>
                    <a:pt x="24921" y="21780"/>
                  </a:lnTo>
                  <a:lnTo>
                    <a:pt x="24930" y="21788"/>
                  </a:lnTo>
                  <a:lnTo>
                    <a:pt x="24939" y="21796"/>
                  </a:lnTo>
                  <a:lnTo>
                    <a:pt x="24948" y="21804"/>
                  </a:lnTo>
                  <a:lnTo>
                    <a:pt x="24957" y="21811"/>
                  </a:lnTo>
                  <a:lnTo>
                    <a:pt x="24966" y="21819"/>
                  </a:lnTo>
                  <a:lnTo>
                    <a:pt x="24975" y="21827"/>
                  </a:lnTo>
                  <a:lnTo>
                    <a:pt x="24984" y="21835"/>
                  </a:lnTo>
                  <a:lnTo>
                    <a:pt x="24993" y="21843"/>
                  </a:lnTo>
                  <a:lnTo>
                    <a:pt x="25002" y="21851"/>
                  </a:lnTo>
                  <a:lnTo>
                    <a:pt x="25011" y="21859"/>
                  </a:lnTo>
                  <a:lnTo>
                    <a:pt x="25020" y="21866"/>
                  </a:lnTo>
                  <a:lnTo>
                    <a:pt x="25029" y="21874"/>
                  </a:lnTo>
                  <a:lnTo>
                    <a:pt x="25038" y="21882"/>
                  </a:lnTo>
                  <a:lnTo>
                    <a:pt x="25047" y="21890"/>
                  </a:lnTo>
                  <a:lnTo>
                    <a:pt x="25056" y="21898"/>
                  </a:lnTo>
                  <a:lnTo>
                    <a:pt x="25065" y="21906"/>
                  </a:lnTo>
                  <a:lnTo>
                    <a:pt x="25074" y="21914"/>
                  </a:lnTo>
                  <a:lnTo>
                    <a:pt x="25083" y="21921"/>
                  </a:lnTo>
                  <a:lnTo>
                    <a:pt x="25092" y="21929"/>
                  </a:lnTo>
                  <a:lnTo>
                    <a:pt x="25101" y="21937"/>
                  </a:lnTo>
                  <a:lnTo>
                    <a:pt x="25110" y="21945"/>
                  </a:lnTo>
                  <a:lnTo>
                    <a:pt x="25119" y="21953"/>
                  </a:lnTo>
                  <a:lnTo>
                    <a:pt x="25128" y="21961"/>
                  </a:lnTo>
                  <a:lnTo>
                    <a:pt x="25137" y="21969"/>
                  </a:lnTo>
                  <a:lnTo>
                    <a:pt x="25146" y="21977"/>
                  </a:lnTo>
                  <a:lnTo>
                    <a:pt x="25155" y="21984"/>
                  </a:lnTo>
                  <a:lnTo>
                    <a:pt x="25164" y="21992"/>
                  </a:lnTo>
                  <a:lnTo>
                    <a:pt x="25173" y="22000"/>
                  </a:lnTo>
                  <a:lnTo>
                    <a:pt x="25182" y="22008"/>
                  </a:lnTo>
                  <a:lnTo>
                    <a:pt x="25191" y="22016"/>
                  </a:lnTo>
                  <a:lnTo>
                    <a:pt x="25200" y="22024"/>
                  </a:lnTo>
                  <a:lnTo>
                    <a:pt x="25209" y="22032"/>
                  </a:lnTo>
                  <a:lnTo>
                    <a:pt x="25218" y="22039"/>
                  </a:lnTo>
                  <a:lnTo>
                    <a:pt x="25227" y="22047"/>
                  </a:lnTo>
                  <a:lnTo>
                    <a:pt x="25236" y="22055"/>
                  </a:lnTo>
                  <a:lnTo>
                    <a:pt x="25245" y="22063"/>
                  </a:lnTo>
                  <a:lnTo>
                    <a:pt x="25254" y="22071"/>
                  </a:lnTo>
                  <a:lnTo>
                    <a:pt x="25263" y="22079"/>
                  </a:lnTo>
                  <a:lnTo>
                    <a:pt x="25272" y="22087"/>
                  </a:lnTo>
                  <a:lnTo>
                    <a:pt x="25281" y="22095"/>
                  </a:lnTo>
                  <a:lnTo>
                    <a:pt x="25290" y="22102"/>
                  </a:lnTo>
                  <a:lnTo>
                    <a:pt x="25299" y="22110"/>
                  </a:lnTo>
                  <a:lnTo>
                    <a:pt x="25308" y="22118"/>
                  </a:lnTo>
                  <a:lnTo>
                    <a:pt x="25317" y="22126"/>
                  </a:lnTo>
                  <a:lnTo>
                    <a:pt x="25326" y="22134"/>
                  </a:lnTo>
                  <a:lnTo>
                    <a:pt x="25335" y="22142"/>
                  </a:lnTo>
                  <a:lnTo>
                    <a:pt x="25344" y="22150"/>
                  </a:lnTo>
                  <a:lnTo>
                    <a:pt x="25353" y="22157"/>
                  </a:lnTo>
                  <a:lnTo>
                    <a:pt x="25362" y="22165"/>
                  </a:lnTo>
                  <a:lnTo>
                    <a:pt x="25371" y="22173"/>
                  </a:lnTo>
                  <a:lnTo>
                    <a:pt x="25380" y="22181"/>
                  </a:lnTo>
                  <a:lnTo>
                    <a:pt x="25389" y="22189"/>
                  </a:lnTo>
                  <a:lnTo>
                    <a:pt x="25398" y="22197"/>
                  </a:lnTo>
                  <a:lnTo>
                    <a:pt x="25407" y="22205"/>
                  </a:lnTo>
                  <a:lnTo>
                    <a:pt x="25416" y="22213"/>
                  </a:lnTo>
                  <a:lnTo>
                    <a:pt x="25425" y="22220"/>
                  </a:lnTo>
                  <a:lnTo>
                    <a:pt x="25434" y="22228"/>
                  </a:lnTo>
                  <a:lnTo>
                    <a:pt x="25443" y="22236"/>
                  </a:lnTo>
                  <a:lnTo>
                    <a:pt x="25452" y="22244"/>
                  </a:lnTo>
                  <a:lnTo>
                    <a:pt x="25461" y="22252"/>
                  </a:lnTo>
                  <a:lnTo>
                    <a:pt x="25470" y="22260"/>
                  </a:lnTo>
                  <a:lnTo>
                    <a:pt x="25479" y="22268"/>
                  </a:lnTo>
                  <a:lnTo>
                    <a:pt x="25488" y="22275"/>
                  </a:lnTo>
                  <a:lnTo>
                    <a:pt x="25497" y="22283"/>
                  </a:lnTo>
                  <a:lnTo>
                    <a:pt x="25506" y="22291"/>
                  </a:lnTo>
                  <a:lnTo>
                    <a:pt x="25515" y="22299"/>
                  </a:lnTo>
                  <a:lnTo>
                    <a:pt x="25524" y="22307"/>
                  </a:lnTo>
                  <a:lnTo>
                    <a:pt x="25533" y="22315"/>
                  </a:lnTo>
                  <a:lnTo>
                    <a:pt x="25542" y="22323"/>
                  </a:lnTo>
                  <a:lnTo>
                    <a:pt x="25551" y="22331"/>
                  </a:lnTo>
                  <a:lnTo>
                    <a:pt x="25560" y="22338"/>
                  </a:lnTo>
                  <a:lnTo>
                    <a:pt x="25569" y="22346"/>
                  </a:lnTo>
                  <a:lnTo>
                    <a:pt x="25578" y="22354"/>
                  </a:lnTo>
                  <a:lnTo>
                    <a:pt x="25587" y="22362"/>
                  </a:lnTo>
                  <a:lnTo>
                    <a:pt x="25596" y="22370"/>
                  </a:lnTo>
                  <a:lnTo>
                    <a:pt x="25605" y="22378"/>
                  </a:lnTo>
                  <a:lnTo>
                    <a:pt x="25614" y="22386"/>
                  </a:lnTo>
                  <a:lnTo>
                    <a:pt x="25623" y="22393"/>
                  </a:lnTo>
                  <a:lnTo>
                    <a:pt x="25632" y="22401"/>
                  </a:lnTo>
                  <a:lnTo>
                    <a:pt x="25641" y="22409"/>
                  </a:lnTo>
                  <a:lnTo>
                    <a:pt x="25650" y="22417"/>
                  </a:lnTo>
                  <a:lnTo>
                    <a:pt x="25659" y="22425"/>
                  </a:lnTo>
                  <a:lnTo>
                    <a:pt x="25668" y="22433"/>
                  </a:lnTo>
                  <a:lnTo>
                    <a:pt x="25677" y="22441"/>
                  </a:lnTo>
                  <a:lnTo>
                    <a:pt x="25686" y="22448"/>
                  </a:lnTo>
                  <a:lnTo>
                    <a:pt x="25695" y="22456"/>
                  </a:lnTo>
                  <a:lnTo>
                    <a:pt x="25704" y="22464"/>
                  </a:lnTo>
                  <a:lnTo>
                    <a:pt x="25713" y="22472"/>
                  </a:lnTo>
                  <a:lnTo>
                    <a:pt x="25722" y="22480"/>
                  </a:lnTo>
                  <a:lnTo>
                    <a:pt x="25731" y="22488"/>
                  </a:lnTo>
                  <a:lnTo>
                    <a:pt x="25740" y="22496"/>
                  </a:lnTo>
                  <a:lnTo>
                    <a:pt x="25749" y="22504"/>
                  </a:lnTo>
                  <a:lnTo>
                    <a:pt x="25758" y="22511"/>
                  </a:lnTo>
                  <a:lnTo>
                    <a:pt x="25767" y="22519"/>
                  </a:lnTo>
                  <a:lnTo>
                    <a:pt x="25776" y="22527"/>
                  </a:lnTo>
                  <a:lnTo>
                    <a:pt x="25785" y="22535"/>
                  </a:lnTo>
                  <a:lnTo>
                    <a:pt x="25794" y="22543"/>
                  </a:lnTo>
                  <a:lnTo>
                    <a:pt x="25803" y="22551"/>
                  </a:lnTo>
                  <a:lnTo>
                    <a:pt x="25812" y="22559"/>
                  </a:lnTo>
                  <a:lnTo>
                    <a:pt x="25821" y="22566"/>
                  </a:lnTo>
                  <a:lnTo>
                    <a:pt x="25830" y="22574"/>
                  </a:lnTo>
                  <a:lnTo>
                    <a:pt x="25839" y="22582"/>
                  </a:lnTo>
                  <a:lnTo>
                    <a:pt x="25848" y="22590"/>
                  </a:lnTo>
                  <a:lnTo>
                    <a:pt x="25857" y="22598"/>
                  </a:lnTo>
                  <a:lnTo>
                    <a:pt x="25866" y="22606"/>
                  </a:lnTo>
                  <a:lnTo>
                    <a:pt x="25875" y="22614"/>
                  </a:lnTo>
                  <a:lnTo>
                    <a:pt x="25884" y="22622"/>
                  </a:lnTo>
                  <a:lnTo>
                    <a:pt x="25893" y="22629"/>
                  </a:lnTo>
                  <a:lnTo>
                    <a:pt x="25902" y="22637"/>
                  </a:lnTo>
                  <a:lnTo>
                    <a:pt x="25911" y="22645"/>
                  </a:lnTo>
                  <a:lnTo>
                    <a:pt x="25920" y="22653"/>
                  </a:lnTo>
                  <a:lnTo>
                    <a:pt x="25929" y="22661"/>
                  </a:lnTo>
                  <a:lnTo>
                    <a:pt x="25938" y="22669"/>
                  </a:lnTo>
                  <a:lnTo>
                    <a:pt x="25947" y="22677"/>
                  </a:lnTo>
                  <a:lnTo>
                    <a:pt x="25956" y="22684"/>
                  </a:lnTo>
                  <a:lnTo>
                    <a:pt x="25965" y="22692"/>
                  </a:lnTo>
                  <a:lnTo>
                    <a:pt x="25974" y="22700"/>
                  </a:lnTo>
                  <a:lnTo>
                    <a:pt x="25983" y="22708"/>
                  </a:lnTo>
                  <a:lnTo>
                    <a:pt x="25992" y="22716"/>
                  </a:lnTo>
                  <a:lnTo>
                    <a:pt x="26001" y="22724"/>
                  </a:lnTo>
                  <a:lnTo>
                    <a:pt x="26010" y="22732"/>
                  </a:lnTo>
                  <a:lnTo>
                    <a:pt x="26019" y="22740"/>
                  </a:lnTo>
                  <a:lnTo>
                    <a:pt x="26028" y="22747"/>
                  </a:lnTo>
                  <a:lnTo>
                    <a:pt x="26037" y="22755"/>
                  </a:lnTo>
                  <a:lnTo>
                    <a:pt x="26046" y="22763"/>
                  </a:lnTo>
                  <a:lnTo>
                    <a:pt x="26055" y="22771"/>
                  </a:lnTo>
                  <a:lnTo>
                    <a:pt x="26064" y="22779"/>
                  </a:lnTo>
                  <a:lnTo>
                    <a:pt x="26073" y="22787"/>
                  </a:lnTo>
                  <a:lnTo>
                    <a:pt x="26082" y="22795"/>
                  </a:lnTo>
                  <a:lnTo>
                    <a:pt x="26091" y="22802"/>
                  </a:lnTo>
                  <a:lnTo>
                    <a:pt x="26100" y="22810"/>
                  </a:lnTo>
                  <a:lnTo>
                    <a:pt x="26109" y="22818"/>
                  </a:lnTo>
                  <a:lnTo>
                    <a:pt x="26118" y="22826"/>
                  </a:lnTo>
                  <a:lnTo>
                    <a:pt x="26127" y="22834"/>
                  </a:lnTo>
                  <a:lnTo>
                    <a:pt x="26136" y="22842"/>
                  </a:lnTo>
                  <a:lnTo>
                    <a:pt x="26145" y="22850"/>
                  </a:lnTo>
                  <a:lnTo>
                    <a:pt x="26154" y="22858"/>
                  </a:lnTo>
                  <a:lnTo>
                    <a:pt x="26163" y="22865"/>
                  </a:lnTo>
                  <a:lnTo>
                    <a:pt x="26172" y="22873"/>
                  </a:lnTo>
                  <a:lnTo>
                    <a:pt x="26181" y="22881"/>
                  </a:lnTo>
                  <a:lnTo>
                    <a:pt x="26190" y="22889"/>
                  </a:lnTo>
                  <a:lnTo>
                    <a:pt x="26199" y="22897"/>
                  </a:lnTo>
                  <a:lnTo>
                    <a:pt x="26208" y="22905"/>
                  </a:lnTo>
                  <a:lnTo>
                    <a:pt x="26217" y="22913"/>
                  </a:lnTo>
                  <a:lnTo>
                    <a:pt x="26226" y="22920"/>
                  </a:lnTo>
                  <a:lnTo>
                    <a:pt x="26235" y="22928"/>
                  </a:lnTo>
                  <a:lnTo>
                    <a:pt x="26244" y="22936"/>
                  </a:lnTo>
                  <a:lnTo>
                    <a:pt x="26253" y="22944"/>
                  </a:lnTo>
                  <a:lnTo>
                    <a:pt x="26262" y="22952"/>
                  </a:lnTo>
                  <a:lnTo>
                    <a:pt x="26271" y="22960"/>
                  </a:lnTo>
                  <a:lnTo>
                    <a:pt x="26280" y="22968"/>
                  </a:lnTo>
                  <a:lnTo>
                    <a:pt x="26289" y="22975"/>
                  </a:lnTo>
                  <a:lnTo>
                    <a:pt x="26298" y="22983"/>
                  </a:lnTo>
                  <a:lnTo>
                    <a:pt x="26307" y="22991"/>
                  </a:lnTo>
                  <a:lnTo>
                    <a:pt x="26316" y="22999"/>
                  </a:lnTo>
                  <a:lnTo>
                    <a:pt x="26325" y="23007"/>
                  </a:lnTo>
                  <a:lnTo>
                    <a:pt x="26334" y="23015"/>
                  </a:lnTo>
                  <a:lnTo>
                    <a:pt x="26343" y="23023"/>
                  </a:lnTo>
                  <a:lnTo>
                    <a:pt x="26352" y="23031"/>
                  </a:lnTo>
                  <a:lnTo>
                    <a:pt x="26361" y="23038"/>
                  </a:lnTo>
                  <a:lnTo>
                    <a:pt x="26370" y="23046"/>
                  </a:lnTo>
                  <a:lnTo>
                    <a:pt x="26379" y="23054"/>
                  </a:lnTo>
                  <a:lnTo>
                    <a:pt x="26388" y="23062"/>
                  </a:lnTo>
                  <a:lnTo>
                    <a:pt x="26397" y="23070"/>
                  </a:lnTo>
                  <a:lnTo>
                    <a:pt x="26406" y="23078"/>
                  </a:lnTo>
                  <a:lnTo>
                    <a:pt x="26415" y="23086"/>
                  </a:lnTo>
                  <a:lnTo>
                    <a:pt x="26424" y="23093"/>
                  </a:lnTo>
                  <a:lnTo>
                    <a:pt x="26433" y="23101"/>
                  </a:lnTo>
                  <a:lnTo>
                    <a:pt x="26442" y="23109"/>
                  </a:lnTo>
                  <a:lnTo>
                    <a:pt x="26451" y="23117"/>
                  </a:lnTo>
                  <a:lnTo>
                    <a:pt x="26460" y="23125"/>
                  </a:lnTo>
                  <a:lnTo>
                    <a:pt x="26469" y="23133"/>
                  </a:lnTo>
                  <a:lnTo>
                    <a:pt x="26478" y="23141"/>
                  </a:lnTo>
                  <a:lnTo>
                    <a:pt x="26487" y="23149"/>
                  </a:lnTo>
                  <a:lnTo>
                    <a:pt x="26496" y="23156"/>
                  </a:lnTo>
                  <a:lnTo>
                    <a:pt x="26505" y="23164"/>
                  </a:lnTo>
                  <a:lnTo>
                    <a:pt x="26514" y="23172"/>
                  </a:lnTo>
                  <a:lnTo>
                    <a:pt x="26523" y="23180"/>
                  </a:lnTo>
                  <a:lnTo>
                    <a:pt x="26532" y="23188"/>
                  </a:lnTo>
                  <a:lnTo>
                    <a:pt x="26541" y="23196"/>
                  </a:lnTo>
                  <a:lnTo>
                    <a:pt x="26550" y="23204"/>
                  </a:lnTo>
                  <a:lnTo>
                    <a:pt x="26559" y="23211"/>
                  </a:lnTo>
                  <a:lnTo>
                    <a:pt x="26568" y="23219"/>
                  </a:lnTo>
                  <a:lnTo>
                    <a:pt x="26577" y="23227"/>
                  </a:lnTo>
                  <a:lnTo>
                    <a:pt x="26586" y="23235"/>
                  </a:lnTo>
                  <a:lnTo>
                    <a:pt x="26595" y="23243"/>
                  </a:lnTo>
                  <a:lnTo>
                    <a:pt x="26604" y="23251"/>
                  </a:lnTo>
                  <a:lnTo>
                    <a:pt x="26613" y="23259"/>
                  </a:lnTo>
                  <a:lnTo>
                    <a:pt x="26622" y="23267"/>
                  </a:lnTo>
                  <a:lnTo>
                    <a:pt x="26631" y="23274"/>
                  </a:lnTo>
                  <a:lnTo>
                    <a:pt x="26640" y="23282"/>
                  </a:lnTo>
                  <a:lnTo>
                    <a:pt x="26649" y="23290"/>
                  </a:lnTo>
                  <a:lnTo>
                    <a:pt x="26658" y="23298"/>
                  </a:lnTo>
                  <a:lnTo>
                    <a:pt x="26667" y="23306"/>
                  </a:lnTo>
                  <a:lnTo>
                    <a:pt x="26676" y="23314"/>
                  </a:lnTo>
                  <a:lnTo>
                    <a:pt x="26685" y="23322"/>
                  </a:lnTo>
                  <a:lnTo>
                    <a:pt x="26694" y="23329"/>
                  </a:lnTo>
                  <a:lnTo>
                    <a:pt x="26703" y="23337"/>
                  </a:lnTo>
                  <a:lnTo>
                    <a:pt x="26712" y="23345"/>
                  </a:lnTo>
                  <a:lnTo>
                    <a:pt x="26721" y="23353"/>
                  </a:lnTo>
                  <a:lnTo>
                    <a:pt x="26730" y="23361"/>
                  </a:lnTo>
                  <a:lnTo>
                    <a:pt x="26739" y="23369"/>
                  </a:lnTo>
                  <a:lnTo>
                    <a:pt x="26748" y="23377"/>
                  </a:lnTo>
                  <a:lnTo>
                    <a:pt x="26757" y="23385"/>
                  </a:lnTo>
                  <a:lnTo>
                    <a:pt x="26766" y="23392"/>
                  </a:lnTo>
                  <a:lnTo>
                    <a:pt x="26775" y="23400"/>
                  </a:lnTo>
                  <a:lnTo>
                    <a:pt x="26784" y="23408"/>
                  </a:lnTo>
                  <a:lnTo>
                    <a:pt x="26793" y="23416"/>
                  </a:lnTo>
                  <a:lnTo>
                    <a:pt x="26802" y="23424"/>
                  </a:lnTo>
                  <a:lnTo>
                    <a:pt x="26811" y="23432"/>
                  </a:lnTo>
                  <a:lnTo>
                    <a:pt x="26820" y="23440"/>
                  </a:lnTo>
                  <a:lnTo>
                    <a:pt x="26829" y="23447"/>
                  </a:lnTo>
                  <a:lnTo>
                    <a:pt x="26838" y="23455"/>
                  </a:lnTo>
                  <a:lnTo>
                    <a:pt x="26847" y="23463"/>
                  </a:lnTo>
                  <a:lnTo>
                    <a:pt x="26856" y="23471"/>
                  </a:lnTo>
                  <a:lnTo>
                    <a:pt x="26865" y="23479"/>
                  </a:lnTo>
                  <a:lnTo>
                    <a:pt x="26874" y="23487"/>
                  </a:lnTo>
                  <a:lnTo>
                    <a:pt x="26883" y="23495"/>
                  </a:lnTo>
                  <a:lnTo>
                    <a:pt x="26892" y="23502"/>
                  </a:lnTo>
                  <a:lnTo>
                    <a:pt x="26901" y="23510"/>
                  </a:lnTo>
                  <a:lnTo>
                    <a:pt x="26910" y="23518"/>
                  </a:lnTo>
                  <a:lnTo>
                    <a:pt x="26919" y="23526"/>
                  </a:lnTo>
                  <a:lnTo>
                    <a:pt x="26928" y="23534"/>
                  </a:lnTo>
                  <a:lnTo>
                    <a:pt x="26937" y="23542"/>
                  </a:lnTo>
                  <a:lnTo>
                    <a:pt x="26946" y="23550"/>
                  </a:lnTo>
                  <a:lnTo>
                    <a:pt x="26955" y="23558"/>
                  </a:lnTo>
                  <a:lnTo>
                    <a:pt x="26964" y="23565"/>
                  </a:lnTo>
                  <a:lnTo>
                    <a:pt x="26973" y="23573"/>
                  </a:lnTo>
                  <a:lnTo>
                    <a:pt x="26982" y="23581"/>
                  </a:lnTo>
                  <a:lnTo>
                    <a:pt x="26991" y="23589"/>
                  </a:lnTo>
                  <a:lnTo>
                    <a:pt x="27000" y="23597"/>
                  </a:lnTo>
                  <a:lnTo>
                    <a:pt x="27009" y="23605"/>
                  </a:lnTo>
                  <a:lnTo>
                    <a:pt x="27018" y="23613"/>
                  </a:lnTo>
                  <a:lnTo>
                    <a:pt x="27027" y="23620"/>
                  </a:lnTo>
                  <a:lnTo>
                    <a:pt x="27036" y="23628"/>
                  </a:lnTo>
                  <a:lnTo>
                    <a:pt x="27045" y="23636"/>
                  </a:lnTo>
                  <a:lnTo>
                    <a:pt x="27054" y="23644"/>
                  </a:lnTo>
                  <a:lnTo>
                    <a:pt x="27063" y="23652"/>
                  </a:lnTo>
                  <a:lnTo>
                    <a:pt x="27072" y="23660"/>
                  </a:lnTo>
                  <a:lnTo>
                    <a:pt x="27081" y="23668"/>
                  </a:lnTo>
                  <a:lnTo>
                    <a:pt x="27090" y="23676"/>
                  </a:lnTo>
                  <a:lnTo>
                    <a:pt x="27099" y="23683"/>
                  </a:lnTo>
                  <a:lnTo>
                    <a:pt x="27108" y="23691"/>
                  </a:lnTo>
                  <a:lnTo>
                    <a:pt x="27117" y="23699"/>
                  </a:lnTo>
                  <a:lnTo>
                    <a:pt x="27126" y="23707"/>
                  </a:lnTo>
                  <a:lnTo>
                    <a:pt x="27135" y="23715"/>
                  </a:lnTo>
                  <a:lnTo>
                    <a:pt x="27144" y="23723"/>
                  </a:lnTo>
                  <a:lnTo>
                    <a:pt x="27153" y="23731"/>
                  </a:lnTo>
                  <a:lnTo>
                    <a:pt x="27162" y="23738"/>
                  </a:lnTo>
                  <a:lnTo>
                    <a:pt x="27171" y="23746"/>
                  </a:lnTo>
                  <a:lnTo>
                    <a:pt x="27180" y="23754"/>
                  </a:lnTo>
                  <a:lnTo>
                    <a:pt x="27189" y="23762"/>
                  </a:lnTo>
                  <a:lnTo>
                    <a:pt x="27198" y="23770"/>
                  </a:lnTo>
                  <a:lnTo>
                    <a:pt x="27207" y="23778"/>
                  </a:lnTo>
                  <a:lnTo>
                    <a:pt x="27216" y="23786"/>
                  </a:lnTo>
                  <a:lnTo>
                    <a:pt x="27225" y="23794"/>
                  </a:lnTo>
                  <a:lnTo>
                    <a:pt x="27234" y="23801"/>
                  </a:lnTo>
                  <a:lnTo>
                    <a:pt x="27243" y="23809"/>
                  </a:lnTo>
                  <a:lnTo>
                    <a:pt x="27252" y="23817"/>
                  </a:lnTo>
                  <a:lnTo>
                    <a:pt x="27261" y="23825"/>
                  </a:lnTo>
                  <a:lnTo>
                    <a:pt x="27270" y="23833"/>
                  </a:lnTo>
                  <a:lnTo>
                    <a:pt x="27279" y="23841"/>
                  </a:lnTo>
                  <a:lnTo>
                    <a:pt x="27288" y="23849"/>
                  </a:lnTo>
                  <a:lnTo>
                    <a:pt x="27297" y="23856"/>
                  </a:lnTo>
                  <a:lnTo>
                    <a:pt x="27306" y="23864"/>
                  </a:lnTo>
                  <a:lnTo>
                    <a:pt x="27315" y="23872"/>
                  </a:lnTo>
                  <a:lnTo>
                    <a:pt x="27324" y="23880"/>
                  </a:lnTo>
                  <a:lnTo>
                    <a:pt x="27333" y="23888"/>
                  </a:lnTo>
                  <a:lnTo>
                    <a:pt x="27342" y="23896"/>
                  </a:lnTo>
                  <a:lnTo>
                    <a:pt x="27351" y="23904"/>
                  </a:lnTo>
                  <a:lnTo>
                    <a:pt x="27360" y="23912"/>
                  </a:lnTo>
                  <a:lnTo>
                    <a:pt x="27369" y="23919"/>
                  </a:lnTo>
                  <a:lnTo>
                    <a:pt x="27378" y="23927"/>
                  </a:lnTo>
                  <a:lnTo>
                    <a:pt x="27387" y="23935"/>
                  </a:lnTo>
                  <a:lnTo>
                    <a:pt x="27396" y="23943"/>
                  </a:lnTo>
                  <a:lnTo>
                    <a:pt x="27405" y="23951"/>
                  </a:lnTo>
                  <a:lnTo>
                    <a:pt x="27414" y="23959"/>
                  </a:lnTo>
                  <a:lnTo>
                    <a:pt x="27423" y="23967"/>
                  </a:lnTo>
                  <a:lnTo>
                    <a:pt x="27432" y="23974"/>
                  </a:lnTo>
                  <a:lnTo>
                    <a:pt x="27441" y="23982"/>
                  </a:lnTo>
                  <a:lnTo>
                    <a:pt x="27450" y="23990"/>
                  </a:lnTo>
                  <a:lnTo>
                    <a:pt x="27459" y="23998"/>
                  </a:lnTo>
                  <a:lnTo>
                    <a:pt x="27468" y="24006"/>
                  </a:lnTo>
                  <a:lnTo>
                    <a:pt x="27477" y="24014"/>
                  </a:lnTo>
                  <a:lnTo>
                    <a:pt x="27486" y="24022"/>
                  </a:lnTo>
                  <a:lnTo>
                    <a:pt x="27495" y="24029"/>
                  </a:lnTo>
                  <a:lnTo>
                    <a:pt x="27504" y="24037"/>
                  </a:lnTo>
                  <a:lnTo>
                    <a:pt x="27513" y="24045"/>
                  </a:lnTo>
                  <a:lnTo>
                    <a:pt x="27522" y="24053"/>
                  </a:lnTo>
                  <a:lnTo>
                    <a:pt x="27531" y="24061"/>
                  </a:lnTo>
                  <a:lnTo>
                    <a:pt x="27540" y="24069"/>
                  </a:lnTo>
                  <a:lnTo>
                    <a:pt x="27549" y="24077"/>
                  </a:lnTo>
                  <a:lnTo>
                    <a:pt x="27558" y="24085"/>
                  </a:lnTo>
                  <a:lnTo>
                    <a:pt x="27567" y="24092"/>
                  </a:lnTo>
                  <a:lnTo>
                    <a:pt x="27576" y="24100"/>
                  </a:lnTo>
                  <a:lnTo>
                    <a:pt x="27585" y="24108"/>
                  </a:lnTo>
                  <a:lnTo>
                    <a:pt x="27594" y="24116"/>
                  </a:lnTo>
                  <a:lnTo>
                    <a:pt x="27603" y="24124"/>
                  </a:lnTo>
                  <a:lnTo>
                    <a:pt x="27612" y="24132"/>
                  </a:lnTo>
                  <a:lnTo>
                    <a:pt x="27621" y="24140"/>
                  </a:lnTo>
                  <a:lnTo>
                    <a:pt x="27630" y="24147"/>
                  </a:lnTo>
                  <a:lnTo>
                    <a:pt x="27639" y="24155"/>
                  </a:lnTo>
                  <a:lnTo>
                    <a:pt x="27648" y="24163"/>
                  </a:lnTo>
                  <a:lnTo>
                    <a:pt x="27657" y="24171"/>
                  </a:lnTo>
                  <a:lnTo>
                    <a:pt x="27666" y="24179"/>
                  </a:lnTo>
                  <a:lnTo>
                    <a:pt x="27675" y="24187"/>
                  </a:lnTo>
                  <a:lnTo>
                    <a:pt x="27684" y="24195"/>
                  </a:lnTo>
                  <a:lnTo>
                    <a:pt x="27693" y="24203"/>
                  </a:lnTo>
                  <a:lnTo>
                    <a:pt x="27702" y="24210"/>
                  </a:lnTo>
                  <a:lnTo>
                    <a:pt x="27711" y="24218"/>
                  </a:lnTo>
                  <a:lnTo>
                    <a:pt x="27720" y="24226"/>
                  </a:lnTo>
                  <a:lnTo>
                    <a:pt x="27729" y="24234"/>
                  </a:lnTo>
                  <a:lnTo>
                    <a:pt x="27738" y="24242"/>
                  </a:lnTo>
                  <a:lnTo>
                    <a:pt x="27747" y="24250"/>
                  </a:lnTo>
                </a:path>
              </a:pathLst>
            </a:cu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632" name="Rectangle 155"/>
          <p:cNvSpPr>
            <a:spLocks noChangeArrowheads="1"/>
          </p:cNvSpPr>
          <p:nvPr/>
        </p:nvSpPr>
        <p:spPr bwMode="auto">
          <a:xfrm>
            <a:off x="459818" y="4401424"/>
            <a:ext cx="431058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Analyte Conc. / IS </a:t>
            </a:r>
            <a:r>
              <a:rPr kumimoji="0" lang="en-US" altLang="en-US" sz="1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Conc</a:t>
            </a:r>
            <a:r>
              <a: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kumimoji="0" lang="en-US" altLang="en-US" sz="1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pg</a:t>
            </a:r>
            <a:r>
              <a: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kumimoji="0" lang="en-US" altLang="en-US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33" name="Rectangle 288"/>
          <p:cNvSpPr>
            <a:spLocks noChangeArrowheads="1"/>
          </p:cNvSpPr>
          <p:nvPr/>
        </p:nvSpPr>
        <p:spPr bwMode="auto">
          <a:xfrm rot="16200000">
            <a:off x="-848795" y="3219194"/>
            <a:ext cx="1944077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Analyte Area / IS Area</a:t>
            </a:r>
            <a:endParaRPr kumimoji="0" lang="en-US" altLang="en-US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634" name="Group 633"/>
          <p:cNvGrpSpPr/>
          <p:nvPr/>
        </p:nvGrpSpPr>
        <p:grpSpPr>
          <a:xfrm>
            <a:off x="178731" y="4546600"/>
            <a:ext cx="4367869" cy="2174115"/>
            <a:chOff x="-182563" y="231775"/>
            <a:chExt cx="9468832" cy="6888606"/>
          </a:xfrm>
        </p:grpSpPr>
        <p:sp>
          <p:nvSpPr>
            <p:cNvPr id="635" name="Rectangle 10"/>
            <p:cNvSpPr>
              <a:spLocks noChangeArrowheads="1"/>
            </p:cNvSpPr>
            <p:nvPr/>
          </p:nvSpPr>
          <p:spPr bwMode="auto">
            <a:xfrm>
              <a:off x="1653110" y="803756"/>
              <a:ext cx="4229137" cy="975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E3 287.2 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 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171.1 </a:t>
              </a:r>
            </a:p>
            <a:p>
              <a:pPr lvl="0"/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y = 0.00741 x + 0.0018 (R</a:t>
              </a:r>
              <a:r>
                <a:rPr kumimoji="0" lang="en-US" altLang="en-US" sz="1000" b="1" i="0" u="none" strike="noStrike" cap="none" normalizeH="0" baseline="30000" dirty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= 0.9995)</a:t>
              </a:r>
            </a:p>
          </p:txBody>
        </p:sp>
        <p:sp>
          <p:nvSpPr>
            <p:cNvPr id="636" name="Line 11"/>
            <p:cNvSpPr>
              <a:spLocks noChangeShapeType="1"/>
            </p:cNvSpPr>
            <p:nvPr/>
          </p:nvSpPr>
          <p:spPr bwMode="auto">
            <a:xfrm>
              <a:off x="306387" y="6599237"/>
              <a:ext cx="88503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37" name="Line 12"/>
            <p:cNvSpPr>
              <a:spLocks noChangeShapeType="1"/>
            </p:cNvSpPr>
            <p:nvPr/>
          </p:nvSpPr>
          <p:spPr bwMode="auto">
            <a:xfrm>
              <a:off x="368300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38" name="Line 13"/>
            <p:cNvSpPr>
              <a:spLocks noChangeShapeType="1"/>
            </p:cNvSpPr>
            <p:nvPr/>
          </p:nvSpPr>
          <p:spPr bwMode="auto">
            <a:xfrm>
              <a:off x="455612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39" name="Line 14"/>
            <p:cNvSpPr>
              <a:spLocks noChangeShapeType="1"/>
            </p:cNvSpPr>
            <p:nvPr/>
          </p:nvSpPr>
          <p:spPr bwMode="auto">
            <a:xfrm>
              <a:off x="542925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40" name="Line 15"/>
            <p:cNvSpPr>
              <a:spLocks noChangeShapeType="1"/>
            </p:cNvSpPr>
            <p:nvPr/>
          </p:nvSpPr>
          <p:spPr bwMode="auto">
            <a:xfrm>
              <a:off x="630237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41" name="Line 16"/>
            <p:cNvSpPr>
              <a:spLocks noChangeShapeType="1"/>
            </p:cNvSpPr>
            <p:nvPr/>
          </p:nvSpPr>
          <p:spPr bwMode="auto">
            <a:xfrm>
              <a:off x="717550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42" name="Line 17"/>
            <p:cNvSpPr>
              <a:spLocks noChangeShapeType="1"/>
            </p:cNvSpPr>
            <p:nvPr/>
          </p:nvSpPr>
          <p:spPr bwMode="auto">
            <a:xfrm>
              <a:off x="804862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43" name="Line 18"/>
            <p:cNvSpPr>
              <a:spLocks noChangeShapeType="1"/>
            </p:cNvSpPr>
            <p:nvPr/>
          </p:nvSpPr>
          <p:spPr bwMode="auto">
            <a:xfrm>
              <a:off x="892175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44" name="Line 19"/>
            <p:cNvSpPr>
              <a:spLocks noChangeShapeType="1"/>
            </p:cNvSpPr>
            <p:nvPr/>
          </p:nvSpPr>
          <p:spPr bwMode="auto">
            <a:xfrm>
              <a:off x="979487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45" name="Line 20"/>
            <p:cNvSpPr>
              <a:spLocks noChangeShapeType="1"/>
            </p:cNvSpPr>
            <p:nvPr/>
          </p:nvSpPr>
          <p:spPr bwMode="auto">
            <a:xfrm>
              <a:off x="1066800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46" name="Line 21"/>
            <p:cNvSpPr>
              <a:spLocks noChangeShapeType="1"/>
            </p:cNvSpPr>
            <p:nvPr/>
          </p:nvSpPr>
          <p:spPr bwMode="auto">
            <a:xfrm>
              <a:off x="1154112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47" name="Line 22"/>
            <p:cNvSpPr>
              <a:spLocks noChangeShapeType="1"/>
            </p:cNvSpPr>
            <p:nvPr/>
          </p:nvSpPr>
          <p:spPr bwMode="auto">
            <a:xfrm>
              <a:off x="1241425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48" name="Line 23"/>
            <p:cNvSpPr>
              <a:spLocks noChangeShapeType="1"/>
            </p:cNvSpPr>
            <p:nvPr/>
          </p:nvSpPr>
          <p:spPr bwMode="auto">
            <a:xfrm>
              <a:off x="1328737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49" name="Line 24"/>
            <p:cNvSpPr>
              <a:spLocks noChangeShapeType="1"/>
            </p:cNvSpPr>
            <p:nvPr/>
          </p:nvSpPr>
          <p:spPr bwMode="auto">
            <a:xfrm>
              <a:off x="1416050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50" name="Line 25"/>
            <p:cNvSpPr>
              <a:spLocks noChangeShapeType="1"/>
            </p:cNvSpPr>
            <p:nvPr/>
          </p:nvSpPr>
          <p:spPr bwMode="auto">
            <a:xfrm>
              <a:off x="1503362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51" name="Line 26"/>
            <p:cNvSpPr>
              <a:spLocks noChangeShapeType="1"/>
            </p:cNvSpPr>
            <p:nvPr/>
          </p:nvSpPr>
          <p:spPr bwMode="auto">
            <a:xfrm>
              <a:off x="1590675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52" name="Line 27"/>
            <p:cNvSpPr>
              <a:spLocks noChangeShapeType="1"/>
            </p:cNvSpPr>
            <p:nvPr/>
          </p:nvSpPr>
          <p:spPr bwMode="auto">
            <a:xfrm>
              <a:off x="1677987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53" name="Line 28"/>
            <p:cNvSpPr>
              <a:spLocks noChangeShapeType="1"/>
            </p:cNvSpPr>
            <p:nvPr/>
          </p:nvSpPr>
          <p:spPr bwMode="auto">
            <a:xfrm>
              <a:off x="1765300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54" name="Line 29"/>
            <p:cNvSpPr>
              <a:spLocks noChangeShapeType="1"/>
            </p:cNvSpPr>
            <p:nvPr/>
          </p:nvSpPr>
          <p:spPr bwMode="auto">
            <a:xfrm>
              <a:off x="1852612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55" name="Line 30"/>
            <p:cNvSpPr>
              <a:spLocks noChangeShapeType="1"/>
            </p:cNvSpPr>
            <p:nvPr/>
          </p:nvSpPr>
          <p:spPr bwMode="auto">
            <a:xfrm>
              <a:off x="1939925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56" name="Line 31"/>
            <p:cNvSpPr>
              <a:spLocks noChangeShapeType="1"/>
            </p:cNvSpPr>
            <p:nvPr/>
          </p:nvSpPr>
          <p:spPr bwMode="auto">
            <a:xfrm>
              <a:off x="2027237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57" name="Line 32"/>
            <p:cNvSpPr>
              <a:spLocks noChangeShapeType="1"/>
            </p:cNvSpPr>
            <p:nvPr/>
          </p:nvSpPr>
          <p:spPr bwMode="auto">
            <a:xfrm>
              <a:off x="2114550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58" name="Line 33"/>
            <p:cNvSpPr>
              <a:spLocks noChangeShapeType="1"/>
            </p:cNvSpPr>
            <p:nvPr/>
          </p:nvSpPr>
          <p:spPr bwMode="auto">
            <a:xfrm>
              <a:off x="2200275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59" name="Line 34"/>
            <p:cNvSpPr>
              <a:spLocks noChangeShapeType="1"/>
            </p:cNvSpPr>
            <p:nvPr/>
          </p:nvSpPr>
          <p:spPr bwMode="auto">
            <a:xfrm>
              <a:off x="2287587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60" name="Line 35"/>
            <p:cNvSpPr>
              <a:spLocks noChangeShapeType="1"/>
            </p:cNvSpPr>
            <p:nvPr/>
          </p:nvSpPr>
          <p:spPr bwMode="auto">
            <a:xfrm>
              <a:off x="2376487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61" name="Line 36"/>
            <p:cNvSpPr>
              <a:spLocks noChangeShapeType="1"/>
            </p:cNvSpPr>
            <p:nvPr/>
          </p:nvSpPr>
          <p:spPr bwMode="auto">
            <a:xfrm>
              <a:off x="2462212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62" name="Line 37"/>
            <p:cNvSpPr>
              <a:spLocks noChangeShapeType="1"/>
            </p:cNvSpPr>
            <p:nvPr/>
          </p:nvSpPr>
          <p:spPr bwMode="auto">
            <a:xfrm>
              <a:off x="2549525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63" name="Line 38"/>
            <p:cNvSpPr>
              <a:spLocks noChangeShapeType="1"/>
            </p:cNvSpPr>
            <p:nvPr/>
          </p:nvSpPr>
          <p:spPr bwMode="auto">
            <a:xfrm>
              <a:off x="2636837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64" name="Line 39"/>
            <p:cNvSpPr>
              <a:spLocks noChangeShapeType="1"/>
            </p:cNvSpPr>
            <p:nvPr/>
          </p:nvSpPr>
          <p:spPr bwMode="auto">
            <a:xfrm>
              <a:off x="2724150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65" name="Line 40"/>
            <p:cNvSpPr>
              <a:spLocks noChangeShapeType="1"/>
            </p:cNvSpPr>
            <p:nvPr/>
          </p:nvSpPr>
          <p:spPr bwMode="auto">
            <a:xfrm>
              <a:off x="2811462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66" name="Line 41"/>
            <p:cNvSpPr>
              <a:spLocks noChangeShapeType="1"/>
            </p:cNvSpPr>
            <p:nvPr/>
          </p:nvSpPr>
          <p:spPr bwMode="auto">
            <a:xfrm>
              <a:off x="2898775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67" name="Line 42"/>
            <p:cNvSpPr>
              <a:spLocks noChangeShapeType="1"/>
            </p:cNvSpPr>
            <p:nvPr/>
          </p:nvSpPr>
          <p:spPr bwMode="auto">
            <a:xfrm>
              <a:off x="2986087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68" name="Line 43"/>
            <p:cNvSpPr>
              <a:spLocks noChangeShapeType="1"/>
            </p:cNvSpPr>
            <p:nvPr/>
          </p:nvSpPr>
          <p:spPr bwMode="auto">
            <a:xfrm>
              <a:off x="3073400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69" name="Line 44"/>
            <p:cNvSpPr>
              <a:spLocks noChangeShapeType="1"/>
            </p:cNvSpPr>
            <p:nvPr/>
          </p:nvSpPr>
          <p:spPr bwMode="auto">
            <a:xfrm>
              <a:off x="3160712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70" name="Line 45"/>
            <p:cNvSpPr>
              <a:spLocks noChangeShapeType="1"/>
            </p:cNvSpPr>
            <p:nvPr/>
          </p:nvSpPr>
          <p:spPr bwMode="auto">
            <a:xfrm>
              <a:off x="3248025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71" name="Line 46"/>
            <p:cNvSpPr>
              <a:spLocks noChangeShapeType="1"/>
            </p:cNvSpPr>
            <p:nvPr/>
          </p:nvSpPr>
          <p:spPr bwMode="auto">
            <a:xfrm>
              <a:off x="3335337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72" name="Line 47"/>
            <p:cNvSpPr>
              <a:spLocks noChangeShapeType="1"/>
            </p:cNvSpPr>
            <p:nvPr/>
          </p:nvSpPr>
          <p:spPr bwMode="auto">
            <a:xfrm>
              <a:off x="3422650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73" name="Line 48"/>
            <p:cNvSpPr>
              <a:spLocks noChangeShapeType="1"/>
            </p:cNvSpPr>
            <p:nvPr/>
          </p:nvSpPr>
          <p:spPr bwMode="auto">
            <a:xfrm>
              <a:off x="3509962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74" name="Line 49"/>
            <p:cNvSpPr>
              <a:spLocks noChangeShapeType="1"/>
            </p:cNvSpPr>
            <p:nvPr/>
          </p:nvSpPr>
          <p:spPr bwMode="auto">
            <a:xfrm>
              <a:off x="3597275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75" name="Line 50"/>
            <p:cNvSpPr>
              <a:spLocks noChangeShapeType="1"/>
            </p:cNvSpPr>
            <p:nvPr/>
          </p:nvSpPr>
          <p:spPr bwMode="auto">
            <a:xfrm>
              <a:off x="3684587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76" name="Line 51"/>
            <p:cNvSpPr>
              <a:spLocks noChangeShapeType="1"/>
            </p:cNvSpPr>
            <p:nvPr/>
          </p:nvSpPr>
          <p:spPr bwMode="auto">
            <a:xfrm>
              <a:off x="3771900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77" name="Line 52"/>
            <p:cNvSpPr>
              <a:spLocks noChangeShapeType="1"/>
            </p:cNvSpPr>
            <p:nvPr/>
          </p:nvSpPr>
          <p:spPr bwMode="auto">
            <a:xfrm>
              <a:off x="3859212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78" name="Line 53"/>
            <p:cNvSpPr>
              <a:spLocks noChangeShapeType="1"/>
            </p:cNvSpPr>
            <p:nvPr/>
          </p:nvSpPr>
          <p:spPr bwMode="auto">
            <a:xfrm>
              <a:off x="3946525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79" name="Line 54"/>
            <p:cNvSpPr>
              <a:spLocks noChangeShapeType="1"/>
            </p:cNvSpPr>
            <p:nvPr/>
          </p:nvSpPr>
          <p:spPr bwMode="auto">
            <a:xfrm>
              <a:off x="4033837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80" name="Line 55"/>
            <p:cNvSpPr>
              <a:spLocks noChangeShapeType="1"/>
            </p:cNvSpPr>
            <p:nvPr/>
          </p:nvSpPr>
          <p:spPr bwMode="auto">
            <a:xfrm>
              <a:off x="4121150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81" name="Line 56"/>
            <p:cNvSpPr>
              <a:spLocks noChangeShapeType="1"/>
            </p:cNvSpPr>
            <p:nvPr/>
          </p:nvSpPr>
          <p:spPr bwMode="auto">
            <a:xfrm>
              <a:off x="4208462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82" name="Line 57"/>
            <p:cNvSpPr>
              <a:spLocks noChangeShapeType="1"/>
            </p:cNvSpPr>
            <p:nvPr/>
          </p:nvSpPr>
          <p:spPr bwMode="auto">
            <a:xfrm>
              <a:off x="4295775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83" name="Line 58"/>
            <p:cNvSpPr>
              <a:spLocks noChangeShapeType="1"/>
            </p:cNvSpPr>
            <p:nvPr/>
          </p:nvSpPr>
          <p:spPr bwMode="auto">
            <a:xfrm>
              <a:off x="4383087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84" name="Line 59"/>
            <p:cNvSpPr>
              <a:spLocks noChangeShapeType="1"/>
            </p:cNvSpPr>
            <p:nvPr/>
          </p:nvSpPr>
          <p:spPr bwMode="auto">
            <a:xfrm>
              <a:off x="4470400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85" name="Line 60"/>
            <p:cNvSpPr>
              <a:spLocks noChangeShapeType="1"/>
            </p:cNvSpPr>
            <p:nvPr/>
          </p:nvSpPr>
          <p:spPr bwMode="auto">
            <a:xfrm>
              <a:off x="4557712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86" name="Line 61"/>
            <p:cNvSpPr>
              <a:spLocks noChangeShapeType="1"/>
            </p:cNvSpPr>
            <p:nvPr/>
          </p:nvSpPr>
          <p:spPr bwMode="auto">
            <a:xfrm>
              <a:off x="4645025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87" name="Line 62"/>
            <p:cNvSpPr>
              <a:spLocks noChangeShapeType="1"/>
            </p:cNvSpPr>
            <p:nvPr/>
          </p:nvSpPr>
          <p:spPr bwMode="auto">
            <a:xfrm>
              <a:off x="4732337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88" name="Line 63"/>
            <p:cNvSpPr>
              <a:spLocks noChangeShapeType="1"/>
            </p:cNvSpPr>
            <p:nvPr/>
          </p:nvSpPr>
          <p:spPr bwMode="auto">
            <a:xfrm>
              <a:off x="4819650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89" name="Line 64"/>
            <p:cNvSpPr>
              <a:spLocks noChangeShapeType="1"/>
            </p:cNvSpPr>
            <p:nvPr/>
          </p:nvSpPr>
          <p:spPr bwMode="auto">
            <a:xfrm>
              <a:off x="4906962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90" name="Line 65"/>
            <p:cNvSpPr>
              <a:spLocks noChangeShapeType="1"/>
            </p:cNvSpPr>
            <p:nvPr/>
          </p:nvSpPr>
          <p:spPr bwMode="auto">
            <a:xfrm>
              <a:off x="4992687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91" name="Line 66"/>
            <p:cNvSpPr>
              <a:spLocks noChangeShapeType="1"/>
            </p:cNvSpPr>
            <p:nvPr/>
          </p:nvSpPr>
          <p:spPr bwMode="auto">
            <a:xfrm>
              <a:off x="5081587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92" name="Line 67"/>
            <p:cNvSpPr>
              <a:spLocks noChangeShapeType="1"/>
            </p:cNvSpPr>
            <p:nvPr/>
          </p:nvSpPr>
          <p:spPr bwMode="auto">
            <a:xfrm>
              <a:off x="5168900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93" name="Line 68"/>
            <p:cNvSpPr>
              <a:spLocks noChangeShapeType="1"/>
            </p:cNvSpPr>
            <p:nvPr/>
          </p:nvSpPr>
          <p:spPr bwMode="auto">
            <a:xfrm>
              <a:off x="5254625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94" name="Line 69"/>
            <p:cNvSpPr>
              <a:spLocks noChangeShapeType="1"/>
            </p:cNvSpPr>
            <p:nvPr/>
          </p:nvSpPr>
          <p:spPr bwMode="auto">
            <a:xfrm>
              <a:off x="5341937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95" name="Line 70"/>
            <p:cNvSpPr>
              <a:spLocks noChangeShapeType="1"/>
            </p:cNvSpPr>
            <p:nvPr/>
          </p:nvSpPr>
          <p:spPr bwMode="auto">
            <a:xfrm>
              <a:off x="5429250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96" name="Line 71"/>
            <p:cNvSpPr>
              <a:spLocks noChangeShapeType="1"/>
            </p:cNvSpPr>
            <p:nvPr/>
          </p:nvSpPr>
          <p:spPr bwMode="auto">
            <a:xfrm>
              <a:off x="5516562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97" name="Line 72"/>
            <p:cNvSpPr>
              <a:spLocks noChangeShapeType="1"/>
            </p:cNvSpPr>
            <p:nvPr/>
          </p:nvSpPr>
          <p:spPr bwMode="auto">
            <a:xfrm>
              <a:off x="5603875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98" name="Line 73"/>
            <p:cNvSpPr>
              <a:spLocks noChangeShapeType="1"/>
            </p:cNvSpPr>
            <p:nvPr/>
          </p:nvSpPr>
          <p:spPr bwMode="auto">
            <a:xfrm>
              <a:off x="5691187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99" name="Line 74"/>
            <p:cNvSpPr>
              <a:spLocks noChangeShapeType="1"/>
            </p:cNvSpPr>
            <p:nvPr/>
          </p:nvSpPr>
          <p:spPr bwMode="auto">
            <a:xfrm>
              <a:off x="5778500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00" name="Line 75"/>
            <p:cNvSpPr>
              <a:spLocks noChangeShapeType="1"/>
            </p:cNvSpPr>
            <p:nvPr/>
          </p:nvSpPr>
          <p:spPr bwMode="auto">
            <a:xfrm>
              <a:off x="5865812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01" name="Line 76"/>
            <p:cNvSpPr>
              <a:spLocks noChangeShapeType="1"/>
            </p:cNvSpPr>
            <p:nvPr/>
          </p:nvSpPr>
          <p:spPr bwMode="auto">
            <a:xfrm>
              <a:off x="5953125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02" name="Line 77"/>
            <p:cNvSpPr>
              <a:spLocks noChangeShapeType="1"/>
            </p:cNvSpPr>
            <p:nvPr/>
          </p:nvSpPr>
          <p:spPr bwMode="auto">
            <a:xfrm>
              <a:off x="6040437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03" name="Line 78"/>
            <p:cNvSpPr>
              <a:spLocks noChangeShapeType="1"/>
            </p:cNvSpPr>
            <p:nvPr/>
          </p:nvSpPr>
          <p:spPr bwMode="auto">
            <a:xfrm>
              <a:off x="6127750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04" name="Line 79"/>
            <p:cNvSpPr>
              <a:spLocks noChangeShapeType="1"/>
            </p:cNvSpPr>
            <p:nvPr/>
          </p:nvSpPr>
          <p:spPr bwMode="auto">
            <a:xfrm>
              <a:off x="6215062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05" name="Line 80"/>
            <p:cNvSpPr>
              <a:spLocks noChangeShapeType="1"/>
            </p:cNvSpPr>
            <p:nvPr/>
          </p:nvSpPr>
          <p:spPr bwMode="auto">
            <a:xfrm>
              <a:off x="6302375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06" name="Line 81"/>
            <p:cNvSpPr>
              <a:spLocks noChangeShapeType="1"/>
            </p:cNvSpPr>
            <p:nvPr/>
          </p:nvSpPr>
          <p:spPr bwMode="auto">
            <a:xfrm>
              <a:off x="6389687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07" name="Line 82"/>
            <p:cNvSpPr>
              <a:spLocks noChangeShapeType="1"/>
            </p:cNvSpPr>
            <p:nvPr/>
          </p:nvSpPr>
          <p:spPr bwMode="auto">
            <a:xfrm>
              <a:off x="6477000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08" name="Line 83"/>
            <p:cNvSpPr>
              <a:spLocks noChangeShapeType="1"/>
            </p:cNvSpPr>
            <p:nvPr/>
          </p:nvSpPr>
          <p:spPr bwMode="auto">
            <a:xfrm>
              <a:off x="6564312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09" name="Line 84"/>
            <p:cNvSpPr>
              <a:spLocks noChangeShapeType="1"/>
            </p:cNvSpPr>
            <p:nvPr/>
          </p:nvSpPr>
          <p:spPr bwMode="auto">
            <a:xfrm>
              <a:off x="6651625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10" name="Line 85"/>
            <p:cNvSpPr>
              <a:spLocks noChangeShapeType="1"/>
            </p:cNvSpPr>
            <p:nvPr/>
          </p:nvSpPr>
          <p:spPr bwMode="auto">
            <a:xfrm>
              <a:off x="6738937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11" name="Line 86"/>
            <p:cNvSpPr>
              <a:spLocks noChangeShapeType="1"/>
            </p:cNvSpPr>
            <p:nvPr/>
          </p:nvSpPr>
          <p:spPr bwMode="auto">
            <a:xfrm>
              <a:off x="6826250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12" name="Line 87"/>
            <p:cNvSpPr>
              <a:spLocks noChangeShapeType="1"/>
            </p:cNvSpPr>
            <p:nvPr/>
          </p:nvSpPr>
          <p:spPr bwMode="auto">
            <a:xfrm>
              <a:off x="6913562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13" name="Line 88"/>
            <p:cNvSpPr>
              <a:spLocks noChangeShapeType="1"/>
            </p:cNvSpPr>
            <p:nvPr/>
          </p:nvSpPr>
          <p:spPr bwMode="auto">
            <a:xfrm>
              <a:off x="7000875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14" name="Line 89"/>
            <p:cNvSpPr>
              <a:spLocks noChangeShapeType="1"/>
            </p:cNvSpPr>
            <p:nvPr/>
          </p:nvSpPr>
          <p:spPr bwMode="auto">
            <a:xfrm>
              <a:off x="7088187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15" name="Line 90"/>
            <p:cNvSpPr>
              <a:spLocks noChangeShapeType="1"/>
            </p:cNvSpPr>
            <p:nvPr/>
          </p:nvSpPr>
          <p:spPr bwMode="auto">
            <a:xfrm>
              <a:off x="7175500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16" name="Line 91"/>
            <p:cNvSpPr>
              <a:spLocks noChangeShapeType="1"/>
            </p:cNvSpPr>
            <p:nvPr/>
          </p:nvSpPr>
          <p:spPr bwMode="auto">
            <a:xfrm>
              <a:off x="7262812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17" name="Line 92"/>
            <p:cNvSpPr>
              <a:spLocks noChangeShapeType="1"/>
            </p:cNvSpPr>
            <p:nvPr/>
          </p:nvSpPr>
          <p:spPr bwMode="auto">
            <a:xfrm>
              <a:off x="7350125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18" name="Line 93"/>
            <p:cNvSpPr>
              <a:spLocks noChangeShapeType="1"/>
            </p:cNvSpPr>
            <p:nvPr/>
          </p:nvSpPr>
          <p:spPr bwMode="auto">
            <a:xfrm>
              <a:off x="7437437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19" name="Line 94"/>
            <p:cNvSpPr>
              <a:spLocks noChangeShapeType="1"/>
            </p:cNvSpPr>
            <p:nvPr/>
          </p:nvSpPr>
          <p:spPr bwMode="auto">
            <a:xfrm>
              <a:off x="7524750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20" name="Line 95"/>
            <p:cNvSpPr>
              <a:spLocks noChangeShapeType="1"/>
            </p:cNvSpPr>
            <p:nvPr/>
          </p:nvSpPr>
          <p:spPr bwMode="auto">
            <a:xfrm>
              <a:off x="7612062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21" name="Line 96"/>
            <p:cNvSpPr>
              <a:spLocks noChangeShapeType="1"/>
            </p:cNvSpPr>
            <p:nvPr/>
          </p:nvSpPr>
          <p:spPr bwMode="auto">
            <a:xfrm>
              <a:off x="7699375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22" name="Line 97"/>
            <p:cNvSpPr>
              <a:spLocks noChangeShapeType="1"/>
            </p:cNvSpPr>
            <p:nvPr/>
          </p:nvSpPr>
          <p:spPr bwMode="auto">
            <a:xfrm>
              <a:off x="7786687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23" name="Line 98"/>
            <p:cNvSpPr>
              <a:spLocks noChangeShapeType="1"/>
            </p:cNvSpPr>
            <p:nvPr/>
          </p:nvSpPr>
          <p:spPr bwMode="auto">
            <a:xfrm>
              <a:off x="7874000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24" name="Line 99"/>
            <p:cNvSpPr>
              <a:spLocks noChangeShapeType="1"/>
            </p:cNvSpPr>
            <p:nvPr/>
          </p:nvSpPr>
          <p:spPr bwMode="auto">
            <a:xfrm>
              <a:off x="7961312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25" name="Line 100"/>
            <p:cNvSpPr>
              <a:spLocks noChangeShapeType="1"/>
            </p:cNvSpPr>
            <p:nvPr/>
          </p:nvSpPr>
          <p:spPr bwMode="auto">
            <a:xfrm>
              <a:off x="8048625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26" name="Line 101"/>
            <p:cNvSpPr>
              <a:spLocks noChangeShapeType="1"/>
            </p:cNvSpPr>
            <p:nvPr/>
          </p:nvSpPr>
          <p:spPr bwMode="auto">
            <a:xfrm>
              <a:off x="8135937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27" name="Line 102"/>
            <p:cNvSpPr>
              <a:spLocks noChangeShapeType="1"/>
            </p:cNvSpPr>
            <p:nvPr/>
          </p:nvSpPr>
          <p:spPr bwMode="auto">
            <a:xfrm>
              <a:off x="8221662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28" name="Line 103"/>
            <p:cNvSpPr>
              <a:spLocks noChangeShapeType="1"/>
            </p:cNvSpPr>
            <p:nvPr/>
          </p:nvSpPr>
          <p:spPr bwMode="auto">
            <a:xfrm>
              <a:off x="8308975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29" name="Line 104"/>
            <p:cNvSpPr>
              <a:spLocks noChangeShapeType="1"/>
            </p:cNvSpPr>
            <p:nvPr/>
          </p:nvSpPr>
          <p:spPr bwMode="auto">
            <a:xfrm>
              <a:off x="8397875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30" name="Line 105"/>
            <p:cNvSpPr>
              <a:spLocks noChangeShapeType="1"/>
            </p:cNvSpPr>
            <p:nvPr/>
          </p:nvSpPr>
          <p:spPr bwMode="auto">
            <a:xfrm>
              <a:off x="8483600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31" name="Line 106"/>
            <p:cNvSpPr>
              <a:spLocks noChangeShapeType="1"/>
            </p:cNvSpPr>
            <p:nvPr/>
          </p:nvSpPr>
          <p:spPr bwMode="auto">
            <a:xfrm>
              <a:off x="8570912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32" name="Line 107"/>
            <p:cNvSpPr>
              <a:spLocks noChangeShapeType="1"/>
            </p:cNvSpPr>
            <p:nvPr/>
          </p:nvSpPr>
          <p:spPr bwMode="auto">
            <a:xfrm>
              <a:off x="8658225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33" name="Line 108"/>
            <p:cNvSpPr>
              <a:spLocks noChangeShapeType="1"/>
            </p:cNvSpPr>
            <p:nvPr/>
          </p:nvSpPr>
          <p:spPr bwMode="auto">
            <a:xfrm>
              <a:off x="8745537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34" name="Line 109"/>
            <p:cNvSpPr>
              <a:spLocks noChangeShapeType="1"/>
            </p:cNvSpPr>
            <p:nvPr/>
          </p:nvSpPr>
          <p:spPr bwMode="auto">
            <a:xfrm>
              <a:off x="8832850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35" name="Line 110"/>
            <p:cNvSpPr>
              <a:spLocks noChangeShapeType="1"/>
            </p:cNvSpPr>
            <p:nvPr/>
          </p:nvSpPr>
          <p:spPr bwMode="auto">
            <a:xfrm>
              <a:off x="8920162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36" name="Line 111"/>
            <p:cNvSpPr>
              <a:spLocks noChangeShapeType="1"/>
            </p:cNvSpPr>
            <p:nvPr/>
          </p:nvSpPr>
          <p:spPr bwMode="auto">
            <a:xfrm>
              <a:off x="9007475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37" name="Line 112"/>
            <p:cNvSpPr>
              <a:spLocks noChangeShapeType="1"/>
            </p:cNvSpPr>
            <p:nvPr/>
          </p:nvSpPr>
          <p:spPr bwMode="auto">
            <a:xfrm>
              <a:off x="9094787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38" name="Line 113"/>
            <p:cNvSpPr>
              <a:spLocks noChangeShapeType="1"/>
            </p:cNvSpPr>
            <p:nvPr/>
          </p:nvSpPr>
          <p:spPr bwMode="auto">
            <a:xfrm>
              <a:off x="368300" y="6599237"/>
              <a:ext cx="0" cy="444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39" name="Line 114"/>
            <p:cNvSpPr>
              <a:spLocks noChangeShapeType="1"/>
            </p:cNvSpPr>
            <p:nvPr/>
          </p:nvSpPr>
          <p:spPr bwMode="auto">
            <a:xfrm>
              <a:off x="804862" y="6599237"/>
              <a:ext cx="0" cy="444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40" name="Line 115"/>
            <p:cNvSpPr>
              <a:spLocks noChangeShapeType="1"/>
            </p:cNvSpPr>
            <p:nvPr/>
          </p:nvSpPr>
          <p:spPr bwMode="auto">
            <a:xfrm>
              <a:off x="1241425" y="6599237"/>
              <a:ext cx="0" cy="444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41" name="Line 116"/>
            <p:cNvSpPr>
              <a:spLocks noChangeShapeType="1"/>
            </p:cNvSpPr>
            <p:nvPr/>
          </p:nvSpPr>
          <p:spPr bwMode="auto">
            <a:xfrm>
              <a:off x="1677987" y="6599237"/>
              <a:ext cx="0" cy="444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42" name="Line 117"/>
            <p:cNvSpPr>
              <a:spLocks noChangeShapeType="1"/>
            </p:cNvSpPr>
            <p:nvPr/>
          </p:nvSpPr>
          <p:spPr bwMode="auto">
            <a:xfrm>
              <a:off x="2114550" y="6599237"/>
              <a:ext cx="0" cy="444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43" name="Line 118"/>
            <p:cNvSpPr>
              <a:spLocks noChangeShapeType="1"/>
            </p:cNvSpPr>
            <p:nvPr/>
          </p:nvSpPr>
          <p:spPr bwMode="auto">
            <a:xfrm>
              <a:off x="2549525" y="6599237"/>
              <a:ext cx="0" cy="444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44" name="Line 119"/>
            <p:cNvSpPr>
              <a:spLocks noChangeShapeType="1"/>
            </p:cNvSpPr>
            <p:nvPr/>
          </p:nvSpPr>
          <p:spPr bwMode="auto">
            <a:xfrm>
              <a:off x="2986087" y="6599237"/>
              <a:ext cx="0" cy="444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45" name="Line 120"/>
            <p:cNvSpPr>
              <a:spLocks noChangeShapeType="1"/>
            </p:cNvSpPr>
            <p:nvPr/>
          </p:nvSpPr>
          <p:spPr bwMode="auto">
            <a:xfrm>
              <a:off x="3422650" y="6599237"/>
              <a:ext cx="0" cy="444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46" name="Line 121"/>
            <p:cNvSpPr>
              <a:spLocks noChangeShapeType="1"/>
            </p:cNvSpPr>
            <p:nvPr/>
          </p:nvSpPr>
          <p:spPr bwMode="auto">
            <a:xfrm>
              <a:off x="3859212" y="6599237"/>
              <a:ext cx="0" cy="444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47" name="Line 122"/>
            <p:cNvSpPr>
              <a:spLocks noChangeShapeType="1"/>
            </p:cNvSpPr>
            <p:nvPr/>
          </p:nvSpPr>
          <p:spPr bwMode="auto">
            <a:xfrm>
              <a:off x="4295775" y="6599237"/>
              <a:ext cx="0" cy="444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48" name="Line 123"/>
            <p:cNvSpPr>
              <a:spLocks noChangeShapeType="1"/>
            </p:cNvSpPr>
            <p:nvPr/>
          </p:nvSpPr>
          <p:spPr bwMode="auto">
            <a:xfrm>
              <a:off x="4732337" y="6599237"/>
              <a:ext cx="0" cy="444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49" name="Line 124"/>
            <p:cNvSpPr>
              <a:spLocks noChangeShapeType="1"/>
            </p:cNvSpPr>
            <p:nvPr/>
          </p:nvSpPr>
          <p:spPr bwMode="auto">
            <a:xfrm>
              <a:off x="5168900" y="6599237"/>
              <a:ext cx="0" cy="444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50" name="Line 125"/>
            <p:cNvSpPr>
              <a:spLocks noChangeShapeType="1"/>
            </p:cNvSpPr>
            <p:nvPr/>
          </p:nvSpPr>
          <p:spPr bwMode="auto">
            <a:xfrm>
              <a:off x="5603875" y="6599237"/>
              <a:ext cx="0" cy="444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51" name="Line 126"/>
            <p:cNvSpPr>
              <a:spLocks noChangeShapeType="1"/>
            </p:cNvSpPr>
            <p:nvPr/>
          </p:nvSpPr>
          <p:spPr bwMode="auto">
            <a:xfrm>
              <a:off x="6040437" y="6599237"/>
              <a:ext cx="0" cy="444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52" name="Line 127"/>
            <p:cNvSpPr>
              <a:spLocks noChangeShapeType="1"/>
            </p:cNvSpPr>
            <p:nvPr/>
          </p:nvSpPr>
          <p:spPr bwMode="auto">
            <a:xfrm>
              <a:off x="6477000" y="6599237"/>
              <a:ext cx="0" cy="444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53" name="Line 128"/>
            <p:cNvSpPr>
              <a:spLocks noChangeShapeType="1"/>
            </p:cNvSpPr>
            <p:nvPr/>
          </p:nvSpPr>
          <p:spPr bwMode="auto">
            <a:xfrm>
              <a:off x="6913562" y="6599237"/>
              <a:ext cx="0" cy="444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54" name="Line 129"/>
            <p:cNvSpPr>
              <a:spLocks noChangeShapeType="1"/>
            </p:cNvSpPr>
            <p:nvPr/>
          </p:nvSpPr>
          <p:spPr bwMode="auto">
            <a:xfrm>
              <a:off x="7350125" y="6599237"/>
              <a:ext cx="0" cy="444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55" name="Line 130"/>
            <p:cNvSpPr>
              <a:spLocks noChangeShapeType="1"/>
            </p:cNvSpPr>
            <p:nvPr/>
          </p:nvSpPr>
          <p:spPr bwMode="auto">
            <a:xfrm>
              <a:off x="7786687" y="6599237"/>
              <a:ext cx="0" cy="444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56" name="Line 131"/>
            <p:cNvSpPr>
              <a:spLocks noChangeShapeType="1"/>
            </p:cNvSpPr>
            <p:nvPr/>
          </p:nvSpPr>
          <p:spPr bwMode="auto">
            <a:xfrm>
              <a:off x="8221662" y="6599237"/>
              <a:ext cx="0" cy="444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57" name="Line 132"/>
            <p:cNvSpPr>
              <a:spLocks noChangeShapeType="1"/>
            </p:cNvSpPr>
            <p:nvPr/>
          </p:nvSpPr>
          <p:spPr bwMode="auto">
            <a:xfrm>
              <a:off x="8658225" y="6599237"/>
              <a:ext cx="0" cy="444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58" name="Line 133"/>
            <p:cNvSpPr>
              <a:spLocks noChangeShapeType="1"/>
            </p:cNvSpPr>
            <p:nvPr/>
          </p:nvSpPr>
          <p:spPr bwMode="auto">
            <a:xfrm>
              <a:off x="9094787" y="6599237"/>
              <a:ext cx="0" cy="444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59" name="Rectangle 134"/>
            <p:cNvSpPr>
              <a:spLocks noChangeArrowheads="1"/>
            </p:cNvSpPr>
            <p:nvPr/>
          </p:nvSpPr>
          <p:spPr bwMode="auto">
            <a:xfrm>
              <a:off x="279401" y="6643687"/>
              <a:ext cx="126798" cy="4766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60" name="Rectangle 139"/>
            <p:cNvSpPr>
              <a:spLocks noChangeArrowheads="1"/>
            </p:cNvSpPr>
            <p:nvPr/>
          </p:nvSpPr>
          <p:spPr bwMode="auto">
            <a:xfrm>
              <a:off x="2409826" y="6643687"/>
              <a:ext cx="253595" cy="4766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25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61" name="Rectangle 144"/>
            <p:cNvSpPr>
              <a:spLocks noChangeArrowheads="1"/>
            </p:cNvSpPr>
            <p:nvPr/>
          </p:nvSpPr>
          <p:spPr bwMode="auto">
            <a:xfrm>
              <a:off x="4592638" y="6643687"/>
              <a:ext cx="253595" cy="4766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50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62" name="Rectangle 149"/>
            <p:cNvSpPr>
              <a:spLocks noChangeArrowheads="1"/>
            </p:cNvSpPr>
            <p:nvPr/>
          </p:nvSpPr>
          <p:spPr bwMode="auto">
            <a:xfrm>
              <a:off x="6773863" y="6643687"/>
              <a:ext cx="253595" cy="4766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75</a:t>
              </a:r>
              <a:endPara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63" name="Rectangle 154"/>
            <p:cNvSpPr>
              <a:spLocks noChangeArrowheads="1"/>
            </p:cNvSpPr>
            <p:nvPr/>
          </p:nvSpPr>
          <p:spPr bwMode="auto">
            <a:xfrm>
              <a:off x="8905876" y="6643687"/>
              <a:ext cx="380393" cy="4766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100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65" name="Line 156"/>
            <p:cNvSpPr>
              <a:spLocks noChangeShapeType="1"/>
            </p:cNvSpPr>
            <p:nvPr/>
          </p:nvSpPr>
          <p:spPr bwMode="auto">
            <a:xfrm flipV="1">
              <a:off x="306387" y="231775"/>
              <a:ext cx="0" cy="63674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66" name="Line 157"/>
            <p:cNvSpPr>
              <a:spLocks noChangeShapeType="1"/>
            </p:cNvSpPr>
            <p:nvPr/>
          </p:nvSpPr>
          <p:spPr bwMode="auto">
            <a:xfrm flipH="1">
              <a:off x="288925" y="6516687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67" name="Line 158"/>
            <p:cNvSpPr>
              <a:spLocks noChangeShapeType="1"/>
            </p:cNvSpPr>
            <p:nvPr/>
          </p:nvSpPr>
          <p:spPr bwMode="auto">
            <a:xfrm flipH="1">
              <a:off x="288925" y="6437312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68" name="Line 159"/>
            <p:cNvSpPr>
              <a:spLocks noChangeShapeType="1"/>
            </p:cNvSpPr>
            <p:nvPr/>
          </p:nvSpPr>
          <p:spPr bwMode="auto">
            <a:xfrm flipH="1">
              <a:off x="288925" y="6357937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69" name="Line 160"/>
            <p:cNvSpPr>
              <a:spLocks noChangeShapeType="1"/>
            </p:cNvSpPr>
            <p:nvPr/>
          </p:nvSpPr>
          <p:spPr bwMode="auto">
            <a:xfrm flipH="1">
              <a:off x="288925" y="6278562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70" name="Line 161"/>
            <p:cNvSpPr>
              <a:spLocks noChangeShapeType="1"/>
            </p:cNvSpPr>
            <p:nvPr/>
          </p:nvSpPr>
          <p:spPr bwMode="auto">
            <a:xfrm flipH="1">
              <a:off x="288925" y="6199187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71" name="Line 162"/>
            <p:cNvSpPr>
              <a:spLocks noChangeShapeType="1"/>
            </p:cNvSpPr>
            <p:nvPr/>
          </p:nvSpPr>
          <p:spPr bwMode="auto">
            <a:xfrm flipH="1">
              <a:off x="288925" y="6119812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72" name="Line 163"/>
            <p:cNvSpPr>
              <a:spLocks noChangeShapeType="1"/>
            </p:cNvSpPr>
            <p:nvPr/>
          </p:nvSpPr>
          <p:spPr bwMode="auto">
            <a:xfrm flipH="1">
              <a:off x="288925" y="6040437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73" name="Line 164"/>
            <p:cNvSpPr>
              <a:spLocks noChangeShapeType="1"/>
            </p:cNvSpPr>
            <p:nvPr/>
          </p:nvSpPr>
          <p:spPr bwMode="auto">
            <a:xfrm flipH="1">
              <a:off x="288925" y="5962650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74" name="Line 165"/>
            <p:cNvSpPr>
              <a:spLocks noChangeShapeType="1"/>
            </p:cNvSpPr>
            <p:nvPr/>
          </p:nvSpPr>
          <p:spPr bwMode="auto">
            <a:xfrm flipH="1">
              <a:off x="288925" y="5883275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75" name="Line 166"/>
            <p:cNvSpPr>
              <a:spLocks noChangeShapeType="1"/>
            </p:cNvSpPr>
            <p:nvPr/>
          </p:nvSpPr>
          <p:spPr bwMode="auto">
            <a:xfrm flipH="1">
              <a:off x="288925" y="5803900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76" name="Line 167"/>
            <p:cNvSpPr>
              <a:spLocks noChangeShapeType="1"/>
            </p:cNvSpPr>
            <p:nvPr/>
          </p:nvSpPr>
          <p:spPr bwMode="auto">
            <a:xfrm flipH="1">
              <a:off x="288925" y="5724525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77" name="Line 168"/>
            <p:cNvSpPr>
              <a:spLocks noChangeShapeType="1"/>
            </p:cNvSpPr>
            <p:nvPr/>
          </p:nvSpPr>
          <p:spPr bwMode="auto">
            <a:xfrm flipH="1">
              <a:off x="288925" y="5645150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78" name="Line 169"/>
            <p:cNvSpPr>
              <a:spLocks noChangeShapeType="1"/>
            </p:cNvSpPr>
            <p:nvPr/>
          </p:nvSpPr>
          <p:spPr bwMode="auto">
            <a:xfrm flipH="1">
              <a:off x="288925" y="5565775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79" name="Line 170"/>
            <p:cNvSpPr>
              <a:spLocks noChangeShapeType="1"/>
            </p:cNvSpPr>
            <p:nvPr/>
          </p:nvSpPr>
          <p:spPr bwMode="auto">
            <a:xfrm flipH="1">
              <a:off x="288925" y="5486400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80" name="Line 171"/>
            <p:cNvSpPr>
              <a:spLocks noChangeShapeType="1"/>
            </p:cNvSpPr>
            <p:nvPr/>
          </p:nvSpPr>
          <p:spPr bwMode="auto">
            <a:xfrm flipH="1">
              <a:off x="288925" y="5407025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81" name="Line 172"/>
            <p:cNvSpPr>
              <a:spLocks noChangeShapeType="1"/>
            </p:cNvSpPr>
            <p:nvPr/>
          </p:nvSpPr>
          <p:spPr bwMode="auto">
            <a:xfrm flipH="1">
              <a:off x="288925" y="5329237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82" name="Line 173"/>
            <p:cNvSpPr>
              <a:spLocks noChangeShapeType="1"/>
            </p:cNvSpPr>
            <p:nvPr/>
          </p:nvSpPr>
          <p:spPr bwMode="auto">
            <a:xfrm flipH="1">
              <a:off x="288925" y="5249862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83" name="Line 174"/>
            <p:cNvSpPr>
              <a:spLocks noChangeShapeType="1"/>
            </p:cNvSpPr>
            <p:nvPr/>
          </p:nvSpPr>
          <p:spPr bwMode="auto">
            <a:xfrm flipH="1">
              <a:off x="288925" y="5170487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84" name="Line 175"/>
            <p:cNvSpPr>
              <a:spLocks noChangeShapeType="1"/>
            </p:cNvSpPr>
            <p:nvPr/>
          </p:nvSpPr>
          <p:spPr bwMode="auto">
            <a:xfrm flipH="1">
              <a:off x="288925" y="5091112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85" name="Line 176"/>
            <p:cNvSpPr>
              <a:spLocks noChangeShapeType="1"/>
            </p:cNvSpPr>
            <p:nvPr/>
          </p:nvSpPr>
          <p:spPr bwMode="auto">
            <a:xfrm flipH="1">
              <a:off x="288925" y="5011737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86" name="Line 177"/>
            <p:cNvSpPr>
              <a:spLocks noChangeShapeType="1"/>
            </p:cNvSpPr>
            <p:nvPr/>
          </p:nvSpPr>
          <p:spPr bwMode="auto">
            <a:xfrm flipH="1">
              <a:off x="288925" y="4932362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87" name="Line 178"/>
            <p:cNvSpPr>
              <a:spLocks noChangeShapeType="1"/>
            </p:cNvSpPr>
            <p:nvPr/>
          </p:nvSpPr>
          <p:spPr bwMode="auto">
            <a:xfrm flipH="1">
              <a:off x="288925" y="4852987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88" name="Line 179"/>
            <p:cNvSpPr>
              <a:spLocks noChangeShapeType="1"/>
            </p:cNvSpPr>
            <p:nvPr/>
          </p:nvSpPr>
          <p:spPr bwMode="auto">
            <a:xfrm flipH="1">
              <a:off x="288925" y="4775200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89" name="Line 180"/>
            <p:cNvSpPr>
              <a:spLocks noChangeShapeType="1"/>
            </p:cNvSpPr>
            <p:nvPr/>
          </p:nvSpPr>
          <p:spPr bwMode="auto">
            <a:xfrm flipH="1">
              <a:off x="288925" y="4695825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90" name="Line 181"/>
            <p:cNvSpPr>
              <a:spLocks noChangeShapeType="1"/>
            </p:cNvSpPr>
            <p:nvPr/>
          </p:nvSpPr>
          <p:spPr bwMode="auto">
            <a:xfrm flipH="1">
              <a:off x="288925" y="4616450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91" name="Line 182"/>
            <p:cNvSpPr>
              <a:spLocks noChangeShapeType="1"/>
            </p:cNvSpPr>
            <p:nvPr/>
          </p:nvSpPr>
          <p:spPr bwMode="auto">
            <a:xfrm flipH="1">
              <a:off x="288925" y="4537075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92" name="Line 183"/>
            <p:cNvSpPr>
              <a:spLocks noChangeShapeType="1"/>
            </p:cNvSpPr>
            <p:nvPr/>
          </p:nvSpPr>
          <p:spPr bwMode="auto">
            <a:xfrm flipH="1">
              <a:off x="288925" y="4457700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93" name="Line 184"/>
            <p:cNvSpPr>
              <a:spLocks noChangeShapeType="1"/>
            </p:cNvSpPr>
            <p:nvPr/>
          </p:nvSpPr>
          <p:spPr bwMode="auto">
            <a:xfrm flipH="1">
              <a:off x="288925" y="4378325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94" name="Line 185"/>
            <p:cNvSpPr>
              <a:spLocks noChangeShapeType="1"/>
            </p:cNvSpPr>
            <p:nvPr/>
          </p:nvSpPr>
          <p:spPr bwMode="auto">
            <a:xfrm flipH="1">
              <a:off x="288925" y="4298950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95" name="Line 186"/>
            <p:cNvSpPr>
              <a:spLocks noChangeShapeType="1"/>
            </p:cNvSpPr>
            <p:nvPr/>
          </p:nvSpPr>
          <p:spPr bwMode="auto">
            <a:xfrm flipH="1">
              <a:off x="288925" y="4219575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96" name="Line 187"/>
            <p:cNvSpPr>
              <a:spLocks noChangeShapeType="1"/>
            </p:cNvSpPr>
            <p:nvPr/>
          </p:nvSpPr>
          <p:spPr bwMode="auto">
            <a:xfrm flipH="1">
              <a:off x="288925" y="4140200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97" name="Line 188"/>
            <p:cNvSpPr>
              <a:spLocks noChangeShapeType="1"/>
            </p:cNvSpPr>
            <p:nvPr/>
          </p:nvSpPr>
          <p:spPr bwMode="auto">
            <a:xfrm flipH="1">
              <a:off x="288925" y="4062412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98" name="Line 189"/>
            <p:cNvSpPr>
              <a:spLocks noChangeShapeType="1"/>
            </p:cNvSpPr>
            <p:nvPr/>
          </p:nvSpPr>
          <p:spPr bwMode="auto">
            <a:xfrm flipH="1">
              <a:off x="288925" y="3983037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99" name="Line 190"/>
            <p:cNvSpPr>
              <a:spLocks noChangeShapeType="1"/>
            </p:cNvSpPr>
            <p:nvPr/>
          </p:nvSpPr>
          <p:spPr bwMode="auto">
            <a:xfrm flipH="1">
              <a:off x="288925" y="3903662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00" name="Line 191"/>
            <p:cNvSpPr>
              <a:spLocks noChangeShapeType="1"/>
            </p:cNvSpPr>
            <p:nvPr/>
          </p:nvSpPr>
          <p:spPr bwMode="auto">
            <a:xfrm flipH="1">
              <a:off x="288925" y="3824287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01" name="Line 192"/>
            <p:cNvSpPr>
              <a:spLocks noChangeShapeType="1"/>
            </p:cNvSpPr>
            <p:nvPr/>
          </p:nvSpPr>
          <p:spPr bwMode="auto">
            <a:xfrm flipH="1">
              <a:off x="288925" y="3744912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02" name="Line 193"/>
            <p:cNvSpPr>
              <a:spLocks noChangeShapeType="1"/>
            </p:cNvSpPr>
            <p:nvPr/>
          </p:nvSpPr>
          <p:spPr bwMode="auto">
            <a:xfrm flipH="1">
              <a:off x="288925" y="3665537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03" name="Line 194"/>
            <p:cNvSpPr>
              <a:spLocks noChangeShapeType="1"/>
            </p:cNvSpPr>
            <p:nvPr/>
          </p:nvSpPr>
          <p:spPr bwMode="auto">
            <a:xfrm flipH="1">
              <a:off x="288925" y="3586162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04" name="Line 195"/>
            <p:cNvSpPr>
              <a:spLocks noChangeShapeType="1"/>
            </p:cNvSpPr>
            <p:nvPr/>
          </p:nvSpPr>
          <p:spPr bwMode="auto">
            <a:xfrm flipH="1">
              <a:off x="288925" y="3506787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05" name="Line 196"/>
            <p:cNvSpPr>
              <a:spLocks noChangeShapeType="1"/>
            </p:cNvSpPr>
            <p:nvPr/>
          </p:nvSpPr>
          <p:spPr bwMode="auto">
            <a:xfrm flipH="1">
              <a:off x="288925" y="3427412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06" name="Line 197"/>
            <p:cNvSpPr>
              <a:spLocks noChangeShapeType="1"/>
            </p:cNvSpPr>
            <p:nvPr/>
          </p:nvSpPr>
          <p:spPr bwMode="auto">
            <a:xfrm flipH="1">
              <a:off x="288925" y="3349625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07" name="Line 198"/>
            <p:cNvSpPr>
              <a:spLocks noChangeShapeType="1"/>
            </p:cNvSpPr>
            <p:nvPr/>
          </p:nvSpPr>
          <p:spPr bwMode="auto">
            <a:xfrm flipH="1">
              <a:off x="288925" y="3270250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08" name="Line 199"/>
            <p:cNvSpPr>
              <a:spLocks noChangeShapeType="1"/>
            </p:cNvSpPr>
            <p:nvPr/>
          </p:nvSpPr>
          <p:spPr bwMode="auto">
            <a:xfrm flipH="1">
              <a:off x="288925" y="3190875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09" name="Line 200"/>
            <p:cNvSpPr>
              <a:spLocks noChangeShapeType="1"/>
            </p:cNvSpPr>
            <p:nvPr/>
          </p:nvSpPr>
          <p:spPr bwMode="auto">
            <a:xfrm flipH="1">
              <a:off x="288925" y="3111500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10" name="Line 201"/>
            <p:cNvSpPr>
              <a:spLocks noChangeShapeType="1"/>
            </p:cNvSpPr>
            <p:nvPr/>
          </p:nvSpPr>
          <p:spPr bwMode="auto">
            <a:xfrm flipH="1">
              <a:off x="288925" y="3032125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11" name="Line 202"/>
            <p:cNvSpPr>
              <a:spLocks noChangeShapeType="1"/>
            </p:cNvSpPr>
            <p:nvPr/>
          </p:nvSpPr>
          <p:spPr bwMode="auto">
            <a:xfrm flipH="1">
              <a:off x="288925" y="2952750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12" name="Line 203"/>
            <p:cNvSpPr>
              <a:spLocks noChangeShapeType="1"/>
            </p:cNvSpPr>
            <p:nvPr/>
          </p:nvSpPr>
          <p:spPr bwMode="auto">
            <a:xfrm flipH="1">
              <a:off x="288925" y="2873375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13" name="Line 204"/>
            <p:cNvSpPr>
              <a:spLocks noChangeShapeType="1"/>
            </p:cNvSpPr>
            <p:nvPr/>
          </p:nvSpPr>
          <p:spPr bwMode="auto">
            <a:xfrm flipH="1">
              <a:off x="288925" y="2794000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14" name="Line 206"/>
            <p:cNvSpPr>
              <a:spLocks noChangeShapeType="1"/>
            </p:cNvSpPr>
            <p:nvPr/>
          </p:nvSpPr>
          <p:spPr bwMode="auto">
            <a:xfrm flipH="1">
              <a:off x="288925" y="2716213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15" name="Line 207"/>
            <p:cNvSpPr>
              <a:spLocks noChangeShapeType="1"/>
            </p:cNvSpPr>
            <p:nvPr/>
          </p:nvSpPr>
          <p:spPr bwMode="auto">
            <a:xfrm flipH="1">
              <a:off x="288925" y="2636838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16" name="Line 208"/>
            <p:cNvSpPr>
              <a:spLocks noChangeShapeType="1"/>
            </p:cNvSpPr>
            <p:nvPr/>
          </p:nvSpPr>
          <p:spPr bwMode="auto">
            <a:xfrm flipH="1">
              <a:off x="288925" y="2557463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17" name="Line 209"/>
            <p:cNvSpPr>
              <a:spLocks noChangeShapeType="1"/>
            </p:cNvSpPr>
            <p:nvPr/>
          </p:nvSpPr>
          <p:spPr bwMode="auto">
            <a:xfrm flipH="1">
              <a:off x="288925" y="2478088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18" name="Line 210"/>
            <p:cNvSpPr>
              <a:spLocks noChangeShapeType="1"/>
            </p:cNvSpPr>
            <p:nvPr/>
          </p:nvSpPr>
          <p:spPr bwMode="auto">
            <a:xfrm flipH="1">
              <a:off x="288925" y="2398713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19" name="Line 211"/>
            <p:cNvSpPr>
              <a:spLocks noChangeShapeType="1"/>
            </p:cNvSpPr>
            <p:nvPr/>
          </p:nvSpPr>
          <p:spPr bwMode="auto">
            <a:xfrm flipH="1">
              <a:off x="288925" y="2319338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20" name="Line 212"/>
            <p:cNvSpPr>
              <a:spLocks noChangeShapeType="1"/>
            </p:cNvSpPr>
            <p:nvPr/>
          </p:nvSpPr>
          <p:spPr bwMode="auto">
            <a:xfrm flipH="1">
              <a:off x="288925" y="2239963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21" name="Line 213"/>
            <p:cNvSpPr>
              <a:spLocks noChangeShapeType="1"/>
            </p:cNvSpPr>
            <p:nvPr/>
          </p:nvSpPr>
          <p:spPr bwMode="auto">
            <a:xfrm flipH="1">
              <a:off x="288925" y="2160588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22" name="Line 214"/>
            <p:cNvSpPr>
              <a:spLocks noChangeShapeType="1"/>
            </p:cNvSpPr>
            <p:nvPr/>
          </p:nvSpPr>
          <p:spPr bwMode="auto">
            <a:xfrm flipH="1">
              <a:off x="288925" y="2082800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23" name="Line 215"/>
            <p:cNvSpPr>
              <a:spLocks noChangeShapeType="1"/>
            </p:cNvSpPr>
            <p:nvPr/>
          </p:nvSpPr>
          <p:spPr bwMode="auto">
            <a:xfrm flipH="1">
              <a:off x="288925" y="2003425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24" name="Line 216"/>
            <p:cNvSpPr>
              <a:spLocks noChangeShapeType="1"/>
            </p:cNvSpPr>
            <p:nvPr/>
          </p:nvSpPr>
          <p:spPr bwMode="auto">
            <a:xfrm flipH="1">
              <a:off x="288925" y="1924050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25" name="Line 217"/>
            <p:cNvSpPr>
              <a:spLocks noChangeShapeType="1"/>
            </p:cNvSpPr>
            <p:nvPr/>
          </p:nvSpPr>
          <p:spPr bwMode="auto">
            <a:xfrm flipH="1">
              <a:off x="288925" y="1844675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26" name="Line 218"/>
            <p:cNvSpPr>
              <a:spLocks noChangeShapeType="1"/>
            </p:cNvSpPr>
            <p:nvPr/>
          </p:nvSpPr>
          <p:spPr bwMode="auto">
            <a:xfrm flipH="1">
              <a:off x="288925" y="1765300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27" name="Line 219"/>
            <p:cNvSpPr>
              <a:spLocks noChangeShapeType="1"/>
            </p:cNvSpPr>
            <p:nvPr/>
          </p:nvSpPr>
          <p:spPr bwMode="auto">
            <a:xfrm flipH="1">
              <a:off x="288925" y="1685925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28" name="Line 220"/>
            <p:cNvSpPr>
              <a:spLocks noChangeShapeType="1"/>
            </p:cNvSpPr>
            <p:nvPr/>
          </p:nvSpPr>
          <p:spPr bwMode="auto">
            <a:xfrm flipH="1">
              <a:off x="288925" y="1606550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29" name="Line 221"/>
            <p:cNvSpPr>
              <a:spLocks noChangeShapeType="1"/>
            </p:cNvSpPr>
            <p:nvPr/>
          </p:nvSpPr>
          <p:spPr bwMode="auto">
            <a:xfrm flipH="1">
              <a:off x="288925" y="1527175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30" name="Line 222"/>
            <p:cNvSpPr>
              <a:spLocks noChangeShapeType="1"/>
            </p:cNvSpPr>
            <p:nvPr/>
          </p:nvSpPr>
          <p:spPr bwMode="auto">
            <a:xfrm flipH="1">
              <a:off x="288925" y="1449388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31" name="Line 223"/>
            <p:cNvSpPr>
              <a:spLocks noChangeShapeType="1"/>
            </p:cNvSpPr>
            <p:nvPr/>
          </p:nvSpPr>
          <p:spPr bwMode="auto">
            <a:xfrm flipH="1">
              <a:off x="288925" y="1370013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32" name="Line 224"/>
            <p:cNvSpPr>
              <a:spLocks noChangeShapeType="1"/>
            </p:cNvSpPr>
            <p:nvPr/>
          </p:nvSpPr>
          <p:spPr bwMode="auto">
            <a:xfrm flipH="1">
              <a:off x="288925" y="1290638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33" name="Line 225"/>
            <p:cNvSpPr>
              <a:spLocks noChangeShapeType="1"/>
            </p:cNvSpPr>
            <p:nvPr/>
          </p:nvSpPr>
          <p:spPr bwMode="auto">
            <a:xfrm flipH="1">
              <a:off x="288925" y="1211263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34" name="Line 226"/>
            <p:cNvSpPr>
              <a:spLocks noChangeShapeType="1"/>
            </p:cNvSpPr>
            <p:nvPr/>
          </p:nvSpPr>
          <p:spPr bwMode="auto">
            <a:xfrm flipH="1">
              <a:off x="288925" y="1131888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35" name="Line 227"/>
            <p:cNvSpPr>
              <a:spLocks noChangeShapeType="1"/>
            </p:cNvSpPr>
            <p:nvPr/>
          </p:nvSpPr>
          <p:spPr bwMode="auto">
            <a:xfrm flipH="1">
              <a:off x="288925" y="1052513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36" name="Line 228"/>
            <p:cNvSpPr>
              <a:spLocks noChangeShapeType="1"/>
            </p:cNvSpPr>
            <p:nvPr/>
          </p:nvSpPr>
          <p:spPr bwMode="auto">
            <a:xfrm flipH="1">
              <a:off x="288925" y="973138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37" name="Line 229"/>
            <p:cNvSpPr>
              <a:spLocks noChangeShapeType="1"/>
            </p:cNvSpPr>
            <p:nvPr/>
          </p:nvSpPr>
          <p:spPr bwMode="auto">
            <a:xfrm flipH="1">
              <a:off x="288925" y="893763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38" name="Line 230"/>
            <p:cNvSpPr>
              <a:spLocks noChangeShapeType="1"/>
            </p:cNvSpPr>
            <p:nvPr/>
          </p:nvSpPr>
          <p:spPr bwMode="auto">
            <a:xfrm flipH="1">
              <a:off x="288925" y="814388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39" name="Line 231"/>
            <p:cNvSpPr>
              <a:spLocks noChangeShapeType="1"/>
            </p:cNvSpPr>
            <p:nvPr/>
          </p:nvSpPr>
          <p:spPr bwMode="auto">
            <a:xfrm flipH="1">
              <a:off x="288925" y="736600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40" name="Line 232"/>
            <p:cNvSpPr>
              <a:spLocks noChangeShapeType="1"/>
            </p:cNvSpPr>
            <p:nvPr/>
          </p:nvSpPr>
          <p:spPr bwMode="auto">
            <a:xfrm flipH="1">
              <a:off x="288925" y="657225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41" name="Line 233"/>
            <p:cNvSpPr>
              <a:spLocks noChangeShapeType="1"/>
            </p:cNvSpPr>
            <p:nvPr/>
          </p:nvSpPr>
          <p:spPr bwMode="auto">
            <a:xfrm flipH="1">
              <a:off x="288925" y="577850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42" name="Line 234"/>
            <p:cNvSpPr>
              <a:spLocks noChangeShapeType="1"/>
            </p:cNvSpPr>
            <p:nvPr/>
          </p:nvSpPr>
          <p:spPr bwMode="auto">
            <a:xfrm flipH="1">
              <a:off x="288925" y="498475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43" name="Line 235"/>
            <p:cNvSpPr>
              <a:spLocks noChangeShapeType="1"/>
            </p:cNvSpPr>
            <p:nvPr/>
          </p:nvSpPr>
          <p:spPr bwMode="auto">
            <a:xfrm flipH="1">
              <a:off x="288925" y="419100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44" name="Line 236"/>
            <p:cNvSpPr>
              <a:spLocks noChangeShapeType="1"/>
            </p:cNvSpPr>
            <p:nvPr/>
          </p:nvSpPr>
          <p:spPr bwMode="auto">
            <a:xfrm flipH="1">
              <a:off x="288925" y="339725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45" name="Line 237"/>
            <p:cNvSpPr>
              <a:spLocks noChangeShapeType="1"/>
            </p:cNvSpPr>
            <p:nvPr/>
          </p:nvSpPr>
          <p:spPr bwMode="auto">
            <a:xfrm flipH="1">
              <a:off x="288925" y="260350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46" name="Line 238"/>
            <p:cNvSpPr>
              <a:spLocks noChangeShapeType="1"/>
            </p:cNvSpPr>
            <p:nvPr/>
          </p:nvSpPr>
          <p:spPr bwMode="auto">
            <a:xfrm flipH="1">
              <a:off x="271463" y="6437313"/>
              <a:ext cx="349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47" name="Line 239"/>
            <p:cNvSpPr>
              <a:spLocks noChangeShapeType="1"/>
            </p:cNvSpPr>
            <p:nvPr/>
          </p:nvSpPr>
          <p:spPr bwMode="auto">
            <a:xfrm flipH="1">
              <a:off x="271463" y="6040438"/>
              <a:ext cx="349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48" name="Line 240"/>
            <p:cNvSpPr>
              <a:spLocks noChangeShapeType="1"/>
            </p:cNvSpPr>
            <p:nvPr/>
          </p:nvSpPr>
          <p:spPr bwMode="auto">
            <a:xfrm flipH="1">
              <a:off x="271463" y="5645150"/>
              <a:ext cx="349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49" name="Line 241"/>
            <p:cNvSpPr>
              <a:spLocks noChangeShapeType="1"/>
            </p:cNvSpPr>
            <p:nvPr/>
          </p:nvSpPr>
          <p:spPr bwMode="auto">
            <a:xfrm flipH="1">
              <a:off x="271463" y="5249863"/>
              <a:ext cx="349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50" name="Line 242"/>
            <p:cNvSpPr>
              <a:spLocks noChangeShapeType="1"/>
            </p:cNvSpPr>
            <p:nvPr/>
          </p:nvSpPr>
          <p:spPr bwMode="auto">
            <a:xfrm flipH="1">
              <a:off x="271463" y="4852988"/>
              <a:ext cx="349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51" name="Line 243"/>
            <p:cNvSpPr>
              <a:spLocks noChangeShapeType="1"/>
            </p:cNvSpPr>
            <p:nvPr/>
          </p:nvSpPr>
          <p:spPr bwMode="auto">
            <a:xfrm flipH="1">
              <a:off x="271463" y="4457700"/>
              <a:ext cx="349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52" name="Line 244"/>
            <p:cNvSpPr>
              <a:spLocks noChangeShapeType="1"/>
            </p:cNvSpPr>
            <p:nvPr/>
          </p:nvSpPr>
          <p:spPr bwMode="auto">
            <a:xfrm flipH="1">
              <a:off x="271463" y="4062413"/>
              <a:ext cx="349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53" name="Line 245"/>
            <p:cNvSpPr>
              <a:spLocks noChangeShapeType="1"/>
            </p:cNvSpPr>
            <p:nvPr/>
          </p:nvSpPr>
          <p:spPr bwMode="auto">
            <a:xfrm flipH="1">
              <a:off x="271463" y="3665538"/>
              <a:ext cx="349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54" name="Line 246"/>
            <p:cNvSpPr>
              <a:spLocks noChangeShapeType="1"/>
            </p:cNvSpPr>
            <p:nvPr/>
          </p:nvSpPr>
          <p:spPr bwMode="auto">
            <a:xfrm flipH="1">
              <a:off x="271463" y="3270250"/>
              <a:ext cx="349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55" name="Line 247"/>
            <p:cNvSpPr>
              <a:spLocks noChangeShapeType="1"/>
            </p:cNvSpPr>
            <p:nvPr/>
          </p:nvSpPr>
          <p:spPr bwMode="auto">
            <a:xfrm flipH="1">
              <a:off x="271463" y="2873375"/>
              <a:ext cx="349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56" name="Line 248"/>
            <p:cNvSpPr>
              <a:spLocks noChangeShapeType="1"/>
            </p:cNvSpPr>
            <p:nvPr/>
          </p:nvSpPr>
          <p:spPr bwMode="auto">
            <a:xfrm flipH="1">
              <a:off x="271463" y="2478088"/>
              <a:ext cx="349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57" name="Line 249"/>
            <p:cNvSpPr>
              <a:spLocks noChangeShapeType="1"/>
            </p:cNvSpPr>
            <p:nvPr/>
          </p:nvSpPr>
          <p:spPr bwMode="auto">
            <a:xfrm flipH="1">
              <a:off x="271463" y="2082800"/>
              <a:ext cx="349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58" name="Line 250"/>
            <p:cNvSpPr>
              <a:spLocks noChangeShapeType="1"/>
            </p:cNvSpPr>
            <p:nvPr/>
          </p:nvSpPr>
          <p:spPr bwMode="auto">
            <a:xfrm flipH="1">
              <a:off x="271463" y="1685925"/>
              <a:ext cx="349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59" name="Line 251"/>
            <p:cNvSpPr>
              <a:spLocks noChangeShapeType="1"/>
            </p:cNvSpPr>
            <p:nvPr/>
          </p:nvSpPr>
          <p:spPr bwMode="auto">
            <a:xfrm flipH="1">
              <a:off x="271463" y="1290638"/>
              <a:ext cx="349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60" name="Line 252"/>
            <p:cNvSpPr>
              <a:spLocks noChangeShapeType="1"/>
            </p:cNvSpPr>
            <p:nvPr/>
          </p:nvSpPr>
          <p:spPr bwMode="auto">
            <a:xfrm flipH="1">
              <a:off x="271463" y="893763"/>
              <a:ext cx="349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61" name="Line 253"/>
            <p:cNvSpPr>
              <a:spLocks noChangeShapeType="1"/>
            </p:cNvSpPr>
            <p:nvPr/>
          </p:nvSpPr>
          <p:spPr bwMode="auto">
            <a:xfrm flipH="1">
              <a:off x="271463" y="498475"/>
              <a:ext cx="349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62" name="Rectangle 254"/>
            <p:cNvSpPr>
              <a:spLocks noChangeArrowheads="1"/>
            </p:cNvSpPr>
            <p:nvPr/>
          </p:nvSpPr>
          <p:spPr bwMode="auto">
            <a:xfrm>
              <a:off x="-182563" y="6359526"/>
              <a:ext cx="443792" cy="4766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0.00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63" name="Rectangle 259"/>
            <p:cNvSpPr>
              <a:spLocks noChangeArrowheads="1"/>
            </p:cNvSpPr>
            <p:nvPr/>
          </p:nvSpPr>
          <p:spPr bwMode="auto">
            <a:xfrm>
              <a:off x="-182563" y="4379914"/>
              <a:ext cx="443792" cy="4766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0.25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64" name="Rectangle 264"/>
            <p:cNvSpPr>
              <a:spLocks noChangeArrowheads="1"/>
            </p:cNvSpPr>
            <p:nvPr/>
          </p:nvSpPr>
          <p:spPr bwMode="auto">
            <a:xfrm>
              <a:off x="-182563" y="2400300"/>
              <a:ext cx="443792" cy="4766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0.50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65" name="Rectangle 269"/>
            <p:cNvSpPr>
              <a:spLocks noChangeArrowheads="1"/>
            </p:cNvSpPr>
            <p:nvPr/>
          </p:nvSpPr>
          <p:spPr bwMode="auto">
            <a:xfrm>
              <a:off x="-182563" y="420689"/>
              <a:ext cx="443792" cy="4766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0.75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67" name="Oval 272"/>
            <p:cNvSpPr>
              <a:spLocks noChangeArrowheads="1"/>
            </p:cNvSpPr>
            <p:nvPr/>
          </p:nvSpPr>
          <p:spPr bwMode="auto">
            <a:xfrm>
              <a:off x="333375" y="6392863"/>
              <a:ext cx="69850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68" name="Oval 273"/>
            <p:cNvSpPr>
              <a:spLocks noChangeArrowheads="1"/>
            </p:cNvSpPr>
            <p:nvPr/>
          </p:nvSpPr>
          <p:spPr bwMode="auto">
            <a:xfrm>
              <a:off x="333375" y="6392863"/>
              <a:ext cx="69850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69" name="Oval 274"/>
            <p:cNvSpPr>
              <a:spLocks noChangeArrowheads="1"/>
            </p:cNvSpPr>
            <p:nvPr/>
          </p:nvSpPr>
          <p:spPr bwMode="auto">
            <a:xfrm>
              <a:off x="333375" y="6392863"/>
              <a:ext cx="69850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70" name="Oval 275"/>
            <p:cNvSpPr>
              <a:spLocks noChangeArrowheads="1"/>
            </p:cNvSpPr>
            <p:nvPr/>
          </p:nvSpPr>
          <p:spPr bwMode="auto">
            <a:xfrm>
              <a:off x="333375" y="6391275"/>
              <a:ext cx="69850" cy="88900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71" name="Oval 276"/>
            <p:cNvSpPr>
              <a:spLocks noChangeArrowheads="1"/>
            </p:cNvSpPr>
            <p:nvPr/>
          </p:nvSpPr>
          <p:spPr bwMode="auto">
            <a:xfrm>
              <a:off x="333375" y="6392863"/>
              <a:ext cx="69850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72" name="Oval 277"/>
            <p:cNvSpPr>
              <a:spLocks noChangeArrowheads="1"/>
            </p:cNvSpPr>
            <p:nvPr/>
          </p:nvSpPr>
          <p:spPr bwMode="auto">
            <a:xfrm>
              <a:off x="341313" y="6370638"/>
              <a:ext cx="71438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73" name="Oval 278"/>
            <p:cNvSpPr>
              <a:spLocks noChangeArrowheads="1"/>
            </p:cNvSpPr>
            <p:nvPr/>
          </p:nvSpPr>
          <p:spPr bwMode="auto">
            <a:xfrm>
              <a:off x="341313" y="6365875"/>
              <a:ext cx="71438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74" name="Oval 279"/>
            <p:cNvSpPr>
              <a:spLocks noChangeArrowheads="1"/>
            </p:cNvSpPr>
            <p:nvPr/>
          </p:nvSpPr>
          <p:spPr bwMode="auto">
            <a:xfrm>
              <a:off x="341313" y="6353175"/>
              <a:ext cx="71438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75" name="Oval 280"/>
            <p:cNvSpPr>
              <a:spLocks noChangeArrowheads="1"/>
            </p:cNvSpPr>
            <p:nvPr/>
          </p:nvSpPr>
          <p:spPr bwMode="auto">
            <a:xfrm>
              <a:off x="341313" y="6372225"/>
              <a:ext cx="71438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76" name="Oval 281"/>
            <p:cNvSpPr>
              <a:spLocks noChangeArrowheads="1"/>
            </p:cNvSpPr>
            <p:nvPr/>
          </p:nvSpPr>
          <p:spPr bwMode="auto">
            <a:xfrm>
              <a:off x="341313" y="6364288"/>
              <a:ext cx="71438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77" name="Oval 282"/>
            <p:cNvSpPr>
              <a:spLocks noChangeArrowheads="1"/>
            </p:cNvSpPr>
            <p:nvPr/>
          </p:nvSpPr>
          <p:spPr bwMode="auto">
            <a:xfrm>
              <a:off x="358775" y="6367463"/>
              <a:ext cx="69850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78" name="Oval 283"/>
            <p:cNvSpPr>
              <a:spLocks noChangeArrowheads="1"/>
            </p:cNvSpPr>
            <p:nvPr/>
          </p:nvSpPr>
          <p:spPr bwMode="auto">
            <a:xfrm>
              <a:off x="358775" y="6362700"/>
              <a:ext cx="69850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79" name="Oval 284"/>
            <p:cNvSpPr>
              <a:spLocks noChangeArrowheads="1"/>
            </p:cNvSpPr>
            <p:nvPr/>
          </p:nvSpPr>
          <p:spPr bwMode="auto">
            <a:xfrm>
              <a:off x="358775" y="6369050"/>
              <a:ext cx="69850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80" name="Oval 285"/>
            <p:cNvSpPr>
              <a:spLocks noChangeArrowheads="1"/>
            </p:cNvSpPr>
            <p:nvPr/>
          </p:nvSpPr>
          <p:spPr bwMode="auto">
            <a:xfrm>
              <a:off x="358775" y="6364288"/>
              <a:ext cx="69850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81" name="Oval 286"/>
            <p:cNvSpPr>
              <a:spLocks noChangeArrowheads="1"/>
            </p:cNvSpPr>
            <p:nvPr/>
          </p:nvSpPr>
          <p:spPr bwMode="auto">
            <a:xfrm>
              <a:off x="358775" y="6372225"/>
              <a:ext cx="69850" cy="85725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82" name="Oval 287"/>
            <p:cNvSpPr>
              <a:spLocks noChangeArrowheads="1"/>
            </p:cNvSpPr>
            <p:nvPr/>
          </p:nvSpPr>
          <p:spPr bwMode="auto">
            <a:xfrm>
              <a:off x="420688" y="6323013"/>
              <a:ext cx="69850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83" name="Oval 288"/>
            <p:cNvSpPr>
              <a:spLocks noChangeArrowheads="1"/>
            </p:cNvSpPr>
            <p:nvPr/>
          </p:nvSpPr>
          <p:spPr bwMode="auto">
            <a:xfrm>
              <a:off x="420688" y="6319838"/>
              <a:ext cx="69850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84" name="Oval 289"/>
            <p:cNvSpPr>
              <a:spLocks noChangeArrowheads="1"/>
            </p:cNvSpPr>
            <p:nvPr/>
          </p:nvSpPr>
          <p:spPr bwMode="auto">
            <a:xfrm>
              <a:off x="420688" y="6315075"/>
              <a:ext cx="69850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85" name="Oval 290"/>
            <p:cNvSpPr>
              <a:spLocks noChangeArrowheads="1"/>
            </p:cNvSpPr>
            <p:nvPr/>
          </p:nvSpPr>
          <p:spPr bwMode="auto">
            <a:xfrm>
              <a:off x="420688" y="6319838"/>
              <a:ext cx="69850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86" name="Oval 291"/>
            <p:cNvSpPr>
              <a:spLocks noChangeArrowheads="1"/>
            </p:cNvSpPr>
            <p:nvPr/>
          </p:nvSpPr>
          <p:spPr bwMode="auto">
            <a:xfrm>
              <a:off x="420688" y="6321425"/>
              <a:ext cx="69850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87" name="Oval 292"/>
            <p:cNvSpPr>
              <a:spLocks noChangeArrowheads="1"/>
            </p:cNvSpPr>
            <p:nvPr/>
          </p:nvSpPr>
          <p:spPr bwMode="auto">
            <a:xfrm>
              <a:off x="593725" y="6229350"/>
              <a:ext cx="71438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88" name="Oval 293"/>
            <p:cNvSpPr>
              <a:spLocks noChangeArrowheads="1"/>
            </p:cNvSpPr>
            <p:nvPr/>
          </p:nvSpPr>
          <p:spPr bwMode="auto">
            <a:xfrm>
              <a:off x="593725" y="6221413"/>
              <a:ext cx="71438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89" name="Oval 294"/>
            <p:cNvSpPr>
              <a:spLocks noChangeArrowheads="1"/>
            </p:cNvSpPr>
            <p:nvPr/>
          </p:nvSpPr>
          <p:spPr bwMode="auto">
            <a:xfrm>
              <a:off x="593725" y="6223000"/>
              <a:ext cx="71438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90" name="Oval 295"/>
            <p:cNvSpPr>
              <a:spLocks noChangeArrowheads="1"/>
            </p:cNvSpPr>
            <p:nvPr/>
          </p:nvSpPr>
          <p:spPr bwMode="auto">
            <a:xfrm>
              <a:off x="593725" y="6211888"/>
              <a:ext cx="71438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91" name="Oval 296"/>
            <p:cNvSpPr>
              <a:spLocks noChangeArrowheads="1"/>
            </p:cNvSpPr>
            <p:nvPr/>
          </p:nvSpPr>
          <p:spPr bwMode="auto">
            <a:xfrm>
              <a:off x="593725" y="6210300"/>
              <a:ext cx="71438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92" name="Oval 297"/>
            <p:cNvSpPr>
              <a:spLocks noChangeArrowheads="1"/>
            </p:cNvSpPr>
            <p:nvPr/>
          </p:nvSpPr>
          <p:spPr bwMode="auto">
            <a:xfrm>
              <a:off x="1204913" y="5819775"/>
              <a:ext cx="71438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93" name="Oval 298"/>
            <p:cNvSpPr>
              <a:spLocks noChangeArrowheads="1"/>
            </p:cNvSpPr>
            <p:nvPr/>
          </p:nvSpPr>
          <p:spPr bwMode="auto">
            <a:xfrm>
              <a:off x="1204913" y="5762625"/>
              <a:ext cx="71438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94" name="Oval 299"/>
            <p:cNvSpPr>
              <a:spLocks noChangeArrowheads="1"/>
            </p:cNvSpPr>
            <p:nvPr/>
          </p:nvSpPr>
          <p:spPr bwMode="auto">
            <a:xfrm>
              <a:off x="1204913" y="5830888"/>
              <a:ext cx="71438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95" name="Oval 300"/>
            <p:cNvSpPr>
              <a:spLocks noChangeArrowheads="1"/>
            </p:cNvSpPr>
            <p:nvPr/>
          </p:nvSpPr>
          <p:spPr bwMode="auto">
            <a:xfrm>
              <a:off x="1204913" y="5710238"/>
              <a:ext cx="71438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96" name="Oval 301"/>
            <p:cNvSpPr>
              <a:spLocks noChangeArrowheads="1"/>
            </p:cNvSpPr>
            <p:nvPr/>
          </p:nvSpPr>
          <p:spPr bwMode="auto">
            <a:xfrm>
              <a:off x="1204913" y="5764213"/>
              <a:ext cx="71438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97" name="Oval 302"/>
            <p:cNvSpPr>
              <a:spLocks noChangeArrowheads="1"/>
            </p:cNvSpPr>
            <p:nvPr/>
          </p:nvSpPr>
          <p:spPr bwMode="auto">
            <a:xfrm>
              <a:off x="2951163" y="4751388"/>
              <a:ext cx="69850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98" name="Oval 303"/>
            <p:cNvSpPr>
              <a:spLocks noChangeArrowheads="1"/>
            </p:cNvSpPr>
            <p:nvPr/>
          </p:nvSpPr>
          <p:spPr bwMode="auto">
            <a:xfrm>
              <a:off x="2951163" y="4595813"/>
              <a:ext cx="69850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99" name="Oval 304"/>
            <p:cNvSpPr>
              <a:spLocks noChangeArrowheads="1"/>
            </p:cNvSpPr>
            <p:nvPr/>
          </p:nvSpPr>
          <p:spPr bwMode="auto">
            <a:xfrm>
              <a:off x="2951163" y="4637088"/>
              <a:ext cx="69850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00" name="Oval 305"/>
            <p:cNvSpPr>
              <a:spLocks noChangeArrowheads="1"/>
            </p:cNvSpPr>
            <p:nvPr/>
          </p:nvSpPr>
          <p:spPr bwMode="auto">
            <a:xfrm>
              <a:off x="2951163" y="4511675"/>
              <a:ext cx="69850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01" name="Oval 306"/>
            <p:cNvSpPr>
              <a:spLocks noChangeArrowheads="1"/>
            </p:cNvSpPr>
            <p:nvPr/>
          </p:nvSpPr>
          <p:spPr bwMode="auto">
            <a:xfrm>
              <a:off x="2951163" y="4464050"/>
              <a:ext cx="69850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02" name="Oval 307"/>
            <p:cNvSpPr>
              <a:spLocks noChangeArrowheads="1"/>
            </p:cNvSpPr>
            <p:nvPr/>
          </p:nvSpPr>
          <p:spPr bwMode="auto">
            <a:xfrm>
              <a:off x="9059863" y="622300"/>
              <a:ext cx="69850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03" name="Oval 308"/>
            <p:cNvSpPr>
              <a:spLocks noChangeArrowheads="1"/>
            </p:cNvSpPr>
            <p:nvPr/>
          </p:nvSpPr>
          <p:spPr bwMode="auto">
            <a:xfrm>
              <a:off x="9059863" y="684213"/>
              <a:ext cx="69850" cy="88900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04" name="Oval 309"/>
            <p:cNvSpPr>
              <a:spLocks noChangeArrowheads="1"/>
            </p:cNvSpPr>
            <p:nvPr/>
          </p:nvSpPr>
          <p:spPr bwMode="auto">
            <a:xfrm>
              <a:off x="9059863" y="515938"/>
              <a:ext cx="69850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05" name="Oval 310"/>
            <p:cNvSpPr>
              <a:spLocks noChangeArrowheads="1"/>
            </p:cNvSpPr>
            <p:nvPr/>
          </p:nvSpPr>
          <p:spPr bwMode="auto">
            <a:xfrm>
              <a:off x="9059863" y="349250"/>
              <a:ext cx="69850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06" name="Oval 311"/>
            <p:cNvSpPr>
              <a:spLocks noChangeArrowheads="1"/>
            </p:cNvSpPr>
            <p:nvPr/>
          </p:nvSpPr>
          <p:spPr bwMode="auto">
            <a:xfrm>
              <a:off x="9059863" y="412750"/>
              <a:ext cx="69850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07" name="Freeform 312"/>
            <p:cNvSpPr>
              <a:spLocks/>
            </p:cNvSpPr>
            <p:nvPr/>
          </p:nvSpPr>
          <p:spPr bwMode="auto">
            <a:xfrm flipV="1">
              <a:off x="306388" y="512763"/>
              <a:ext cx="8850313" cy="5951538"/>
            </a:xfrm>
            <a:custGeom>
              <a:avLst/>
              <a:gdLst>
                <a:gd name="T0" fmla="*/ 423 w 27747"/>
                <a:gd name="T1" fmla="*/ 376 h 24706"/>
                <a:gd name="T2" fmla="*/ 864 w 27747"/>
                <a:gd name="T3" fmla="*/ 769 h 24706"/>
                <a:gd name="T4" fmla="*/ 1305 w 27747"/>
                <a:gd name="T5" fmla="*/ 1162 h 24706"/>
                <a:gd name="T6" fmla="*/ 1746 w 27747"/>
                <a:gd name="T7" fmla="*/ 1554 h 24706"/>
                <a:gd name="T8" fmla="*/ 2187 w 27747"/>
                <a:gd name="T9" fmla="*/ 1947 h 24706"/>
                <a:gd name="T10" fmla="*/ 2628 w 27747"/>
                <a:gd name="T11" fmla="*/ 2340 h 24706"/>
                <a:gd name="T12" fmla="*/ 3068 w 27747"/>
                <a:gd name="T13" fmla="*/ 2732 h 24706"/>
                <a:gd name="T14" fmla="*/ 3509 w 27747"/>
                <a:gd name="T15" fmla="*/ 3125 h 24706"/>
                <a:gd name="T16" fmla="*/ 3950 w 27747"/>
                <a:gd name="T17" fmla="*/ 3518 h 24706"/>
                <a:gd name="T18" fmla="*/ 4391 w 27747"/>
                <a:gd name="T19" fmla="*/ 3910 h 24706"/>
                <a:gd name="T20" fmla="*/ 4832 w 27747"/>
                <a:gd name="T21" fmla="*/ 4303 h 24706"/>
                <a:gd name="T22" fmla="*/ 5273 w 27747"/>
                <a:gd name="T23" fmla="*/ 4696 h 24706"/>
                <a:gd name="T24" fmla="*/ 5715 w 27747"/>
                <a:gd name="T25" fmla="*/ 5088 h 24706"/>
                <a:gd name="T26" fmla="*/ 6156 w 27747"/>
                <a:gd name="T27" fmla="*/ 5481 h 24706"/>
                <a:gd name="T28" fmla="*/ 6597 w 27747"/>
                <a:gd name="T29" fmla="*/ 5874 h 24706"/>
                <a:gd name="T30" fmla="*/ 7038 w 27747"/>
                <a:gd name="T31" fmla="*/ 6266 h 24706"/>
                <a:gd name="T32" fmla="*/ 7479 w 27747"/>
                <a:gd name="T33" fmla="*/ 6659 h 24706"/>
                <a:gd name="T34" fmla="*/ 7920 w 27747"/>
                <a:gd name="T35" fmla="*/ 7052 h 24706"/>
                <a:gd name="T36" fmla="*/ 8361 w 27747"/>
                <a:gd name="T37" fmla="*/ 7444 h 24706"/>
                <a:gd name="T38" fmla="*/ 8802 w 27747"/>
                <a:gd name="T39" fmla="*/ 7837 h 24706"/>
                <a:gd name="T40" fmla="*/ 9243 w 27747"/>
                <a:gd name="T41" fmla="*/ 8230 h 24706"/>
                <a:gd name="T42" fmla="*/ 9684 w 27747"/>
                <a:gd name="T43" fmla="*/ 8622 h 24706"/>
                <a:gd name="T44" fmla="*/ 10125 w 27747"/>
                <a:gd name="T45" fmla="*/ 9015 h 24706"/>
                <a:gd name="T46" fmla="*/ 10566 w 27747"/>
                <a:gd name="T47" fmla="*/ 9408 h 24706"/>
                <a:gd name="T48" fmla="*/ 11007 w 27747"/>
                <a:gd name="T49" fmla="*/ 9800 h 24706"/>
                <a:gd name="T50" fmla="*/ 11448 w 27747"/>
                <a:gd name="T51" fmla="*/ 10193 h 24706"/>
                <a:gd name="T52" fmla="*/ 11889 w 27747"/>
                <a:gd name="T53" fmla="*/ 10586 h 24706"/>
                <a:gd name="T54" fmla="*/ 12330 w 27747"/>
                <a:gd name="T55" fmla="*/ 10979 h 24706"/>
                <a:gd name="T56" fmla="*/ 12771 w 27747"/>
                <a:gd name="T57" fmla="*/ 11371 h 24706"/>
                <a:gd name="T58" fmla="*/ 13212 w 27747"/>
                <a:gd name="T59" fmla="*/ 11764 h 24706"/>
                <a:gd name="T60" fmla="*/ 13653 w 27747"/>
                <a:gd name="T61" fmla="*/ 12157 h 24706"/>
                <a:gd name="T62" fmla="*/ 14094 w 27747"/>
                <a:gd name="T63" fmla="*/ 12549 h 24706"/>
                <a:gd name="T64" fmla="*/ 14535 w 27747"/>
                <a:gd name="T65" fmla="*/ 12942 h 24706"/>
                <a:gd name="T66" fmla="*/ 14976 w 27747"/>
                <a:gd name="T67" fmla="*/ 13335 h 24706"/>
                <a:gd name="T68" fmla="*/ 15417 w 27747"/>
                <a:gd name="T69" fmla="*/ 13727 h 24706"/>
                <a:gd name="T70" fmla="*/ 15858 w 27747"/>
                <a:gd name="T71" fmla="*/ 14120 h 24706"/>
                <a:gd name="T72" fmla="*/ 16299 w 27747"/>
                <a:gd name="T73" fmla="*/ 14513 h 24706"/>
                <a:gd name="T74" fmla="*/ 16740 w 27747"/>
                <a:gd name="T75" fmla="*/ 14905 h 24706"/>
                <a:gd name="T76" fmla="*/ 17181 w 27747"/>
                <a:gd name="T77" fmla="*/ 15298 h 24706"/>
                <a:gd name="T78" fmla="*/ 17622 w 27747"/>
                <a:gd name="T79" fmla="*/ 15691 h 24706"/>
                <a:gd name="T80" fmla="*/ 18063 w 27747"/>
                <a:gd name="T81" fmla="*/ 16083 h 24706"/>
                <a:gd name="T82" fmla="*/ 18504 w 27747"/>
                <a:gd name="T83" fmla="*/ 16476 h 24706"/>
                <a:gd name="T84" fmla="*/ 18945 w 27747"/>
                <a:gd name="T85" fmla="*/ 16869 h 24706"/>
                <a:gd name="T86" fmla="*/ 19386 w 27747"/>
                <a:gd name="T87" fmla="*/ 17261 h 24706"/>
                <a:gd name="T88" fmla="*/ 19827 w 27747"/>
                <a:gd name="T89" fmla="*/ 17654 h 24706"/>
                <a:gd name="T90" fmla="*/ 20268 w 27747"/>
                <a:gd name="T91" fmla="*/ 18047 h 24706"/>
                <a:gd name="T92" fmla="*/ 20709 w 27747"/>
                <a:gd name="T93" fmla="*/ 18439 h 24706"/>
                <a:gd name="T94" fmla="*/ 21150 w 27747"/>
                <a:gd name="T95" fmla="*/ 18832 h 24706"/>
                <a:gd name="T96" fmla="*/ 21591 w 27747"/>
                <a:gd name="T97" fmla="*/ 19225 h 24706"/>
                <a:gd name="T98" fmla="*/ 22032 w 27747"/>
                <a:gd name="T99" fmla="*/ 19617 h 24706"/>
                <a:gd name="T100" fmla="*/ 22473 w 27747"/>
                <a:gd name="T101" fmla="*/ 20010 h 24706"/>
                <a:gd name="T102" fmla="*/ 22914 w 27747"/>
                <a:gd name="T103" fmla="*/ 20403 h 24706"/>
                <a:gd name="T104" fmla="*/ 23355 w 27747"/>
                <a:gd name="T105" fmla="*/ 20795 h 24706"/>
                <a:gd name="T106" fmla="*/ 23796 w 27747"/>
                <a:gd name="T107" fmla="*/ 21188 h 24706"/>
                <a:gd name="T108" fmla="*/ 24237 w 27747"/>
                <a:gd name="T109" fmla="*/ 21581 h 24706"/>
                <a:gd name="T110" fmla="*/ 24678 w 27747"/>
                <a:gd name="T111" fmla="*/ 21973 h 24706"/>
                <a:gd name="T112" fmla="*/ 25119 w 27747"/>
                <a:gd name="T113" fmla="*/ 22366 h 24706"/>
                <a:gd name="T114" fmla="*/ 25560 w 27747"/>
                <a:gd name="T115" fmla="*/ 22759 h 24706"/>
                <a:gd name="T116" fmla="*/ 26001 w 27747"/>
                <a:gd name="T117" fmla="*/ 23151 h 24706"/>
                <a:gd name="T118" fmla="*/ 26442 w 27747"/>
                <a:gd name="T119" fmla="*/ 23544 h 24706"/>
                <a:gd name="T120" fmla="*/ 26883 w 27747"/>
                <a:gd name="T121" fmla="*/ 23937 h 24706"/>
                <a:gd name="T122" fmla="*/ 27324 w 27747"/>
                <a:gd name="T123" fmla="*/ 24329 h 24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7747" h="24706">
                  <a:moveTo>
                    <a:pt x="0" y="0"/>
                  </a:moveTo>
                  <a:lnTo>
                    <a:pt x="0" y="0"/>
                  </a:lnTo>
                  <a:lnTo>
                    <a:pt x="9" y="8"/>
                  </a:lnTo>
                  <a:lnTo>
                    <a:pt x="18" y="16"/>
                  </a:lnTo>
                  <a:lnTo>
                    <a:pt x="27" y="24"/>
                  </a:lnTo>
                  <a:lnTo>
                    <a:pt x="36" y="32"/>
                  </a:lnTo>
                  <a:lnTo>
                    <a:pt x="45" y="40"/>
                  </a:lnTo>
                  <a:lnTo>
                    <a:pt x="54" y="48"/>
                  </a:lnTo>
                  <a:lnTo>
                    <a:pt x="63" y="56"/>
                  </a:lnTo>
                  <a:lnTo>
                    <a:pt x="72" y="64"/>
                  </a:lnTo>
                  <a:lnTo>
                    <a:pt x="81" y="72"/>
                  </a:lnTo>
                  <a:lnTo>
                    <a:pt x="90" y="80"/>
                  </a:lnTo>
                  <a:lnTo>
                    <a:pt x="99" y="88"/>
                  </a:lnTo>
                  <a:lnTo>
                    <a:pt x="108" y="96"/>
                  </a:lnTo>
                  <a:lnTo>
                    <a:pt x="117" y="104"/>
                  </a:lnTo>
                  <a:lnTo>
                    <a:pt x="126" y="112"/>
                  </a:lnTo>
                  <a:lnTo>
                    <a:pt x="135" y="120"/>
                  </a:lnTo>
                  <a:lnTo>
                    <a:pt x="144" y="128"/>
                  </a:lnTo>
                  <a:lnTo>
                    <a:pt x="153" y="136"/>
                  </a:lnTo>
                  <a:lnTo>
                    <a:pt x="162" y="144"/>
                  </a:lnTo>
                  <a:lnTo>
                    <a:pt x="171" y="152"/>
                  </a:lnTo>
                  <a:lnTo>
                    <a:pt x="180" y="160"/>
                  </a:lnTo>
                  <a:lnTo>
                    <a:pt x="189" y="168"/>
                  </a:lnTo>
                  <a:lnTo>
                    <a:pt x="198" y="176"/>
                  </a:lnTo>
                  <a:lnTo>
                    <a:pt x="207" y="184"/>
                  </a:lnTo>
                  <a:lnTo>
                    <a:pt x="216" y="192"/>
                  </a:lnTo>
                  <a:lnTo>
                    <a:pt x="225" y="200"/>
                  </a:lnTo>
                  <a:lnTo>
                    <a:pt x="234" y="208"/>
                  </a:lnTo>
                  <a:lnTo>
                    <a:pt x="243" y="216"/>
                  </a:lnTo>
                  <a:lnTo>
                    <a:pt x="252" y="224"/>
                  </a:lnTo>
                  <a:lnTo>
                    <a:pt x="261" y="232"/>
                  </a:lnTo>
                  <a:lnTo>
                    <a:pt x="270" y="240"/>
                  </a:lnTo>
                  <a:lnTo>
                    <a:pt x="279" y="248"/>
                  </a:lnTo>
                  <a:lnTo>
                    <a:pt x="288" y="256"/>
                  </a:lnTo>
                  <a:lnTo>
                    <a:pt x="297" y="264"/>
                  </a:lnTo>
                  <a:lnTo>
                    <a:pt x="306" y="272"/>
                  </a:lnTo>
                  <a:lnTo>
                    <a:pt x="315" y="280"/>
                  </a:lnTo>
                  <a:lnTo>
                    <a:pt x="324" y="288"/>
                  </a:lnTo>
                  <a:lnTo>
                    <a:pt x="333" y="296"/>
                  </a:lnTo>
                  <a:lnTo>
                    <a:pt x="342" y="304"/>
                  </a:lnTo>
                  <a:lnTo>
                    <a:pt x="351" y="312"/>
                  </a:lnTo>
                  <a:lnTo>
                    <a:pt x="360" y="320"/>
                  </a:lnTo>
                  <a:lnTo>
                    <a:pt x="369" y="328"/>
                  </a:lnTo>
                  <a:lnTo>
                    <a:pt x="378" y="336"/>
                  </a:lnTo>
                  <a:lnTo>
                    <a:pt x="387" y="344"/>
                  </a:lnTo>
                  <a:lnTo>
                    <a:pt x="396" y="352"/>
                  </a:lnTo>
                  <a:lnTo>
                    <a:pt x="405" y="360"/>
                  </a:lnTo>
                  <a:lnTo>
                    <a:pt x="414" y="368"/>
                  </a:lnTo>
                  <a:lnTo>
                    <a:pt x="423" y="376"/>
                  </a:lnTo>
                  <a:lnTo>
                    <a:pt x="432" y="384"/>
                  </a:lnTo>
                  <a:lnTo>
                    <a:pt x="441" y="392"/>
                  </a:lnTo>
                  <a:lnTo>
                    <a:pt x="450" y="400"/>
                  </a:lnTo>
                  <a:lnTo>
                    <a:pt x="459" y="408"/>
                  </a:lnTo>
                  <a:lnTo>
                    <a:pt x="468" y="416"/>
                  </a:lnTo>
                  <a:lnTo>
                    <a:pt x="477" y="424"/>
                  </a:lnTo>
                  <a:lnTo>
                    <a:pt x="486" y="432"/>
                  </a:lnTo>
                  <a:lnTo>
                    <a:pt x="495" y="440"/>
                  </a:lnTo>
                  <a:lnTo>
                    <a:pt x="504" y="449"/>
                  </a:lnTo>
                  <a:lnTo>
                    <a:pt x="513" y="457"/>
                  </a:lnTo>
                  <a:lnTo>
                    <a:pt x="522" y="465"/>
                  </a:lnTo>
                  <a:lnTo>
                    <a:pt x="531" y="473"/>
                  </a:lnTo>
                  <a:lnTo>
                    <a:pt x="540" y="481"/>
                  </a:lnTo>
                  <a:lnTo>
                    <a:pt x="549" y="489"/>
                  </a:lnTo>
                  <a:lnTo>
                    <a:pt x="558" y="497"/>
                  </a:lnTo>
                  <a:lnTo>
                    <a:pt x="567" y="505"/>
                  </a:lnTo>
                  <a:lnTo>
                    <a:pt x="576" y="513"/>
                  </a:lnTo>
                  <a:lnTo>
                    <a:pt x="585" y="521"/>
                  </a:lnTo>
                  <a:lnTo>
                    <a:pt x="594" y="529"/>
                  </a:lnTo>
                  <a:lnTo>
                    <a:pt x="603" y="537"/>
                  </a:lnTo>
                  <a:lnTo>
                    <a:pt x="612" y="545"/>
                  </a:lnTo>
                  <a:lnTo>
                    <a:pt x="621" y="553"/>
                  </a:lnTo>
                  <a:lnTo>
                    <a:pt x="630" y="561"/>
                  </a:lnTo>
                  <a:lnTo>
                    <a:pt x="639" y="569"/>
                  </a:lnTo>
                  <a:lnTo>
                    <a:pt x="648" y="577"/>
                  </a:lnTo>
                  <a:lnTo>
                    <a:pt x="657" y="585"/>
                  </a:lnTo>
                  <a:lnTo>
                    <a:pt x="666" y="593"/>
                  </a:lnTo>
                  <a:lnTo>
                    <a:pt x="675" y="601"/>
                  </a:lnTo>
                  <a:lnTo>
                    <a:pt x="684" y="609"/>
                  </a:lnTo>
                  <a:lnTo>
                    <a:pt x="693" y="617"/>
                  </a:lnTo>
                  <a:lnTo>
                    <a:pt x="702" y="625"/>
                  </a:lnTo>
                  <a:lnTo>
                    <a:pt x="711" y="633"/>
                  </a:lnTo>
                  <a:lnTo>
                    <a:pt x="720" y="641"/>
                  </a:lnTo>
                  <a:lnTo>
                    <a:pt x="729" y="649"/>
                  </a:lnTo>
                  <a:lnTo>
                    <a:pt x="738" y="657"/>
                  </a:lnTo>
                  <a:lnTo>
                    <a:pt x="747" y="665"/>
                  </a:lnTo>
                  <a:lnTo>
                    <a:pt x="756" y="673"/>
                  </a:lnTo>
                  <a:lnTo>
                    <a:pt x="765" y="681"/>
                  </a:lnTo>
                  <a:lnTo>
                    <a:pt x="774" y="689"/>
                  </a:lnTo>
                  <a:lnTo>
                    <a:pt x="783" y="697"/>
                  </a:lnTo>
                  <a:lnTo>
                    <a:pt x="792" y="705"/>
                  </a:lnTo>
                  <a:lnTo>
                    <a:pt x="801" y="713"/>
                  </a:lnTo>
                  <a:lnTo>
                    <a:pt x="810" y="721"/>
                  </a:lnTo>
                  <a:lnTo>
                    <a:pt x="819" y="729"/>
                  </a:lnTo>
                  <a:lnTo>
                    <a:pt x="828" y="737"/>
                  </a:lnTo>
                  <a:lnTo>
                    <a:pt x="837" y="745"/>
                  </a:lnTo>
                  <a:lnTo>
                    <a:pt x="846" y="753"/>
                  </a:lnTo>
                  <a:lnTo>
                    <a:pt x="855" y="761"/>
                  </a:lnTo>
                  <a:lnTo>
                    <a:pt x="864" y="769"/>
                  </a:lnTo>
                  <a:lnTo>
                    <a:pt x="873" y="777"/>
                  </a:lnTo>
                  <a:lnTo>
                    <a:pt x="882" y="785"/>
                  </a:lnTo>
                  <a:lnTo>
                    <a:pt x="891" y="793"/>
                  </a:lnTo>
                  <a:lnTo>
                    <a:pt x="900" y="801"/>
                  </a:lnTo>
                  <a:lnTo>
                    <a:pt x="909" y="809"/>
                  </a:lnTo>
                  <a:lnTo>
                    <a:pt x="918" y="817"/>
                  </a:lnTo>
                  <a:lnTo>
                    <a:pt x="927" y="825"/>
                  </a:lnTo>
                  <a:lnTo>
                    <a:pt x="936" y="833"/>
                  </a:lnTo>
                  <a:lnTo>
                    <a:pt x="945" y="841"/>
                  </a:lnTo>
                  <a:lnTo>
                    <a:pt x="954" y="849"/>
                  </a:lnTo>
                  <a:lnTo>
                    <a:pt x="963" y="857"/>
                  </a:lnTo>
                  <a:lnTo>
                    <a:pt x="972" y="865"/>
                  </a:lnTo>
                  <a:lnTo>
                    <a:pt x="981" y="873"/>
                  </a:lnTo>
                  <a:lnTo>
                    <a:pt x="990" y="881"/>
                  </a:lnTo>
                  <a:lnTo>
                    <a:pt x="999" y="889"/>
                  </a:lnTo>
                  <a:lnTo>
                    <a:pt x="1008" y="897"/>
                  </a:lnTo>
                  <a:lnTo>
                    <a:pt x="1017" y="905"/>
                  </a:lnTo>
                  <a:lnTo>
                    <a:pt x="1026" y="913"/>
                  </a:lnTo>
                  <a:lnTo>
                    <a:pt x="1035" y="921"/>
                  </a:lnTo>
                  <a:lnTo>
                    <a:pt x="1044" y="929"/>
                  </a:lnTo>
                  <a:lnTo>
                    <a:pt x="1053" y="937"/>
                  </a:lnTo>
                  <a:lnTo>
                    <a:pt x="1062" y="945"/>
                  </a:lnTo>
                  <a:lnTo>
                    <a:pt x="1071" y="953"/>
                  </a:lnTo>
                  <a:lnTo>
                    <a:pt x="1080" y="961"/>
                  </a:lnTo>
                  <a:lnTo>
                    <a:pt x="1089" y="969"/>
                  </a:lnTo>
                  <a:lnTo>
                    <a:pt x="1098" y="977"/>
                  </a:lnTo>
                  <a:lnTo>
                    <a:pt x="1107" y="985"/>
                  </a:lnTo>
                  <a:lnTo>
                    <a:pt x="1116" y="993"/>
                  </a:lnTo>
                  <a:lnTo>
                    <a:pt x="1125" y="1001"/>
                  </a:lnTo>
                  <a:lnTo>
                    <a:pt x="1134" y="1009"/>
                  </a:lnTo>
                  <a:lnTo>
                    <a:pt x="1143" y="1017"/>
                  </a:lnTo>
                  <a:lnTo>
                    <a:pt x="1152" y="1025"/>
                  </a:lnTo>
                  <a:lnTo>
                    <a:pt x="1161" y="1034"/>
                  </a:lnTo>
                  <a:lnTo>
                    <a:pt x="1170" y="1042"/>
                  </a:lnTo>
                  <a:lnTo>
                    <a:pt x="1179" y="1050"/>
                  </a:lnTo>
                  <a:lnTo>
                    <a:pt x="1188" y="1058"/>
                  </a:lnTo>
                  <a:lnTo>
                    <a:pt x="1197" y="1066"/>
                  </a:lnTo>
                  <a:lnTo>
                    <a:pt x="1206" y="1074"/>
                  </a:lnTo>
                  <a:lnTo>
                    <a:pt x="1215" y="1082"/>
                  </a:lnTo>
                  <a:lnTo>
                    <a:pt x="1224" y="1090"/>
                  </a:lnTo>
                  <a:lnTo>
                    <a:pt x="1233" y="1098"/>
                  </a:lnTo>
                  <a:lnTo>
                    <a:pt x="1242" y="1106"/>
                  </a:lnTo>
                  <a:lnTo>
                    <a:pt x="1251" y="1114"/>
                  </a:lnTo>
                  <a:lnTo>
                    <a:pt x="1260" y="1122"/>
                  </a:lnTo>
                  <a:lnTo>
                    <a:pt x="1269" y="1130"/>
                  </a:lnTo>
                  <a:lnTo>
                    <a:pt x="1278" y="1138"/>
                  </a:lnTo>
                  <a:lnTo>
                    <a:pt x="1287" y="1146"/>
                  </a:lnTo>
                  <a:lnTo>
                    <a:pt x="1296" y="1154"/>
                  </a:lnTo>
                  <a:lnTo>
                    <a:pt x="1305" y="1162"/>
                  </a:lnTo>
                  <a:lnTo>
                    <a:pt x="1314" y="1170"/>
                  </a:lnTo>
                  <a:lnTo>
                    <a:pt x="1323" y="1178"/>
                  </a:lnTo>
                  <a:lnTo>
                    <a:pt x="1332" y="1186"/>
                  </a:lnTo>
                  <a:lnTo>
                    <a:pt x="1341" y="1194"/>
                  </a:lnTo>
                  <a:lnTo>
                    <a:pt x="1350" y="1202"/>
                  </a:lnTo>
                  <a:lnTo>
                    <a:pt x="1359" y="1210"/>
                  </a:lnTo>
                  <a:lnTo>
                    <a:pt x="1368" y="1218"/>
                  </a:lnTo>
                  <a:lnTo>
                    <a:pt x="1377" y="1226"/>
                  </a:lnTo>
                  <a:lnTo>
                    <a:pt x="1386" y="1234"/>
                  </a:lnTo>
                  <a:lnTo>
                    <a:pt x="1395" y="1242"/>
                  </a:lnTo>
                  <a:lnTo>
                    <a:pt x="1404" y="1250"/>
                  </a:lnTo>
                  <a:lnTo>
                    <a:pt x="1413" y="1258"/>
                  </a:lnTo>
                  <a:lnTo>
                    <a:pt x="1422" y="1266"/>
                  </a:lnTo>
                  <a:lnTo>
                    <a:pt x="1431" y="1274"/>
                  </a:lnTo>
                  <a:lnTo>
                    <a:pt x="1440" y="1282"/>
                  </a:lnTo>
                  <a:lnTo>
                    <a:pt x="1449" y="1290"/>
                  </a:lnTo>
                  <a:lnTo>
                    <a:pt x="1458" y="1298"/>
                  </a:lnTo>
                  <a:lnTo>
                    <a:pt x="1467" y="1306"/>
                  </a:lnTo>
                  <a:lnTo>
                    <a:pt x="1476" y="1314"/>
                  </a:lnTo>
                  <a:lnTo>
                    <a:pt x="1485" y="1322"/>
                  </a:lnTo>
                  <a:lnTo>
                    <a:pt x="1494" y="1330"/>
                  </a:lnTo>
                  <a:lnTo>
                    <a:pt x="1503" y="1338"/>
                  </a:lnTo>
                  <a:lnTo>
                    <a:pt x="1512" y="1346"/>
                  </a:lnTo>
                  <a:lnTo>
                    <a:pt x="1521" y="1354"/>
                  </a:lnTo>
                  <a:lnTo>
                    <a:pt x="1530" y="1362"/>
                  </a:lnTo>
                  <a:lnTo>
                    <a:pt x="1539" y="1370"/>
                  </a:lnTo>
                  <a:lnTo>
                    <a:pt x="1548" y="1378"/>
                  </a:lnTo>
                  <a:lnTo>
                    <a:pt x="1557" y="1386"/>
                  </a:lnTo>
                  <a:lnTo>
                    <a:pt x="1566" y="1394"/>
                  </a:lnTo>
                  <a:lnTo>
                    <a:pt x="1575" y="1402"/>
                  </a:lnTo>
                  <a:lnTo>
                    <a:pt x="1584" y="1410"/>
                  </a:lnTo>
                  <a:lnTo>
                    <a:pt x="1593" y="1418"/>
                  </a:lnTo>
                  <a:lnTo>
                    <a:pt x="1602" y="1426"/>
                  </a:lnTo>
                  <a:lnTo>
                    <a:pt x="1611" y="1434"/>
                  </a:lnTo>
                  <a:lnTo>
                    <a:pt x="1620" y="1442"/>
                  </a:lnTo>
                  <a:lnTo>
                    <a:pt x="1629" y="1450"/>
                  </a:lnTo>
                  <a:lnTo>
                    <a:pt x="1638" y="1458"/>
                  </a:lnTo>
                  <a:lnTo>
                    <a:pt x="1647" y="1466"/>
                  </a:lnTo>
                  <a:lnTo>
                    <a:pt x="1656" y="1474"/>
                  </a:lnTo>
                  <a:lnTo>
                    <a:pt x="1665" y="1482"/>
                  </a:lnTo>
                  <a:lnTo>
                    <a:pt x="1674" y="1490"/>
                  </a:lnTo>
                  <a:lnTo>
                    <a:pt x="1683" y="1498"/>
                  </a:lnTo>
                  <a:lnTo>
                    <a:pt x="1692" y="1506"/>
                  </a:lnTo>
                  <a:lnTo>
                    <a:pt x="1701" y="1514"/>
                  </a:lnTo>
                  <a:lnTo>
                    <a:pt x="1710" y="1522"/>
                  </a:lnTo>
                  <a:lnTo>
                    <a:pt x="1719" y="1530"/>
                  </a:lnTo>
                  <a:lnTo>
                    <a:pt x="1728" y="1538"/>
                  </a:lnTo>
                  <a:lnTo>
                    <a:pt x="1737" y="1546"/>
                  </a:lnTo>
                  <a:lnTo>
                    <a:pt x="1746" y="1554"/>
                  </a:lnTo>
                  <a:lnTo>
                    <a:pt x="1755" y="1562"/>
                  </a:lnTo>
                  <a:lnTo>
                    <a:pt x="1764" y="1570"/>
                  </a:lnTo>
                  <a:lnTo>
                    <a:pt x="1773" y="1578"/>
                  </a:lnTo>
                  <a:lnTo>
                    <a:pt x="1782" y="1586"/>
                  </a:lnTo>
                  <a:lnTo>
                    <a:pt x="1791" y="1594"/>
                  </a:lnTo>
                  <a:lnTo>
                    <a:pt x="1800" y="1602"/>
                  </a:lnTo>
                  <a:lnTo>
                    <a:pt x="1809" y="1610"/>
                  </a:lnTo>
                  <a:lnTo>
                    <a:pt x="1818" y="1619"/>
                  </a:lnTo>
                  <a:lnTo>
                    <a:pt x="1827" y="1627"/>
                  </a:lnTo>
                  <a:lnTo>
                    <a:pt x="1836" y="1635"/>
                  </a:lnTo>
                  <a:lnTo>
                    <a:pt x="1845" y="1643"/>
                  </a:lnTo>
                  <a:lnTo>
                    <a:pt x="1854" y="1651"/>
                  </a:lnTo>
                  <a:lnTo>
                    <a:pt x="1863" y="1659"/>
                  </a:lnTo>
                  <a:lnTo>
                    <a:pt x="1872" y="1667"/>
                  </a:lnTo>
                  <a:lnTo>
                    <a:pt x="1881" y="1675"/>
                  </a:lnTo>
                  <a:lnTo>
                    <a:pt x="1890" y="1683"/>
                  </a:lnTo>
                  <a:lnTo>
                    <a:pt x="1899" y="1691"/>
                  </a:lnTo>
                  <a:lnTo>
                    <a:pt x="1908" y="1699"/>
                  </a:lnTo>
                  <a:lnTo>
                    <a:pt x="1917" y="1707"/>
                  </a:lnTo>
                  <a:lnTo>
                    <a:pt x="1926" y="1715"/>
                  </a:lnTo>
                  <a:lnTo>
                    <a:pt x="1935" y="1723"/>
                  </a:lnTo>
                  <a:lnTo>
                    <a:pt x="1944" y="1731"/>
                  </a:lnTo>
                  <a:lnTo>
                    <a:pt x="1953" y="1739"/>
                  </a:lnTo>
                  <a:lnTo>
                    <a:pt x="1962" y="1747"/>
                  </a:lnTo>
                  <a:lnTo>
                    <a:pt x="1971" y="1755"/>
                  </a:lnTo>
                  <a:lnTo>
                    <a:pt x="1980" y="1763"/>
                  </a:lnTo>
                  <a:lnTo>
                    <a:pt x="1989" y="1771"/>
                  </a:lnTo>
                  <a:lnTo>
                    <a:pt x="1998" y="1779"/>
                  </a:lnTo>
                  <a:lnTo>
                    <a:pt x="2007" y="1787"/>
                  </a:lnTo>
                  <a:lnTo>
                    <a:pt x="2016" y="1795"/>
                  </a:lnTo>
                  <a:lnTo>
                    <a:pt x="2025" y="1803"/>
                  </a:lnTo>
                  <a:lnTo>
                    <a:pt x="2034" y="1811"/>
                  </a:lnTo>
                  <a:lnTo>
                    <a:pt x="2043" y="1819"/>
                  </a:lnTo>
                  <a:lnTo>
                    <a:pt x="2052" y="1827"/>
                  </a:lnTo>
                  <a:lnTo>
                    <a:pt x="2061" y="1835"/>
                  </a:lnTo>
                  <a:lnTo>
                    <a:pt x="2070" y="1843"/>
                  </a:lnTo>
                  <a:lnTo>
                    <a:pt x="2079" y="1851"/>
                  </a:lnTo>
                  <a:lnTo>
                    <a:pt x="2088" y="1859"/>
                  </a:lnTo>
                  <a:lnTo>
                    <a:pt x="2097" y="1867"/>
                  </a:lnTo>
                  <a:lnTo>
                    <a:pt x="2106" y="1875"/>
                  </a:lnTo>
                  <a:lnTo>
                    <a:pt x="2115" y="1883"/>
                  </a:lnTo>
                  <a:lnTo>
                    <a:pt x="2124" y="1891"/>
                  </a:lnTo>
                  <a:lnTo>
                    <a:pt x="2133" y="1899"/>
                  </a:lnTo>
                  <a:lnTo>
                    <a:pt x="2142" y="1907"/>
                  </a:lnTo>
                  <a:lnTo>
                    <a:pt x="2151" y="1915"/>
                  </a:lnTo>
                  <a:lnTo>
                    <a:pt x="2160" y="1923"/>
                  </a:lnTo>
                  <a:lnTo>
                    <a:pt x="2169" y="1931"/>
                  </a:lnTo>
                  <a:lnTo>
                    <a:pt x="2178" y="1939"/>
                  </a:lnTo>
                  <a:lnTo>
                    <a:pt x="2187" y="1947"/>
                  </a:lnTo>
                  <a:lnTo>
                    <a:pt x="2196" y="1955"/>
                  </a:lnTo>
                  <a:lnTo>
                    <a:pt x="2205" y="1963"/>
                  </a:lnTo>
                  <a:lnTo>
                    <a:pt x="2214" y="1971"/>
                  </a:lnTo>
                  <a:lnTo>
                    <a:pt x="2223" y="1979"/>
                  </a:lnTo>
                  <a:lnTo>
                    <a:pt x="2232" y="1987"/>
                  </a:lnTo>
                  <a:lnTo>
                    <a:pt x="2241" y="1995"/>
                  </a:lnTo>
                  <a:lnTo>
                    <a:pt x="2250" y="2003"/>
                  </a:lnTo>
                  <a:lnTo>
                    <a:pt x="2259" y="2011"/>
                  </a:lnTo>
                  <a:lnTo>
                    <a:pt x="2268" y="2019"/>
                  </a:lnTo>
                  <a:lnTo>
                    <a:pt x="2277" y="2027"/>
                  </a:lnTo>
                  <a:lnTo>
                    <a:pt x="2286" y="2035"/>
                  </a:lnTo>
                  <a:lnTo>
                    <a:pt x="2295" y="2043"/>
                  </a:lnTo>
                  <a:lnTo>
                    <a:pt x="2304" y="2051"/>
                  </a:lnTo>
                  <a:lnTo>
                    <a:pt x="2313" y="2059"/>
                  </a:lnTo>
                  <a:lnTo>
                    <a:pt x="2322" y="2067"/>
                  </a:lnTo>
                  <a:lnTo>
                    <a:pt x="2331" y="2075"/>
                  </a:lnTo>
                  <a:lnTo>
                    <a:pt x="2340" y="2083"/>
                  </a:lnTo>
                  <a:lnTo>
                    <a:pt x="2349" y="2091"/>
                  </a:lnTo>
                  <a:lnTo>
                    <a:pt x="2358" y="2099"/>
                  </a:lnTo>
                  <a:lnTo>
                    <a:pt x="2367" y="2107"/>
                  </a:lnTo>
                  <a:lnTo>
                    <a:pt x="2376" y="2115"/>
                  </a:lnTo>
                  <a:lnTo>
                    <a:pt x="2385" y="2123"/>
                  </a:lnTo>
                  <a:lnTo>
                    <a:pt x="2394" y="2131"/>
                  </a:lnTo>
                  <a:lnTo>
                    <a:pt x="2403" y="2139"/>
                  </a:lnTo>
                  <a:lnTo>
                    <a:pt x="2412" y="2147"/>
                  </a:lnTo>
                  <a:lnTo>
                    <a:pt x="2421" y="2155"/>
                  </a:lnTo>
                  <a:lnTo>
                    <a:pt x="2430" y="2163"/>
                  </a:lnTo>
                  <a:lnTo>
                    <a:pt x="2439" y="2171"/>
                  </a:lnTo>
                  <a:lnTo>
                    <a:pt x="2448" y="2179"/>
                  </a:lnTo>
                  <a:lnTo>
                    <a:pt x="2457" y="2187"/>
                  </a:lnTo>
                  <a:lnTo>
                    <a:pt x="2466" y="2195"/>
                  </a:lnTo>
                  <a:lnTo>
                    <a:pt x="2475" y="2204"/>
                  </a:lnTo>
                  <a:lnTo>
                    <a:pt x="2484" y="2212"/>
                  </a:lnTo>
                  <a:lnTo>
                    <a:pt x="2493" y="2220"/>
                  </a:lnTo>
                  <a:lnTo>
                    <a:pt x="2502" y="2228"/>
                  </a:lnTo>
                  <a:lnTo>
                    <a:pt x="2511" y="2236"/>
                  </a:lnTo>
                  <a:lnTo>
                    <a:pt x="2520" y="2244"/>
                  </a:lnTo>
                  <a:lnTo>
                    <a:pt x="2529" y="2252"/>
                  </a:lnTo>
                  <a:lnTo>
                    <a:pt x="2538" y="2260"/>
                  </a:lnTo>
                  <a:lnTo>
                    <a:pt x="2547" y="2268"/>
                  </a:lnTo>
                  <a:lnTo>
                    <a:pt x="2556" y="2276"/>
                  </a:lnTo>
                  <a:lnTo>
                    <a:pt x="2565" y="2284"/>
                  </a:lnTo>
                  <a:lnTo>
                    <a:pt x="2574" y="2292"/>
                  </a:lnTo>
                  <a:lnTo>
                    <a:pt x="2583" y="2300"/>
                  </a:lnTo>
                  <a:lnTo>
                    <a:pt x="2592" y="2308"/>
                  </a:lnTo>
                  <a:lnTo>
                    <a:pt x="2601" y="2316"/>
                  </a:lnTo>
                  <a:lnTo>
                    <a:pt x="2610" y="2324"/>
                  </a:lnTo>
                  <a:lnTo>
                    <a:pt x="2619" y="2332"/>
                  </a:lnTo>
                  <a:lnTo>
                    <a:pt x="2628" y="2340"/>
                  </a:lnTo>
                  <a:lnTo>
                    <a:pt x="2637" y="2348"/>
                  </a:lnTo>
                  <a:lnTo>
                    <a:pt x="2646" y="2356"/>
                  </a:lnTo>
                  <a:lnTo>
                    <a:pt x="2655" y="2364"/>
                  </a:lnTo>
                  <a:lnTo>
                    <a:pt x="2664" y="2372"/>
                  </a:lnTo>
                  <a:lnTo>
                    <a:pt x="2673" y="2380"/>
                  </a:lnTo>
                  <a:lnTo>
                    <a:pt x="2682" y="2388"/>
                  </a:lnTo>
                  <a:lnTo>
                    <a:pt x="2691" y="2396"/>
                  </a:lnTo>
                  <a:lnTo>
                    <a:pt x="2700" y="2404"/>
                  </a:lnTo>
                  <a:lnTo>
                    <a:pt x="2709" y="2412"/>
                  </a:lnTo>
                  <a:lnTo>
                    <a:pt x="2718" y="2420"/>
                  </a:lnTo>
                  <a:lnTo>
                    <a:pt x="2727" y="2428"/>
                  </a:lnTo>
                  <a:lnTo>
                    <a:pt x="2736" y="2436"/>
                  </a:lnTo>
                  <a:lnTo>
                    <a:pt x="2745" y="2444"/>
                  </a:lnTo>
                  <a:lnTo>
                    <a:pt x="2754" y="2452"/>
                  </a:lnTo>
                  <a:lnTo>
                    <a:pt x="2763" y="2460"/>
                  </a:lnTo>
                  <a:lnTo>
                    <a:pt x="2772" y="2468"/>
                  </a:lnTo>
                  <a:lnTo>
                    <a:pt x="2781" y="2476"/>
                  </a:lnTo>
                  <a:lnTo>
                    <a:pt x="2790" y="2484"/>
                  </a:lnTo>
                  <a:lnTo>
                    <a:pt x="2799" y="2492"/>
                  </a:lnTo>
                  <a:lnTo>
                    <a:pt x="2808" y="2500"/>
                  </a:lnTo>
                  <a:lnTo>
                    <a:pt x="2817" y="2508"/>
                  </a:lnTo>
                  <a:lnTo>
                    <a:pt x="2826" y="2516"/>
                  </a:lnTo>
                  <a:lnTo>
                    <a:pt x="2835" y="2524"/>
                  </a:lnTo>
                  <a:lnTo>
                    <a:pt x="2844" y="2532"/>
                  </a:lnTo>
                  <a:lnTo>
                    <a:pt x="2853" y="2540"/>
                  </a:lnTo>
                  <a:lnTo>
                    <a:pt x="2862" y="2548"/>
                  </a:lnTo>
                  <a:lnTo>
                    <a:pt x="2871" y="2556"/>
                  </a:lnTo>
                  <a:lnTo>
                    <a:pt x="2880" y="2564"/>
                  </a:lnTo>
                  <a:lnTo>
                    <a:pt x="2889" y="2572"/>
                  </a:lnTo>
                  <a:lnTo>
                    <a:pt x="2898" y="2580"/>
                  </a:lnTo>
                  <a:lnTo>
                    <a:pt x="2907" y="2588"/>
                  </a:lnTo>
                  <a:lnTo>
                    <a:pt x="2916" y="2596"/>
                  </a:lnTo>
                  <a:lnTo>
                    <a:pt x="2925" y="2604"/>
                  </a:lnTo>
                  <a:lnTo>
                    <a:pt x="2934" y="2612"/>
                  </a:lnTo>
                  <a:lnTo>
                    <a:pt x="2943" y="2620"/>
                  </a:lnTo>
                  <a:lnTo>
                    <a:pt x="2952" y="2628"/>
                  </a:lnTo>
                  <a:lnTo>
                    <a:pt x="2961" y="2636"/>
                  </a:lnTo>
                  <a:lnTo>
                    <a:pt x="2970" y="2644"/>
                  </a:lnTo>
                  <a:lnTo>
                    <a:pt x="2979" y="2652"/>
                  </a:lnTo>
                  <a:lnTo>
                    <a:pt x="2988" y="2660"/>
                  </a:lnTo>
                  <a:lnTo>
                    <a:pt x="2997" y="2668"/>
                  </a:lnTo>
                  <a:lnTo>
                    <a:pt x="3006" y="2676"/>
                  </a:lnTo>
                  <a:lnTo>
                    <a:pt x="3014" y="2684"/>
                  </a:lnTo>
                  <a:lnTo>
                    <a:pt x="3023" y="2692"/>
                  </a:lnTo>
                  <a:lnTo>
                    <a:pt x="3032" y="2700"/>
                  </a:lnTo>
                  <a:lnTo>
                    <a:pt x="3041" y="2708"/>
                  </a:lnTo>
                  <a:lnTo>
                    <a:pt x="3050" y="2716"/>
                  </a:lnTo>
                  <a:lnTo>
                    <a:pt x="3059" y="2724"/>
                  </a:lnTo>
                  <a:lnTo>
                    <a:pt x="3068" y="2732"/>
                  </a:lnTo>
                  <a:lnTo>
                    <a:pt x="3077" y="2740"/>
                  </a:lnTo>
                  <a:lnTo>
                    <a:pt x="3086" y="2748"/>
                  </a:lnTo>
                  <a:lnTo>
                    <a:pt x="3095" y="2756"/>
                  </a:lnTo>
                  <a:lnTo>
                    <a:pt x="3104" y="2764"/>
                  </a:lnTo>
                  <a:lnTo>
                    <a:pt x="3113" y="2772"/>
                  </a:lnTo>
                  <a:lnTo>
                    <a:pt x="3122" y="2780"/>
                  </a:lnTo>
                  <a:lnTo>
                    <a:pt x="3131" y="2789"/>
                  </a:lnTo>
                  <a:lnTo>
                    <a:pt x="3140" y="2797"/>
                  </a:lnTo>
                  <a:lnTo>
                    <a:pt x="3149" y="2805"/>
                  </a:lnTo>
                  <a:lnTo>
                    <a:pt x="3158" y="2813"/>
                  </a:lnTo>
                  <a:lnTo>
                    <a:pt x="3167" y="2821"/>
                  </a:lnTo>
                  <a:lnTo>
                    <a:pt x="3176" y="2829"/>
                  </a:lnTo>
                  <a:lnTo>
                    <a:pt x="3185" y="2837"/>
                  </a:lnTo>
                  <a:lnTo>
                    <a:pt x="3194" y="2845"/>
                  </a:lnTo>
                  <a:lnTo>
                    <a:pt x="3203" y="2853"/>
                  </a:lnTo>
                  <a:lnTo>
                    <a:pt x="3212" y="2861"/>
                  </a:lnTo>
                  <a:lnTo>
                    <a:pt x="3221" y="2869"/>
                  </a:lnTo>
                  <a:lnTo>
                    <a:pt x="3230" y="2877"/>
                  </a:lnTo>
                  <a:lnTo>
                    <a:pt x="3239" y="2885"/>
                  </a:lnTo>
                  <a:lnTo>
                    <a:pt x="3248" y="2893"/>
                  </a:lnTo>
                  <a:lnTo>
                    <a:pt x="3257" y="2901"/>
                  </a:lnTo>
                  <a:lnTo>
                    <a:pt x="3266" y="2909"/>
                  </a:lnTo>
                  <a:lnTo>
                    <a:pt x="3275" y="2917"/>
                  </a:lnTo>
                  <a:lnTo>
                    <a:pt x="3284" y="2925"/>
                  </a:lnTo>
                  <a:lnTo>
                    <a:pt x="3293" y="2933"/>
                  </a:lnTo>
                  <a:lnTo>
                    <a:pt x="3302" y="2941"/>
                  </a:lnTo>
                  <a:lnTo>
                    <a:pt x="3311" y="2949"/>
                  </a:lnTo>
                  <a:lnTo>
                    <a:pt x="3320" y="2957"/>
                  </a:lnTo>
                  <a:lnTo>
                    <a:pt x="3329" y="2965"/>
                  </a:lnTo>
                  <a:lnTo>
                    <a:pt x="3338" y="2973"/>
                  </a:lnTo>
                  <a:lnTo>
                    <a:pt x="3347" y="2981"/>
                  </a:lnTo>
                  <a:lnTo>
                    <a:pt x="3356" y="2989"/>
                  </a:lnTo>
                  <a:lnTo>
                    <a:pt x="3365" y="2997"/>
                  </a:lnTo>
                  <a:lnTo>
                    <a:pt x="3374" y="3005"/>
                  </a:lnTo>
                  <a:lnTo>
                    <a:pt x="3383" y="3013"/>
                  </a:lnTo>
                  <a:lnTo>
                    <a:pt x="3392" y="3021"/>
                  </a:lnTo>
                  <a:lnTo>
                    <a:pt x="3401" y="3029"/>
                  </a:lnTo>
                  <a:lnTo>
                    <a:pt x="3410" y="3037"/>
                  </a:lnTo>
                  <a:lnTo>
                    <a:pt x="3419" y="3045"/>
                  </a:lnTo>
                  <a:lnTo>
                    <a:pt x="3428" y="3053"/>
                  </a:lnTo>
                  <a:lnTo>
                    <a:pt x="3437" y="3061"/>
                  </a:lnTo>
                  <a:lnTo>
                    <a:pt x="3446" y="3069"/>
                  </a:lnTo>
                  <a:lnTo>
                    <a:pt x="3455" y="3077"/>
                  </a:lnTo>
                  <a:lnTo>
                    <a:pt x="3464" y="3085"/>
                  </a:lnTo>
                  <a:lnTo>
                    <a:pt x="3473" y="3093"/>
                  </a:lnTo>
                  <a:lnTo>
                    <a:pt x="3482" y="3101"/>
                  </a:lnTo>
                  <a:lnTo>
                    <a:pt x="3491" y="3109"/>
                  </a:lnTo>
                  <a:lnTo>
                    <a:pt x="3500" y="3117"/>
                  </a:lnTo>
                  <a:lnTo>
                    <a:pt x="3509" y="3125"/>
                  </a:lnTo>
                  <a:lnTo>
                    <a:pt x="3518" y="3133"/>
                  </a:lnTo>
                  <a:lnTo>
                    <a:pt x="3527" y="3141"/>
                  </a:lnTo>
                  <a:lnTo>
                    <a:pt x="3536" y="3149"/>
                  </a:lnTo>
                  <a:lnTo>
                    <a:pt x="3545" y="3157"/>
                  </a:lnTo>
                  <a:lnTo>
                    <a:pt x="3554" y="3165"/>
                  </a:lnTo>
                  <a:lnTo>
                    <a:pt x="3563" y="3173"/>
                  </a:lnTo>
                  <a:lnTo>
                    <a:pt x="3572" y="3181"/>
                  </a:lnTo>
                  <a:lnTo>
                    <a:pt x="3581" y="3189"/>
                  </a:lnTo>
                  <a:lnTo>
                    <a:pt x="3590" y="3197"/>
                  </a:lnTo>
                  <a:lnTo>
                    <a:pt x="3599" y="3205"/>
                  </a:lnTo>
                  <a:lnTo>
                    <a:pt x="3608" y="3213"/>
                  </a:lnTo>
                  <a:lnTo>
                    <a:pt x="3617" y="3221"/>
                  </a:lnTo>
                  <a:lnTo>
                    <a:pt x="3626" y="3229"/>
                  </a:lnTo>
                  <a:lnTo>
                    <a:pt x="3635" y="3237"/>
                  </a:lnTo>
                  <a:lnTo>
                    <a:pt x="3644" y="3245"/>
                  </a:lnTo>
                  <a:lnTo>
                    <a:pt x="3653" y="3253"/>
                  </a:lnTo>
                  <a:lnTo>
                    <a:pt x="3662" y="3261"/>
                  </a:lnTo>
                  <a:lnTo>
                    <a:pt x="3671" y="3269"/>
                  </a:lnTo>
                  <a:lnTo>
                    <a:pt x="3680" y="3277"/>
                  </a:lnTo>
                  <a:lnTo>
                    <a:pt x="3689" y="3285"/>
                  </a:lnTo>
                  <a:lnTo>
                    <a:pt x="3698" y="3293"/>
                  </a:lnTo>
                  <a:lnTo>
                    <a:pt x="3707" y="3301"/>
                  </a:lnTo>
                  <a:lnTo>
                    <a:pt x="3716" y="3309"/>
                  </a:lnTo>
                  <a:lnTo>
                    <a:pt x="3725" y="3317"/>
                  </a:lnTo>
                  <a:lnTo>
                    <a:pt x="3734" y="3325"/>
                  </a:lnTo>
                  <a:lnTo>
                    <a:pt x="3743" y="3333"/>
                  </a:lnTo>
                  <a:lnTo>
                    <a:pt x="3752" y="3341"/>
                  </a:lnTo>
                  <a:lnTo>
                    <a:pt x="3761" y="3349"/>
                  </a:lnTo>
                  <a:lnTo>
                    <a:pt x="3770" y="3357"/>
                  </a:lnTo>
                  <a:lnTo>
                    <a:pt x="3779" y="3365"/>
                  </a:lnTo>
                  <a:lnTo>
                    <a:pt x="3788" y="3374"/>
                  </a:lnTo>
                  <a:lnTo>
                    <a:pt x="3797" y="3382"/>
                  </a:lnTo>
                  <a:lnTo>
                    <a:pt x="3806" y="3390"/>
                  </a:lnTo>
                  <a:lnTo>
                    <a:pt x="3815" y="3398"/>
                  </a:lnTo>
                  <a:lnTo>
                    <a:pt x="3824" y="3406"/>
                  </a:lnTo>
                  <a:lnTo>
                    <a:pt x="3833" y="3414"/>
                  </a:lnTo>
                  <a:lnTo>
                    <a:pt x="3842" y="3422"/>
                  </a:lnTo>
                  <a:lnTo>
                    <a:pt x="3851" y="3430"/>
                  </a:lnTo>
                  <a:lnTo>
                    <a:pt x="3860" y="3438"/>
                  </a:lnTo>
                  <a:lnTo>
                    <a:pt x="3869" y="3446"/>
                  </a:lnTo>
                  <a:lnTo>
                    <a:pt x="3878" y="3454"/>
                  </a:lnTo>
                  <a:lnTo>
                    <a:pt x="3887" y="3462"/>
                  </a:lnTo>
                  <a:lnTo>
                    <a:pt x="3896" y="3470"/>
                  </a:lnTo>
                  <a:lnTo>
                    <a:pt x="3905" y="3478"/>
                  </a:lnTo>
                  <a:lnTo>
                    <a:pt x="3914" y="3486"/>
                  </a:lnTo>
                  <a:lnTo>
                    <a:pt x="3923" y="3494"/>
                  </a:lnTo>
                  <a:lnTo>
                    <a:pt x="3932" y="3502"/>
                  </a:lnTo>
                  <a:lnTo>
                    <a:pt x="3941" y="3510"/>
                  </a:lnTo>
                  <a:lnTo>
                    <a:pt x="3950" y="3518"/>
                  </a:lnTo>
                  <a:lnTo>
                    <a:pt x="3959" y="3526"/>
                  </a:lnTo>
                  <a:lnTo>
                    <a:pt x="3968" y="3534"/>
                  </a:lnTo>
                  <a:lnTo>
                    <a:pt x="3977" y="3542"/>
                  </a:lnTo>
                  <a:lnTo>
                    <a:pt x="3986" y="3550"/>
                  </a:lnTo>
                  <a:lnTo>
                    <a:pt x="3995" y="3558"/>
                  </a:lnTo>
                  <a:lnTo>
                    <a:pt x="4004" y="3566"/>
                  </a:lnTo>
                  <a:lnTo>
                    <a:pt x="4013" y="3574"/>
                  </a:lnTo>
                  <a:lnTo>
                    <a:pt x="4022" y="3582"/>
                  </a:lnTo>
                  <a:lnTo>
                    <a:pt x="4031" y="3590"/>
                  </a:lnTo>
                  <a:lnTo>
                    <a:pt x="4040" y="3598"/>
                  </a:lnTo>
                  <a:lnTo>
                    <a:pt x="4049" y="3606"/>
                  </a:lnTo>
                  <a:lnTo>
                    <a:pt x="4058" y="3614"/>
                  </a:lnTo>
                  <a:lnTo>
                    <a:pt x="4067" y="3622"/>
                  </a:lnTo>
                  <a:lnTo>
                    <a:pt x="4076" y="3630"/>
                  </a:lnTo>
                  <a:lnTo>
                    <a:pt x="4085" y="3638"/>
                  </a:lnTo>
                  <a:lnTo>
                    <a:pt x="4094" y="3646"/>
                  </a:lnTo>
                  <a:lnTo>
                    <a:pt x="4103" y="3654"/>
                  </a:lnTo>
                  <a:lnTo>
                    <a:pt x="4112" y="3662"/>
                  </a:lnTo>
                  <a:lnTo>
                    <a:pt x="4121" y="3670"/>
                  </a:lnTo>
                  <a:lnTo>
                    <a:pt x="4130" y="3678"/>
                  </a:lnTo>
                  <a:lnTo>
                    <a:pt x="4139" y="3686"/>
                  </a:lnTo>
                  <a:lnTo>
                    <a:pt x="4148" y="3694"/>
                  </a:lnTo>
                  <a:lnTo>
                    <a:pt x="4157" y="3702"/>
                  </a:lnTo>
                  <a:lnTo>
                    <a:pt x="4166" y="3710"/>
                  </a:lnTo>
                  <a:lnTo>
                    <a:pt x="4175" y="3718"/>
                  </a:lnTo>
                  <a:lnTo>
                    <a:pt x="4184" y="3726"/>
                  </a:lnTo>
                  <a:lnTo>
                    <a:pt x="4193" y="3734"/>
                  </a:lnTo>
                  <a:lnTo>
                    <a:pt x="4202" y="3742"/>
                  </a:lnTo>
                  <a:lnTo>
                    <a:pt x="4211" y="3750"/>
                  </a:lnTo>
                  <a:lnTo>
                    <a:pt x="4220" y="3758"/>
                  </a:lnTo>
                  <a:lnTo>
                    <a:pt x="4229" y="3766"/>
                  </a:lnTo>
                  <a:lnTo>
                    <a:pt x="4238" y="3774"/>
                  </a:lnTo>
                  <a:lnTo>
                    <a:pt x="4247" y="3782"/>
                  </a:lnTo>
                  <a:lnTo>
                    <a:pt x="4256" y="3790"/>
                  </a:lnTo>
                  <a:lnTo>
                    <a:pt x="4265" y="3798"/>
                  </a:lnTo>
                  <a:lnTo>
                    <a:pt x="4274" y="3806"/>
                  </a:lnTo>
                  <a:lnTo>
                    <a:pt x="4283" y="3814"/>
                  </a:lnTo>
                  <a:lnTo>
                    <a:pt x="4292" y="3822"/>
                  </a:lnTo>
                  <a:lnTo>
                    <a:pt x="4301" y="3830"/>
                  </a:lnTo>
                  <a:lnTo>
                    <a:pt x="4310" y="3838"/>
                  </a:lnTo>
                  <a:lnTo>
                    <a:pt x="4319" y="3846"/>
                  </a:lnTo>
                  <a:lnTo>
                    <a:pt x="4328" y="3854"/>
                  </a:lnTo>
                  <a:lnTo>
                    <a:pt x="4337" y="3862"/>
                  </a:lnTo>
                  <a:lnTo>
                    <a:pt x="4346" y="3870"/>
                  </a:lnTo>
                  <a:lnTo>
                    <a:pt x="4355" y="3878"/>
                  </a:lnTo>
                  <a:lnTo>
                    <a:pt x="4364" y="3886"/>
                  </a:lnTo>
                  <a:lnTo>
                    <a:pt x="4373" y="3894"/>
                  </a:lnTo>
                  <a:lnTo>
                    <a:pt x="4382" y="3902"/>
                  </a:lnTo>
                  <a:lnTo>
                    <a:pt x="4391" y="3910"/>
                  </a:lnTo>
                  <a:lnTo>
                    <a:pt x="4400" y="3918"/>
                  </a:lnTo>
                  <a:lnTo>
                    <a:pt x="4409" y="3926"/>
                  </a:lnTo>
                  <a:lnTo>
                    <a:pt x="4418" y="3934"/>
                  </a:lnTo>
                  <a:lnTo>
                    <a:pt x="4427" y="3942"/>
                  </a:lnTo>
                  <a:lnTo>
                    <a:pt x="4436" y="3950"/>
                  </a:lnTo>
                  <a:lnTo>
                    <a:pt x="4445" y="3959"/>
                  </a:lnTo>
                  <a:lnTo>
                    <a:pt x="4454" y="3967"/>
                  </a:lnTo>
                  <a:lnTo>
                    <a:pt x="4463" y="3975"/>
                  </a:lnTo>
                  <a:lnTo>
                    <a:pt x="4472" y="3983"/>
                  </a:lnTo>
                  <a:lnTo>
                    <a:pt x="4481" y="3991"/>
                  </a:lnTo>
                  <a:lnTo>
                    <a:pt x="4490" y="3999"/>
                  </a:lnTo>
                  <a:lnTo>
                    <a:pt x="4499" y="4007"/>
                  </a:lnTo>
                  <a:lnTo>
                    <a:pt x="4508" y="4015"/>
                  </a:lnTo>
                  <a:lnTo>
                    <a:pt x="4517" y="4023"/>
                  </a:lnTo>
                  <a:lnTo>
                    <a:pt x="4526" y="4031"/>
                  </a:lnTo>
                  <a:lnTo>
                    <a:pt x="4535" y="4039"/>
                  </a:lnTo>
                  <a:lnTo>
                    <a:pt x="4544" y="4047"/>
                  </a:lnTo>
                  <a:lnTo>
                    <a:pt x="4553" y="4055"/>
                  </a:lnTo>
                  <a:lnTo>
                    <a:pt x="4562" y="4063"/>
                  </a:lnTo>
                  <a:lnTo>
                    <a:pt x="4571" y="4071"/>
                  </a:lnTo>
                  <a:lnTo>
                    <a:pt x="4580" y="4079"/>
                  </a:lnTo>
                  <a:lnTo>
                    <a:pt x="4589" y="4087"/>
                  </a:lnTo>
                  <a:lnTo>
                    <a:pt x="4598" y="4095"/>
                  </a:lnTo>
                  <a:lnTo>
                    <a:pt x="4607" y="4103"/>
                  </a:lnTo>
                  <a:lnTo>
                    <a:pt x="4616" y="4111"/>
                  </a:lnTo>
                  <a:lnTo>
                    <a:pt x="4625" y="4119"/>
                  </a:lnTo>
                  <a:lnTo>
                    <a:pt x="4634" y="4127"/>
                  </a:lnTo>
                  <a:lnTo>
                    <a:pt x="4643" y="4135"/>
                  </a:lnTo>
                  <a:lnTo>
                    <a:pt x="4652" y="4143"/>
                  </a:lnTo>
                  <a:lnTo>
                    <a:pt x="4661" y="4151"/>
                  </a:lnTo>
                  <a:lnTo>
                    <a:pt x="4670" y="4159"/>
                  </a:lnTo>
                  <a:lnTo>
                    <a:pt x="4679" y="4167"/>
                  </a:lnTo>
                  <a:lnTo>
                    <a:pt x="4688" y="4175"/>
                  </a:lnTo>
                  <a:lnTo>
                    <a:pt x="4697" y="4183"/>
                  </a:lnTo>
                  <a:lnTo>
                    <a:pt x="4706" y="4191"/>
                  </a:lnTo>
                  <a:lnTo>
                    <a:pt x="4715" y="4199"/>
                  </a:lnTo>
                  <a:lnTo>
                    <a:pt x="4724" y="4207"/>
                  </a:lnTo>
                  <a:lnTo>
                    <a:pt x="4733" y="4215"/>
                  </a:lnTo>
                  <a:lnTo>
                    <a:pt x="4742" y="4223"/>
                  </a:lnTo>
                  <a:lnTo>
                    <a:pt x="4751" y="4231"/>
                  </a:lnTo>
                  <a:lnTo>
                    <a:pt x="4760" y="4239"/>
                  </a:lnTo>
                  <a:lnTo>
                    <a:pt x="4769" y="4247"/>
                  </a:lnTo>
                  <a:lnTo>
                    <a:pt x="4778" y="4255"/>
                  </a:lnTo>
                  <a:lnTo>
                    <a:pt x="4787" y="4263"/>
                  </a:lnTo>
                  <a:lnTo>
                    <a:pt x="4796" y="4271"/>
                  </a:lnTo>
                  <a:lnTo>
                    <a:pt x="4805" y="4279"/>
                  </a:lnTo>
                  <a:lnTo>
                    <a:pt x="4814" y="4287"/>
                  </a:lnTo>
                  <a:lnTo>
                    <a:pt x="4823" y="4295"/>
                  </a:lnTo>
                  <a:lnTo>
                    <a:pt x="4832" y="4303"/>
                  </a:lnTo>
                  <a:lnTo>
                    <a:pt x="4841" y="4311"/>
                  </a:lnTo>
                  <a:lnTo>
                    <a:pt x="4850" y="4319"/>
                  </a:lnTo>
                  <a:lnTo>
                    <a:pt x="4859" y="4327"/>
                  </a:lnTo>
                  <a:lnTo>
                    <a:pt x="4868" y="4335"/>
                  </a:lnTo>
                  <a:lnTo>
                    <a:pt x="4877" y="4343"/>
                  </a:lnTo>
                  <a:lnTo>
                    <a:pt x="4886" y="4351"/>
                  </a:lnTo>
                  <a:lnTo>
                    <a:pt x="4895" y="4359"/>
                  </a:lnTo>
                  <a:lnTo>
                    <a:pt x="4904" y="4367"/>
                  </a:lnTo>
                  <a:lnTo>
                    <a:pt x="4913" y="4375"/>
                  </a:lnTo>
                  <a:lnTo>
                    <a:pt x="4922" y="4383"/>
                  </a:lnTo>
                  <a:lnTo>
                    <a:pt x="4931" y="4391"/>
                  </a:lnTo>
                  <a:lnTo>
                    <a:pt x="4940" y="4399"/>
                  </a:lnTo>
                  <a:lnTo>
                    <a:pt x="4949" y="4407"/>
                  </a:lnTo>
                  <a:lnTo>
                    <a:pt x="4958" y="4415"/>
                  </a:lnTo>
                  <a:lnTo>
                    <a:pt x="4967" y="4423"/>
                  </a:lnTo>
                  <a:lnTo>
                    <a:pt x="4976" y="4431"/>
                  </a:lnTo>
                  <a:lnTo>
                    <a:pt x="4985" y="4439"/>
                  </a:lnTo>
                  <a:lnTo>
                    <a:pt x="4994" y="4447"/>
                  </a:lnTo>
                  <a:lnTo>
                    <a:pt x="5003" y="4455"/>
                  </a:lnTo>
                  <a:lnTo>
                    <a:pt x="5012" y="4463"/>
                  </a:lnTo>
                  <a:lnTo>
                    <a:pt x="5021" y="4471"/>
                  </a:lnTo>
                  <a:lnTo>
                    <a:pt x="5030" y="4479"/>
                  </a:lnTo>
                  <a:lnTo>
                    <a:pt x="5039" y="4487"/>
                  </a:lnTo>
                  <a:lnTo>
                    <a:pt x="5048" y="4495"/>
                  </a:lnTo>
                  <a:lnTo>
                    <a:pt x="5057" y="4503"/>
                  </a:lnTo>
                  <a:lnTo>
                    <a:pt x="5066" y="4511"/>
                  </a:lnTo>
                  <a:lnTo>
                    <a:pt x="5075" y="4519"/>
                  </a:lnTo>
                  <a:lnTo>
                    <a:pt x="5084" y="4527"/>
                  </a:lnTo>
                  <a:lnTo>
                    <a:pt x="5093" y="4535"/>
                  </a:lnTo>
                  <a:lnTo>
                    <a:pt x="5102" y="4544"/>
                  </a:lnTo>
                  <a:lnTo>
                    <a:pt x="5111" y="4552"/>
                  </a:lnTo>
                  <a:lnTo>
                    <a:pt x="5120" y="4560"/>
                  </a:lnTo>
                  <a:lnTo>
                    <a:pt x="5129" y="4568"/>
                  </a:lnTo>
                  <a:lnTo>
                    <a:pt x="5138" y="4576"/>
                  </a:lnTo>
                  <a:lnTo>
                    <a:pt x="5147" y="4584"/>
                  </a:lnTo>
                  <a:lnTo>
                    <a:pt x="5156" y="4592"/>
                  </a:lnTo>
                  <a:lnTo>
                    <a:pt x="5165" y="4600"/>
                  </a:lnTo>
                  <a:lnTo>
                    <a:pt x="5174" y="4608"/>
                  </a:lnTo>
                  <a:lnTo>
                    <a:pt x="5183" y="4616"/>
                  </a:lnTo>
                  <a:lnTo>
                    <a:pt x="5192" y="4624"/>
                  </a:lnTo>
                  <a:lnTo>
                    <a:pt x="5201" y="4632"/>
                  </a:lnTo>
                  <a:lnTo>
                    <a:pt x="5210" y="4640"/>
                  </a:lnTo>
                  <a:lnTo>
                    <a:pt x="5219" y="4648"/>
                  </a:lnTo>
                  <a:lnTo>
                    <a:pt x="5228" y="4656"/>
                  </a:lnTo>
                  <a:lnTo>
                    <a:pt x="5237" y="4664"/>
                  </a:lnTo>
                  <a:lnTo>
                    <a:pt x="5246" y="4672"/>
                  </a:lnTo>
                  <a:lnTo>
                    <a:pt x="5255" y="4680"/>
                  </a:lnTo>
                  <a:lnTo>
                    <a:pt x="5264" y="4688"/>
                  </a:lnTo>
                  <a:lnTo>
                    <a:pt x="5273" y="4696"/>
                  </a:lnTo>
                  <a:lnTo>
                    <a:pt x="5282" y="4704"/>
                  </a:lnTo>
                  <a:lnTo>
                    <a:pt x="5291" y="4712"/>
                  </a:lnTo>
                  <a:lnTo>
                    <a:pt x="5300" y="4720"/>
                  </a:lnTo>
                  <a:lnTo>
                    <a:pt x="5309" y="4728"/>
                  </a:lnTo>
                  <a:lnTo>
                    <a:pt x="5318" y="4736"/>
                  </a:lnTo>
                  <a:lnTo>
                    <a:pt x="5327" y="4744"/>
                  </a:lnTo>
                  <a:lnTo>
                    <a:pt x="5336" y="4752"/>
                  </a:lnTo>
                  <a:lnTo>
                    <a:pt x="5345" y="4760"/>
                  </a:lnTo>
                  <a:lnTo>
                    <a:pt x="5354" y="4768"/>
                  </a:lnTo>
                  <a:lnTo>
                    <a:pt x="5363" y="4776"/>
                  </a:lnTo>
                  <a:lnTo>
                    <a:pt x="5372" y="4784"/>
                  </a:lnTo>
                  <a:lnTo>
                    <a:pt x="5381" y="4792"/>
                  </a:lnTo>
                  <a:lnTo>
                    <a:pt x="5390" y="4800"/>
                  </a:lnTo>
                  <a:lnTo>
                    <a:pt x="5399" y="4808"/>
                  </a:lnTo>
                  <a:lnTo>
                    <a:pt x="5408" y="4816"/>
                  </a:lnTo>
                  <a:lnTo>
                    <a:pt x="5417" y="4824"/>
                  </a:lnTo>
                  <a:lnTo>
                    <a:pt x="5426" y="4832"/>
                  </a:lnTo>
                  <a:lnTo>
                    <a:pt x="5435" y="4840"/>
                  </a:lnTo>
                  <a:lnTo>
                    <a:pt x="5444" y="4848"/>
                  </a:lnTo>
                  <a:lnTo>
                    <a:pt x="5453" y="4856"/>
                  </a:lnTo>
                  <a:lnTo>
                    <a:pt x="5462" y="4864"/>
                  </a:lnTo>
                  <a:lnTo>
                    <a:pt x="5471" y="4872"/>
                  </a:lnTo>
                  <a:lnTo>
                    <a:pt x="5480" y="4880"/>
                  </a:lnTo>
                  <a:lnTo>
                    <a:pt x="5489" y="4888"/>
                  </a:lnTo>
                  <a:lnTo>
                    <a:pt x="5499" y="4896"/>
                  </a:lnTo>
                  <a:lnTo>
                    <a:pt x="5508" y="4904"/>
                  </a:lnTo>
                  <a:lnTo>
                    <a:pt x="5517" y="4912"/>
                  </a:lnTo>
                  <a:lnTo>
                    <a:pt x="5526" y="4920"/>
                  </a:lnTo>
                  <a:lnTo>
                    <a:pt x="5535" y="4928"/>
                  </a:lnTo>
                  <a:lnTo>
                    <a:pt x="5544" y="4936"/>
                  </a:lnTo>
                  <a:lnTo>
                    <a:pt x="5553" y="4944"/>
                  </a:lnTo>
                  <a:lnTo>
                    <a:pt x="5562" y="4952"/>
                  </a:lnTo>
                  <a:lnTo>
                    <a:pt x="5571" y="4960"/>
                  </a:lnTo>
                  <a:lnTo>
                    <a:pt x="5580" y="4968"/>
                  </a:lnTo>
                  <a:lnTo>
                    <a:pt x="5589" y="4976"/>
                  </a:lnTo>
                  <a:lnTo>
                    <a:pt x="5598" y="4984"/>
                  </a:lnTo>
                  <a:lnTo>
                    <a:pt x="5607" y="4992"/>
                  </a:lnTo>
                  <a:lnTo>
                    <a:pt x="5616" y="5000"/>
                  </a:lnTo>
                  <a:lnTo>
                    <a:pt x="5625" y="5008"/>
                  </a:lnTo>
                  <a:lnTo>
                    <a:pt x="5634" y="5016"/>
                  </a:lnTo>
                  <a:lnTo>
                    <a:pt x="5643" y="5024"/>
                  </a:lnTo>
                  <a:lnTo>
                    <a:pt x="5652" y="5032"/>
                  </a:lnTo>
                  <a:lnTo>
                    <a:pt x="5661" y="5040"/>
                  </a:lnTo>
                  <a:lnTo>
                    <a:pt x="5670" y="5048"/>
                  </a:lnTo>
                  <a:lnTo>
                    <a:pt x="5679" y="5056"/>
                  </a:lnTo>
                  <a:lnTo>
                    <a:pt x="5688" y="5064"/>
                  </a:lnTo>
                  <a:lnTo>
                    <a:pt x="5697" y="5072"/>
                  </a:lnTo>
                  <a:lnTo>
                    <a:pt x="5706" y="5080"/>
                  </a:lnTo>
                  <a:lnTo>
                    <a:pt x="5715" y="5088"/>
                  </a:lnTo>
                  <a:lnTo>
                    <a:pt x="5724" y="5096"/>
                  </a:lnTo>
                  <a:lnTo>
                    <a:pt x="5733" y="5104"/>
                  </a:lnTo>
                  <a:lnTo>
                    <a:pt x="5742" y="5112"/>
                  </a:lnTo>
                  <a:lnTo>
                    <a:pt x="5751" y="5120"/>
                  </a:lnTo>
                  <a:lnTo>
                    <a:pt x="5760" y="5129"/>
                  </a:lnTo>
                  <a:lnTo>
                    <a:pt x="5769" y="5137"/>
                  </a:lnTo>
                  <a:lnTo>
                    <a:pt x="5778" y="5145"/>
                  </a:lnTo>
                  <a:lnTo>
                    <a:pt x="5787" y="5153"/>
                  </a:lnTo>
                  <a:lnTo>
                    <a:pt x="5796" y="5161"/>
                  </a:lnTo>
                  <a:lnTo>
                    <a:pt x="5805" y="5169"/>
                  </a:lnTo>
                  <a:lnTo>
                    <a:pt x="5814" y="5177"/>
                  </a:lnTo>
                  <a:lnTo>
                    <a:pt x="5823" y="5185"/>
                  </a:lnTo>
                  <a:lnTo>
                    <a:pt x="5832" y="5193"/>
                  </a:lnTo>
                  <a:lnTo>
                    <a:pt x="5841" y="5201"/>
                  </a:lnTo>
                  <a:lnTo>
                    <a:pt x="5850" y="5209"/>
                  </a:lnTo>
                  <a:lnTo>
                    <a:pt x="5859" y="5217"/>
                  </a:lnTo>
                  <a:lnTo>
                    <a:pt x="5868" y="5225"/>
                  </a:lnTo>
                  <a:lnTo>
                    <a:pt x="5877" y="5233"/>
                  </a:lnTo>
                  <a:lnTo>
                    <a:pt x="5886" y="5241"/>
                  </a:lnTo>
                  <a:lnTo>
                    <a:pt x="5895" y="5249"/>
                  </a:lnTo>
                  <a:lnTo>
                    <a:pt x="5904" y="5257"/>
                  </a:lnTo>
                  <a:lnTo>
                    <a:pt x="5913" y="5265"/>
                  </a:lnTo>
                  <a:lnTo>
                    <a:pt x="5922" y="5273"/>
                  </a:lnTo>
                  <a:lnTo>
                    <a:pt x="5931" y="5281"/>
                  </a:lnTo>
                  <a:lnTo>
                    <a:pt x="5940" y="5289"/>
                  </a:lnTo>
                  <a:lnTo>
                    <a:pt x="5949" y="5297"/>
                  </a:lnTo>
                  <a:lnTo>
                    <a:pt x="5958" y="5305"/>
                  </a:lnTo>
                  <a:lnTo>
                    <a:pt x="5967" y="5313"/>
                  </a:lnTo>
                  <a:lnTo>
                    <a:pt x="5976" y="5321"/>
                  </a:lnTo>
                  <a:lnTo>
                    <a:pt x="5985" y="5329"/>
                  </a:lnTo>
                  <a:lnTo>
                    <a:pt x="5994" y="5337"/>
                  </a:lnTo>
                  <a:lnTo>
                    <a:pt x="6003" y="5345"/>
                  </a:lnTo>
                  <a:lnTo>
                    <a:pt x="6012" y="5353"/>
                  </a:lnTo>
                  <a:lnTo>
                    <a:pt x="6021" y="5361"/>
                  </a:lnTo>
                  <a:lnTo>
                    <a:pt x="6030" y="5369"/>
                  </a:lnTo>
                  <a:lnTo>
                    <a:pt x="6039" y="5377"/>
                  </a:lnTo>
                  <a:lnTo>
                    <a:pt x="6048" y="5385"/>
                  </a:lnTo>
                  <a:lnTo>
                    <a:pt x="6057" y="5393"/>
                  </a:lnTo>
                  <a:lnTo>
                    <a:pt x="6066" y="5401"/>
                  </a:lnTo>
                  <a:lnTo>
                    <a:pt x="6075" y="5409"/>
                  </a:lnTo>
                  <a:lnTo>
                    <a:pt x="6084" y="5417"/>
                  </a:lnTo>
                  <a:lnTo>
                    <a:pt x="6093" y="5425"/>
                  </a:lnTo>
                  <a:lnTo>
                    <a:pt x="6102" y="5433"/>
                  </a:lnTo>
                  <a:lnTo>
                    <a:pt x="6111" y="5441"/>
                  </a:lnTo>
                  <a:lnTo>
                    <a:pt x="6120" y="5449"/>
                  </a:lnTo>
                  <a:lnTo>
                    <a:pt x="6129" y="5457"/>
                  </a:lnTo>
                  <a:lnTo>
                    <a:pt x="6138" y="5465"/>
                  </a:lnTo>
                  <a:lnTo>
                    <a:pt x="6147" y="5473"/>
                  </a:lnTo>
                  <a:lnTo>
                    <a:pt x="6156" y="5481"/>
                  </a:lnTo>
                  <a:lnTo>
                    <a:pt x="6165" y="5489"/>
                  </a:lnTo>
                  <a:lnTo>
                    <a:pt x="6174" y="5497"/>
                  </a:lnTo>
                  <a:lnTo>
                    <a:pt x="6183" y="5505"/>
                  </a:lnTo>
                  <a:lnTo>
                    <a:pt x="6192" y="5513"/>
                  </a:lnTo>
                  <a:lnTo>
                    <a:pt x="6201" y="5521"/>
                  </a:lnTo>
                  <a:lnTo>
                    <a:pt x="6210" y="5529"/>
                  </a:lnTo>
                  <a:lnTo>
                    <a:pt x="6219" y="5537"/>
                  </a:lnTo>
                  <a:lnTo>
                    <a:pt x="6228" y="5545"/>
                  </a:lnTo>
                  <a:lnTo>
                    <a:pt x="6237" y="5553"/>
                  </a:lnTo>
                  <a:lnTo>
                    <a:pt x="6246" y="5561"/>
                  </a:lnTo>
                  <a:lnTo>
                    <a:pt x="6255" y="5569"/>
                  </a:lnTo>
                  <a:lnTo>
                    <a:pt x="6264" y="5577"/>
                  </a:lnTo>
                  <a:lnTo>
                    <a:pt x="6273" y="5585"/>
                  </a:lnTo>
                  <a:lnTo>
                    <a:pt x="6282" y="5593"/>
                  </a:lnTo>
                  <a:lnTo>
                    <a:pt x="6291" y="5601"/>
                  </a:lnTo>
                  <a:lnTo>
                    <a:pt x="6300" y="5609"/>
                  </a:lnTo>
                  <a:lnTo>
                    <a:pt x="6309" y="5617"/>
                  </a:lnTo>
                  <a:lnTo>
                    <a:pt x="6318" y="5625"/>
                  </a:lnTo>
                  <a:lnTo>
                    <a:pt x="6327" y="5633"/>
                  </a:lnTo>
                  <a:lnTo>
                    <a:pt x="6336" y="5641"/>
                  </a:lnTo>
                  <a:lnTo>
                    <a:pt x="6345" y="5649"/>
                  </a:lnTo>
                  <a:lnTo>
                    <a:pt x="6354" y="5657"/>
                  </a:lnTo>
                  <a:lnTo>
                    <a:pt x="6363" y="5665"/>
                  </a:lnTo>
                  <a:lnTo>
                    <a:pt x="6372" y="5673"/>
                  </a:lnTo>
                  <a:lnTo>
                    <a:pt x="6381" y="5681"/>
                  </a:lnTo>
                  <a:lnTo>
                    <a:pt x="6390" y="5689"/>
                  </a:lnTo>
                  <a:lnTo>
                    <a:pt x="6399" y="5697"/>
                  </a:lnTo>
                  <a:lnTo>
                    <a:pt x="6408" y="5705"/>
                  </a:lnTo>
                  <a:lnTo>
                    <a:pt x="6417" y="5714"/>
                  </a:lnTo>
                  <a:lnTo>
                    <a:pt x="6426" y="5722"/>
                  </a:lnTo>
                  <a:lnTo>
                    <a:pt x="6435" y="5730"/>
                  </a:lnTo>
                  <a:lnTo>
                    <a:pt x="6444" y="5738"/>
                  </a:lnTo>
                  <a:lnTo>
                    <a:pt x="6453" y="5746"/>
                  </a:lnTo>
                  <a:lnTo>
                    <a:pt x="6462" y="5754"/>
                  </a:lnTo>
                  <a:lnTo>
                    <a:pt x="6471" y="5762"/>
                  </a:lnTo>
                  <a:lnTo>
                    <a:pt x="6480" y="5770"/>
                  </a:lnTo>
                  <a:lnTo>
                    <a:pt x="6489" y="5778"/>
                  </a:lnTo>
                  <a:lnTo>
                    <a:pt x="6498" y="5786"/>
                  </a:lnTo>
                  <a:lnTo>
                    <a:pt x="6507" y="5794"/>
                  </a:lnTo>
                  <a:lnTo>
                    <a:pt x="6516" y="5802"/>
                  </a:lnTo>
                  <a:lnTo>
                    <a:pt x="6525" y="5810"/>
                  </a:lnTo>
                  <a:lnTo>
                    <a:pt x="6534" y="5818"/>
                  </a:lnTo>
                  <a:lnTo>
                    <a:pt x="6543" y="5826"/>
                  </a:lnTo>
                  <a:lnTo>
                    <a:pt x="6552" y="5834"/>
                  </a:lnTo>
                  <a:lnTo>
                    <a:pt x="6561" y="5842"/>
                  </a:lnTo>
                  <a:lnTo>
                    <a:pt x="6570" y="5850"/>
                  </a:lnTo>
                  <a:lnTo>
                    <a:pt x="6579" y="5858"/>
                  </a:lnTo>
                  <a:lnTo>
                    <a:pt x="6588" y="5866"/>
                  </a:lnTo>
                  <a:lnTo>
                    <a:pt x="6597" y="5874"/>
                  </a:lnTo>
                  <a:lnTo>
                    <a:pt x="6606" y="5882"/>
                  </a:lnTo>
                  <a:lnTo>
                    <a:pt x="6615" y="5890"/>
                  </a:lnTo>
                  <a:lnTo>
                    <a:pt x="6624" y="5898"/>
                  </a:lnTo>
                  <a:lnTo>
                    <a:pt x="6633" y="5906"/>
                  </a:lnTo>
                  <a:lnTo>
                    <a:pt x="6642" y="5914"/>
                  </a:lnTo>
                  <a:lnTo>
                    <a:pt x="6651" y="5922"/>
                  </a:lnTo>
                  <a:lnTo>
                    <a:pt x="6660" y="5930"/>
                  </a:lnTo>
                  <a:lnTo>
                    <a:pt x="6669" y="5938"/>
                  </a:lnTo>
                  <a:lnTo>
                    <a:pt x="6678" y="5946"/>
                  </a:lnTo>
                  <a:lnTo>
                    <a:pt x="6687" y="5954"/>
                  </a:lnTo>
                  <a:lnTo>
                    <a:pt x="6696" y="5962"/>
                  </a:lnTo>
                  <a:lnTo>
                    <a:pt x="6705" y="5970"/>
                  </a:lnTo>
                  <a:lnTo>
                    <a:pt x="6714" y="5978"/>
                  </a:lnTo>
                  <a:lnTo>
                    <a:pt x="6723" y="5986"/>
                  </a:lnTo>
                  <a:lnTo>
                    <a:pt x="6732" y="5994"/>
                  </a:lnTo>
                  <a:lnTo>
                    <a:pt x="6741" y="6002"/>
                  </a:lnTo>
                  <a:lnTo>
                    <a:pt x="6750" y="6010"/>
                  </a:lnTo>
                  <a:lnTo>
                    <a:pt x="6759" y="6018"/>
                  </a:lnTo>
                  <a:lnTo>
                    <a:pt x="6768" y="6026"/>
                  </a:lnTo>
                  <a:lnTo>
                    <a:pt x="6777" y="6034"/>
                  </a:lnTo>
                  <a:lnTo>
                    <a:pt x="6786" y="6042"/>
                  </a:lnTo>
                  <a:lnTo>
                    <a:pt x="6795" y="6050"/>
                  </a:lnTo>
                  <a:lnTo>
                    <a:pt x="6804" y="6058"/>
                  </a:lnTo>
                  <a:lnTo>
                    <a:pt x="6813" y="6066"/>
                  </a:lnTo>
                  <a:lnTo>
                    <a:pt x="6822" y="6074"/>
                  </a:lnTo>
                  <a:lnTo>
                    <a:pt x="6831" y="6082"/>
                  </a:lnTo>
                  <a:lnTo>
                    <a:pt x="6840" y="6090"/>
                  </a:lnTo>
                  <a:lnTo>
                    <a:pt x="6849" y="6098"/>
                  </a:lnTo>
                  <a:lnTo>
                    <a:pt x="6858" y="6106"/>
                  </a:lnTo>
                  <a:lnTo>
                    <a:pt x="6867" y="6114"/>
                  </a:lnTo>
                  <a:lnTo>
                    <a:pt x="6876" y="6122"/>
                  </a:lnTo>
                  <a:lnTo>
                    <a:pt x="6885" y="6130"/>
                  </a:lnTo>
                  <a:lnTo>
                    <a:pt x="6894" y="6138"/>
                  </a:lnTo>
                  <a:lnTo>
                    <a:pt x="6903" y="6146"/>
                  </a:lnTo>
                  <a:lnTo>
                    <a:pt x="6912" y="6154"/>
                  </a:lnTo>
                  <a:lnTo>
                    <a:pt x="6921" y="6162"/>
                  </a:lnTo>
                  <a:lnTo>
                    <a:pt x="6930" y="6170"/>
                  </a:lnTo>
                  <a:lnTo>
                    <a:pt x="6939" y="6178"/>
                  </a:lnTo>
                  <a:lnTo>
                    <a:pt x="6948" y="6186"/>
                  </a:lnTo>
                  <a:lnTo>
                    <a:pt x="6957" y="6194"/>
                  </a:lnTo>
                  <a:lnTo>
                    <a:pt x="6966" y="6202"/>
                  </a:lnTo>
                  <a:lnTo>
                    <a:pt x="6975" y="6210"/>
                  </a:lnTo>
                  <a:lnTo>
                    <a:pt x="6984" y="6218"/>
                  </a:lnTo>
                  <a:lnTo>
                    <a:pt x="6993" y="6226"/>
                  </a:lnTo>
                  <a:lnTo>
                    <a:pt x="7002" y="6234"/>
                  </a:lnTo>
                  <a:lnTo>
                    <a:pt x="7011" y="6242"/>
                  </a:lnTo>
                  <a:lnTo>
                    <a:pt x="7020" y="6250"/>
                  </a:lnTo>
                  <a:lnTo>
                    <a:pt x="7029" y="6258"/>
                  </a:lnTo>
                  <a:lnTo>
                    <a:pt x="7038" y="6266"/>
                  </a:lnTo>
                  <a:lnTo>
                    <a:pt x="7047" y="6274"/>
                  </a:lnTo>
                  <a:lnTo>
                    <a:pt x="7056" y="6282"/>
                  </a:lnTo>
                  <a:lnTo>
                    <a:pt x="7065" y="6290"/>
                  </a:lnTo>
                  <a:lnTo>
                    <a:pt x="7074" y="6299"/>
                  </a:lnTo>
                  <a:lnTo>
                    <a:pt x="7083" y="6307"/>
                  </a:lnTo>
                  <a:lnTo>
                    <a:pt x="7092" y="6315"/>
                  </a:lnTo>
                  <a:lnTo>
                    <a:pt x="7101" y="6323"/>
                  </a:lnTo>
                  <a:lnTo>
                    <a:pt x="7110" y="6331"/>
                  </a:lnTo>
                  <a:lnTo>
                    <a:pt x="7119" y="6339"/>
                  </a:lnTo>
                  <a:lnTo>
                    <a:pt x="7128" y="6347"/>
                  </a:lnTo>
                  <a:lnTo>
                    <a:pt x="7137" y="6355"/>
                  </a:lnTo>
                  <a:lnTo>
                    <a:pt x="7146" y="6363"/>
                  </a:lnTo>
                  <a:lnTo>
                    <a:pt x="7155" y="6371"/>
                  </a:lnTo>
                  <a:lnTo>
                    <a:pt x="7164" y="6379"/>
                  </a:lnTo>
                  <a:lnTo>
                    <a:pt x="7173" y="6387"/>
                  </a:lnTo>
                  <a:lnTo>
                    <a:pt x="7182" y="6395"/>
                  </a:lnTo>
                  <a:lnTo>
                    <a:pt x="7191" y="6403"/>
                  </a:lnTo>
                  <a:lnTo>
                    <a:pt x="7200" y="6411"/>
                  </a:lnTo>
                  <a:lnTo>
                    <a:pt x="7209" y="6419"/>
                  </a:lnTo>
                  <a:lnTo>
                    <a:pt x="7218" y="6427"/>
                  </a:lnTo>
                  <a:lnTo>
                    <a:pt x="7227" y="6435"/>
                  </a:lnTo>
                  <a:lnTo>
                    <a:pt x="7236" y="6443"/>
                  </a:lnTo>
                  <a:lnTo>
                    <a:pt x="7245" y="6451"/>
                  </a:lnTo>
                  <a:lnTo>
                    <a:pt x="7254" y="6459"/>
                  </a:lnTo>
                  <a:lnTo>
                    <a:pt x="7263" y="6467"/>
                  </a:lnTo>
                  <a:lnTo>
                    <a:pt x="7272" y="6475"/>
                  </a:lnTo>
                  <a:lnTo>
                    <a:pt x="7281" y="6483"/>
                  </a:lnTo>
                  <a:lnTo>
                    <a:pt x="7290" y="6491"/>
                  </a:lnTo>
                  <a:lnTo>
                    <a:pt x="7299" y="6499"/>
                  </a:lnTo>
                  <a:lnTo>
                    <a:pt x="7308" y="6507"/>
                  </a:lnTo>
                  <a:lnTo>
                    <a:pt x="7317" y="6515"/>
                  </a:lnTo>
                  <a:lnTo>
                    <a:pt x="7326" y="6523"/>
                  </a:lnTo>
                  <a:lnTo>
                    <a:pt x="7335" y="6531"/>
                  </a:lnTo>
                  <a:lnTo>
                    <a:pt x="7344" y="6539"/>
                  </a:lnTo>
                  <a:lnTo>
                    <a:pt x="7353" y="6547"/>
                  </a:lnTo>
                  <a:lnTo>
                    <a:pt x="7362" y="6555"/>
                  </a:lnTo>
                  <a:lnTo>
                    <a:pt x="7371" y="6563"/>
                  </a:lnTo>
                  <a:lnTo>
                    <a:pt x="7380" y="6571"/>
                  </a:lnTo>
                  <a:lnTo>
                    <a:pt x="7389" y="6579"/>
                  </a:lnTo>
                  <a:lnTo>
                    <a:pt x="7398" y="6587"/>
                  </a:lnTo>
                  <a:lnTo>
                    <a:pt x="7407" y="6595"/>
                  </a:lnTo>
                  <a:lnTo>
                    <a:pt x="7416" y="6603"/>
                  </a:lnTo>
                  <a:lnTo>
                    <a:pt x="7425" y="6611"/>
                  </a:lnTo>
                  <a:lnTo>
                    <a:pt x="7434" y="6619"/>
                  </a:lnTo>
                  <a:lnTo>
                    <a:pt x="7443" y="6627"/>
                  </a:lnTo>
                  <a:lnTo>
                    <a:pt x="7452" y="6635"/>
                  </a:lnTo>
                  <a:lnTo>
                    <a:pt x="7461" y="6643"/>
                  </a:lnTo>
                  <a:lnTo>
                    <a:pt x="7470" y="6651"/>
                  </a:lnTo>
                  <a:lnTo>
                    <a:pt x="7479" y="6659"/>
                  </a:lnTo>
                  <a:lnTo>
                    <a:pt x="7488" y="6667"/>
                  </a:lnTo>
                  <a:lnTo>
                    <a:pt x="7497" y="6675"/>
                  </a:lnTo>
                  <a:lnTo>
                    <a:pt x="7506" y="6683"/>
                  </a:lnTo>
                  <a:lnTo>
                    <a:pt x="7515" y="6691"/>
                  </a:lnTo>
                  <a:lnTo>
                    <a:pt x="7524" y="6699"/>
                  </a:lnTo>
                  <a:lnTo>
                    <a:pt x="7533" y="6707"/>
                  </a:lnTo>
                  <a:lnTo>
                    <a:pt x="7542" y="6715"/>
                  </a:lnTo>
                  <a:lnTo>
                    <a:pt x="7551" y="6723"/>
                  </a:lnTo>
                  <a:lnTo>
                    <a:pt x="7560" y="6731"/>
                  </a:lnTo>
                  <a:lnTo>
                    <a:pt x="7569" y="6739"/>
                  </a:lnTo>
                  <a:lnTo>
                    <a:pt x="7578" y="6747"/>
                  </a:lnTo>
                  <a:lnTo>
                    <a:pt x="7587" y="6755"/>
                  </a:lnTo>
                  <a:lnTo>
                    <a:pt x="7596" y="6763"/>
                  </a:lnTo>
                  <a:lnTo>
                    <a:pt x="7605" y="6771"/>
                  </a:lnTo>
                  <a:lnTo>
                    <a:pt x="7614" y="6779"/>
                  </a:lnTo>
                  <a:lnTo>
                    <a:pt x="7623" y="6787"/>
                  </a:lnTo>
                  <a:lnTo>
                    <a:pt x="7632" y="6795"/>
                  </a:lnTo>
                  <a:lnTo>
                    <a:pt x="7641" y="6803"/>
                  </a:lnTo>
                  <a:lnTo>
                    <a:pt x="7650" y="6811"/>
                  </a:lnTo>
                  <a:lnTo>
                    <a:pt x="7659" y="6819"/>
                  </a:lnTo>
                  <a:lnTo>
                    <a:pt x="7668" y="6827"/>
                  </a:lnTo>
                  <a:lnTo>
                    <a:pt x="7677" y="6835"/>
                  </a:lnTo>
                  <a:lnTo>
                    <a:pt x="7686" y="6843"/>
                  </a:lnTo>
                  <a:lnTo>
                    <a:pt x="7695" y="6851"/>
                  </a:lnTo>
                  <a:lnTo>
                    <a:pt x="7704" y="6859"/>
                  </a:lnTo>
                  <a:lnTo>
                    <a:pt x="7713" y="6867"/>
                  </a:lnTo>
                  <a:lnTo>
                    <a:pt x="7722" y="6875"/>
                  </a:lnTo>
                  <a:lnTo>
                    <a:pt x="7731" y="6884"/>
                  </a:lnTo>
                  <a:lnTo>
                    <a:pt x="7740" y="6892"/>
                  </a:lnTo>
                  <a:lnTo>
                    <a:pt x="7749" y="6900"/>
                  </a:lnTo>
                  <a:lnTo>
                    <a:pt x="7758" y="6908"/>
                  </a:lnTo>
                  <a:lnTo>
                    <a:pt x="7767" y="6916"/>
                  </a:lnTo>
                  <a:lnTo>
                    <a:pt x="7776" y="6924"/>
                  </a:lnTo>
                  <a:lnTo>
                    <a:pt x="7785" y="6932"/>
                  </a:lnTo>
                  <a:lnTo>
                    <a:pt x="7794" y="6940"/>
                  </a:lnTo>
                  <a:lnTo>
                    <a:pt x="7803" y="6948"/>
                  </a:lnTo>
                  <a:lnTo>
                    <a:pt x="7812" y="6956"/>
                  </a:lnTo>
                  <a:lnTo>
                    <a:pt x="7821" y="6964"/>
                  </a:lnTo>
                  <a:lnTo>
                    <a:pt x="7830" y="6972"/>
                  </a:lnTo>
                  <a:lnTo>
                    <a:pt x="7839" y="6980"/>
                  </a:lnTo>
                  <a:lnTo>
                    <a:pt x="7848" y="6988"/>
                  </a:lnTo>
                  <a:lnTo>
                    <a:pt x="7857" y="6996"/>
                  </a:lnTo>
                  <a:lnTo>
                    <a:pt x="7866" y="7004"/>
                  </a:lnTo>
                  <a:lnTo>
                    <a:pt x="7875" y="7012"/>
                  </a:lnTo>
                  <a:lnTo>
                    <a:pt x="7884" y="7020"/>
                  </a:lnTo>
                  <a:lnTo>
                    <a:pt x="7893" y="7028"/>
                  </a:lnTo>
                  <a:lnTo>
                    <a:pt x="7902" y="7036"/>
                  </a:lnTo>
                  <a:lnTo>
                    <a:pt x="7911" y="7044"/>
                  </a:lnTo>
                  <a:lnTo>
                    <a:pt x="7920" y="7052"/>
                  </a:lnTo>
                  <a:lnTo>
                    <a:pt x="7929" y="7060"/>
                  </a:lnTo>
                  <a:lnTo>
                    <a:pt x="7938" y="7068"/>
                  </a:lnTo>
                  <a:lnTo>
                    <a:pt x="7947" y="7076"/>
                  </a:lnTo>
                  <a:lnTo>
                    <a:pt x="7956" y="7084"/>
                  </a:lnTo>
                  <a:lnTo>
                    <a:pt x="7965" y="7092"/>
                  </a:lnTo>
                  <a:lnTo>
                    <a:pt x="7974" y="7100"/>
                  </a:lnTo>
                  <a:lnTo>
                    <a:pt x="7983" y="7108"/>
                  </a:lnTo>
                  <a:lnTo>
                    <a:pt x="7992" y="7116"/>
                  </a:lnTo>
                  <a:lnTo>
                    <a:pt x="8001" y="7124"/>
                  </a:lnTo>
                  <a:lnTo>
                    <a:pt x="8010" y="7132"/>
                  </a:lnTo>
                  <a:lnTo>
                    <a:pt x="8019" y="7140"/>
                  </a:lnTo>
                  <a:lnTo>
                    <a:pt x="8028" y="7148"/>
                  </a:lnTo>
                  <a:lnTo>
                    <a:pt x="8037" y="7156"/>
                  </a:lnTo>
                  <a:lnTo>
                    <a:pt x="8046" y="7164"/>
                  </a:lnTo>
                  <a:lnTo>
                    <a:pt x="8055" y="7172"/>
                  </a:lnTo>
                  <a:lnTo>
                    <a:pt x="8064" y="7180"/>
                  </a:lnTo>
                  <a:lnTo>
                    <a:pt x="8073" y="7188"/>
                  </a:lnTo>
                  <a:lnTo>
                    <a:pt x="8082" y="7196"/>
                  </a:lnTo>
                  <a:lnTo>
                    <a:pt x="8091" y="7204"/>
                  </a:lnTo>
                  <a:lnTo>
                    <a:pt x="8100" y="7212"/>
                  </a:lnTo>
                  <a:lnTo>
                    <a:pt x="8109" y="7220"/>
                  </a:lnTo>
                  <a:lnTo>
                    <a:pt x="8118" y="7228"/>
                  </a:lnTo>
                  <a:lnTo>
                    <a:pt x="8127" y="7236"/>
                  </a:lnTo>
                  <a:lnTo>
                    <a:pt x="8136" y="7244"/>
                  </a:lnTo>
                  <a:lnTo>
                    <a:pt x="8145" y="7252"/>
                  </a:lnTo>
                  <a:lnTo>
                    <a:pt x="8154" y="7260"/>
                  </a:lnTo>
                  <a:lnTo>
                    <a:pt x="8163" y="7268"/>
                  </a:lnTo>
                  <a:lnTo>
                    <a:pt x="8172" y="7276"/>
                  </a:lnTo>
                  <a:lnTo>
                    <a:pt x="8181" y="7284"/>
                  </a:lnTo>
                  <a:lnTo>
                    <a:pt x="8190" y="7292"/>
                  </a:lnTo>
                  <a:lnTo>
                    <a:pt x="8199" y="7300"/>
                  </a:lnTo>
                  <a:lnTo>
                    <a:pt x="8208" y="7308"/>
                  </a:lnTo>
                  <a:lnTo>
                    <a:pt x="8217" y="7316"/>
                  </a:lnTo>
                  <a:lnTo>
                    <a:pt x="8226" y="7324"/>
                  </a:lnTo>
                  <a:lnTo>
                    <a:pt x="8235" y="7332"/>
                  </a:lnTo>
                  <a:lnTo>
                    <a:pt x="8244" y="7340"/>
                  </a:lnTo>
                  <a:lnTo>
                    <a:pt x="8253" y="7348"/>
                  </a:lnTo>
                  <a:lnTo>
                    <a:pt x="8262" y="7356"/>
                  </a:lnTo>
                  <a:lnTo>
                    <a:pt x="8271" y="7364"/>
                  </a:lnTo>
                  <a:lnTo>
                    <a:pt x="8280" y="7372"/>
                  </a:lnTo>
                  <a:lnTo>
                    <a:pt x="8289" y="7380"/>
                  </a:lnTo>
                  <a:lnTo>
                    <a:pt x="8298" y="7388"/>
                  </a:lnTo>
                  <a:lnTo>
                    <a:pt x="8307" y="7396"/>
                  </a:lnTo>
                  <a:lnTo>
                    <a:pt x="8316" y="7404"/>
                  </a:lnTo>
                  <a:lnTo>
                    <a:pt x="8325" y="7412"/>
                  </a:lnTo>
                  <a:lnTo>
                    <a:pt x="8334" y="7420"/>
                  </a:lnTo>
                  <a:lnTo>
                    <a:pt x="8343" y="7428"/>
                  </a:lnTo>
                  <a:lnTo>
                    <a:pt x="8352" y="7436"/>
                  </a:lnTo>
                  <a:lnTo>
                    <a:pt x="8361" y="7444"/>
                  </a:lnTo>
                  <a:lnTo>
                    <a:pt x="8370" y="7452"/>
                  </a:lnTo>
                  <a:lnTo>
                    <a:pt x="8379" y="7460"/>
                  </a:lnTo>
                  <a:lnTo>
                    <a:pt x="8388" y="7469"/>
                  </a:lnTo>
                  <a:lnTo>
                    <a:pt x="8397" y="7477"/>
                  </a:lnTo>
                  <a:lnTo>
                    <a:pt x="8406" y="7485"/>
                  </a:lnTo>
                  <a:lnTo>
                    <a:pt x="8415" y="7493"/>
                  </a:lnTo>
                  <a:lnTo>
                    <a:pt x="8424" y="7501"/>
                  </a:lnTo>
                  <a:lnTo>
                    <a:pt x="8433" y="7509"/>
                  </a:lnTo>
                  <a:lnTo>
                    <a:pt x="8442" y="7517"/>
                  </a:lnTo>
                  <a:lnTo>
                    <a:pt x="8451" y="7525"/>
                  </a:lnTo>
                  <a:lnTo>
                    <a:pt x="8460" y="7533"/>
                  </a:lnTo>
                  <a:lnTo>
                    <a:pt x="8469" y="7541"/>
                  </a:lnTo>
                  <a:lnTo>
                    <a:pt x="8478" y="7549"/>
                  </a:lnTo>
                  <a:lnTo>
                    <a:pt x="8487" y="7557"/>
                  </a:lnTo>
                  <a:lnTo>
                    <a:pt x="8496" y="7565"/>
                  </a:lnTo>
                  <a:lnTo>
                    <a:pt x="8505" y="7573"/>
                  </a:lnTo>
                  <a:lnTo>
                    <a:pt x="8514" y="7581"/>
                  </a:lnTo>
                  <a:lnTo>
                    <a:pt x="8523" y="7589"/>
                  </a:lnTo>
                  <a:lnTo>
                    <a:pt x="8532" y="7597"/>
                  </a:lnTo>
                  <a:lnTo>
                    <a:pt x="8541" y="7605"/>
                  </a:lnTo>
                  <a:lnTo>
                    <a:pt x="8550" y="7613"/>
                  </a:lnTo>
                  <a:lnTo>
                    <a:pt x="8559" y="7621"/>
                  </a:lnTo>
                  <a:lnTo>
                    <a:pt x="8568" y="7629"/>
                  </a:lnTo>
                  <a:lnTo>
                    <a:pt x="8577" y="7637"/>
                  </a:lnTo>
                  <a:lnTo>
                    <a:pt x="8586" y="7645"/>
                  </a:lnTo>
                  <a:lnTo>
                    <a:pt x="8595" y="7653"/>
                  </a:lnTo>
                  <a:lnTo>
                    <a:pt x="8604" y="7661"/>
                  </a:lnTo>
                  <a:lnTo>
                    <a:pt x="8613" y="7669"/>
                  </a:lnTo>
                  <a:lnTo>
                    <a:pt x="8622" y="7677"/>
                  </a:lnTo>
                  <a:lnTo>
                    <a:pt x="8631" y="7685"/>
                  </a:lnTo>
                  <a:lnTo>
                    <a:pt x="8640" y="7693"/>
                  </a:lnTo>
                  <a:lnTo>
                    <a:pt x="8649" y="7701"/>
                  </a:lnTo>
                  <a:lnTo>
                    <a:pt x="8658" y="7709"/>
                  </a:lnTo>
                  <a:lnTo>
                    <a:pt x="8667" y="7717"/>
                  </a:lnTo>
                  <a:lnTo>
                    <a:pt x="8676" y="7725"/>
                  </a:lnTo>
                  <a:lnTo>
                    <a:pt x="8685" y="7733"/>
                  </a:lnTo>
                  <a:lnTo>
                    <a:pt x="8694" y="7741"/>
                  </a:lnTo>
                  <a:lnTo>
                    <a:pt x="8703" y="7749"/>
                  </a:lnTo>
                  <a:lnTo>
                    <a:pt x="8712" y="7757"/>
                  </a:lnTo>
                  <a:lnTo>
                    <a:pt x="8721" y="7765"/>
                  </a:lnTo>
                  <a:lnTo>
                    <a:pt x="8730" y="7773"/>
                  </a:lnTo>
                  <a:lnTo>
                    <a:pt x="8739" y="7781"/>
                  </a:lnTo>
                  <a:lnTo>
                    <a:pt x="8748" y="7789"/>
                  </a:lnTo>
                  <a:lnTo>
                    <a:pt x="8757" y="7797"/>
                  </a:lnTo>
                  <a:lnTo>
                    <a:pt x="8766" y="7805"/>
                  </a:lnTo>
                  <a:lnTo>
                    <a:pt x="8775" y="7813"/>
                  </a:lnTo>
                  <a:lnTo>
                    <a:pt x="8784" y="7821"/>
                  </a:lnTo>
                  <a:lnTo>
                    <a:pt x="8793" y="7829"/>
                  </a:lnTo>
                  <a:lnTo>
                    <a:pt x="8802" y="7837"/>
                  </a:lnTo>
                  <a:lnTo>
                    <a:pt x="8811" y="7845"/>
                  </a:lnTo>
                  <a:lnTo>
                    <a:pt x="8820" y="7853"/>
                  </a:lnTo>
                  <a:lnTo>
                    <a:pt x="8829" y="7861"/>
                  </a:lnTo>
                  <a:lnTo>
                    <a:pt x="8838" y="7869"/>
                  </a:lnTo>
                  <a:lnTo>
                    <a:pt x="8847" y="7877"/>
                  </a:lnTo>
                  <a:lnTo>
                    <a:pt x="8856" y="7885"/>
                  </a:lnTo>
                  <a:lnTo>
                    <a:pt x="8865" y="7893"/>
                  </a:lnTo>
                  <a:lnTo>
                    <a:pt x="8874" y="7901"/>
                  </a:lnTo>
                  <a:lnTo>
                    <a:pt x="8883" y="7909"/>
                  </a:lnTo>
                  <a:lnTo>
                    <a:pt x="8892" y="7917"/>
                  </a:lnTo>
                  <a:lnTo>
                    <a:pt x="8901" y="7925"/>
                  </a:lnTo>
                  <a:lnTo>
                    <a:pt x="8910" y="7933"/>
                  </a:lnTo>
                  <a:lnTo>
                    <a:pt x="8919" y="7941"/>
                  </a:lnTo>
                  <a:lnTo>
                    <a:pt x="8928" y="7949"/>
                  </a:lnTo>
                  <a:lnTo>
                    <a:pt x="8937" y="7957"/>
                  </a:lnTo>
                  <a:lnTo>
                    <a:pt x="8946" y="7965"/>
                  </a:lnTo>
                  <a:lnTo>
                    <a:pt x="8955" y="7973"/>
                  </a:lnTo>
                  <a:lnTo>
                    <a:pt x="8964" y="7981"/>
                  </a:lnTo>
                  <a:lnTo>
                    <a:pt x="8973" y="7989"/>
                  </a:lnTo>
                  <a:lnTo>
                    <a:pt x="8982" y="7997"/>
                  </a:lnTo>
                  <a:lnTo>
                    <a:pt x="8991" y="8005"/>
                  </a:lnTo>
                  <a:lnTo>
                    <a:pt x="9000" y="8013"/>
                  </a:lnTo>
                  <a:lnTo>
                    <a:pt x="9009" y="8021"/>
                  </a:lnTo>
                  <a:lnTo>
                    <a:pt x="9018" y="8029"/>
                  </a:lnTo>
                  <a:lnTo>
                    <a:pt x="9027" y="8037"/>
                  </a:lnTo>
                  <a:lnTo>
                    <a:pt x="9036" y="8045"/>
                  </a:lnTo>
                  <a:lnTo>
                    <a:pt x="9045" y="8054"/>
                  </a:lnTo>
                  <a:lnTo>
                    <a:pt x="9054" y="8062"/>
                  </a:lnTo>
                  <a:lnTo>
                    <a:pt x="9063" y="8070"/>
                  </a:lnTo>
                  <a:lnTo>
                    <a:pt x="9072" y="8078"/>
                  </a:lnTo>
                  <a:lnTo>
                    <a:pt x="9081" y="8086"/>
                  </a:lnTo>
                  <a:lnTo>
                    <a:pt x="9090" y="8094"/>
                  </a:lnTo>
                  <a:lnTo>
                    <a:pt x="9099" y="8102"/>
                  </a:lnTo>
                  <a:lnTo>
                    <a:pt x="9108" y="8110"/>
                  </a:lnTo>
                  <a:lnTo>
                    <a:pt x="9117" y="8118"/>
                  </a:lnTo>
                  <a:lnTo>
                    <a:pt x="9126" y="8126"/>
                  </a:lnTo>
                  <a:lnTo>
                    <a:pt x="9135" y="8134"/>
                  </a:lnTo>
                  <a:lnTo>
                    <a:pt x="9144" y="8142"/>
                  </a:lnTo>
                  <a:lnTo>
                    <a:pt x="9153" y="8150"/>
                  </a:lnTo>
                  <a:lnTo>
                    <a:pt x="9162" y="8158"/>
                  </a:lnTo>
                  <a:lnTo>
                    <a:pt x="9171" y="8166"/>
                  </a:lnTo>
                  <a:lnTo>
                    <a:pt x="9180" y="8174"/>
                  </a:lnTo>
                  <a:lnTo>
                    <a:pt x="9189" y="8182"/>
                  </a:lnTo>
                  <a:lnTo>
                    <a:pt x="9198" y="8190"/>
                  </a:lnTo>
                  <a:lnTo>
                    <a:pt x="9207" y="8198"/>
                  </a:lnTo>
                  <a:lnTo>
                    <a:pt x="9216" y="8206"/>
                  </a:lnTo>
                  <a:lnTo>
                    <a:pt x="9225" y="8214"/>
                  </a:lnTo>
                  <a:lnTo>
                    <a:pt x="9234" y="8222"/>
                  </a:lnTo>
                  <a:lnTo>
                    <a:pt x="9243" y="8230"/>
                  </a:lnTo>
                  <a:lnTo>
                    <a:pt x="9252" y="8238"/>
                  </a:lnTo>
                  <a:lnTo>
                    <a:pt x="9261" y="8246"/>
                  </a:lnTo>
                  <a:lnTo>
                    <a:pt x="9270" y="8254"/>
                  </a:lnTo>
                  <a:lnTo>
                    <a:pt x="9279" y="8262"/>
                  </a:lnTo>
                  <a:lnTo>
                    <a:pt x="9288" y="8270"/>
                  </a:lnTo>
                  <a:lnTo>
                    <a:pt x="9297" y="8278"/>
                  </a:lnTo>
                  <a:lnTo>
                    <a:pt x="9306" y="8286"/>
                  </a:lnTo>
                  <a:lnTo>
                    <a:pt x="9315" y="8294"/>
                  </a:lnTo>
                  <a:lnTo>
                    <a:pt x="9324" y="8302"/>
                  </a:lnTo>
                  <a:lnTo>
                    <a:pt x="9333" y="8310"/>
                  </a:lnTo>
                  <a:lnTo>
                    <a:pt x="9342" y="8318"/>
                  </a:lnTo>
                  <a:lnTo>
                    <a:pt x="9351" y="8326"/>
                  </a:lnTo>
                  <a:lnTo>
                    <a:pt x="9360" y="8334"/>
                  </a:lnTo>
                  <a:lnTo>
                    <a:pt x="9369" y="8342"/>
                  </a:lnTo>
                  <a:lnTo>
                    <a:pt x="9378" y="8350"/>
                  </a:lnTo>
                  <a:lnTo>
                    <a:pt x="9387" y="8358"/>
                  </a:lnTo>
                  <a:lnTo>
                    <a:pt x="9396" y="8366"/>
                  </a:lnTo>
                  <a:lnTo>
                    <a:pt x="9405" y="8374"/>
                  </a:lnTo>
                  <a:lnTo>
                    <a:pt x="9414" y="8382"/>
                  </a:lnTo>
                  <a:lnTo>
                    <a:pt x="9423" y="8390"/>
                  </a:lnTo>
                  <a:lnTo>
                    <a:pt x="9432" y="8398"/>
                  </a:lnTo>
                  <a:lnTo>
                    <a:pt x="9441" y="8406"/>
                  </a:lnTo>
                  <a:lnTo>
                    <a:pt x="9450" y="8414"/>
                  </a:lnTo>
                  <a:lnTo>
                    <a:pt x="9459" y="8422"/>
                  </a:lnTo>
                  <a:lnTo>
                    <a:pt x="9468" y="8430"/>
                  </a:lnTo>
                  <a:lnTo>
                    <a:pt x="9477" y="8438"/>
                  </a:lnTo>
                  <a:lnTo>
                    <a:pt x="9486" y="8446"/>
                  </a:lnTo>
                  <a:lnTo>
                    <a:pt x="9495" y="8454"/>
                  </a:lnTo>
                  <a:lnTo>
                    <a:pt x="9504" y="8462"/>
                  </a:lnTo>
                  <a:lnTo>
                    <a:pt x="9513" y="8470"/>
                  </a:lnTo>
                  <a:lnTo>
                    <a:pt x="9522" y="8478"/>
                  </a:lnTo>
                  <a:lnTo>
                    <a:pt x="9531" y="8486"/>
                  </a:lnTo>
                  <a:lnTo>
                    <a:pt x="9540" y="8494"/>
                  </a:lnTo>
                  <a:lnTo>
                    <a:pt x="9549" y="8502"/>
                  </a:lnTo>
                  <a:lnTo>
                    <a:pt x="9558" y="8510"/>
                  </a:lnTo>
                  <a:lnTo>
                    <a:pt x="9567" y="8518"/>
                  </a:lnTo>
                  <a:lnTo>
                    <a:pt x="9576" y="8526"/>
                  </a:lnTo>
                  <a:lnTo>
                    <a:pt x="9585" y="8534"/>
                  </a:lnTo>
                  <a:lnTo>
                    <a:pt x="9594" y="8542"/>
                  </a:lnTo>
                  <a:lnTo>
                    <a:pt x="9603" y="8550"/>
                  </a:lnTo>
                  <a:lnTo>
                    <a:pt x="9612" y="8558"/>
                  </a:lnTo>
                  <a:lnTo>
                    <a:pt x="9621" y="8566"/>
                  </a:lnTo>
                  <a:lnTo>
                    <a:pt x="9630" y="8574"/>
                  </a:lnTo>
                  <a:lnTo>
                    <a:pt x="9639" y="8582"/>
                  </a:lnTo>
                  <a:lnTo>
                    <a:pt x="9648" y="8590"/>
                  </a:lnTo>
                  <a:lnTo>
                    <a:pt x="9657" y="8598"/>
                  </a:lnTo>
                  <a:lnTo>
                    <a:pt x="9666" y="8606"/>
                  </a:lnTo>
                  <a:lnTo>
                    <a:pt x="9675" y="8614"/>
                  </a:lnTo>
                  <a:lnTo>
                    <a:pt x="9684" y="8622"/>
                  </a:lnTo>
                  <a:lnTo>
                    <a:pt x="9693" y="8630"/>
                  </a:lnTo>
                  <a:lnTo>
                    <a:pt x="9702" y="8639"/>
                  </a:lnTo>
                  <a:lnTo>
                    <a:pt x="9711" y="8647"/>
                  </a:lnTo>
                  <a:lnTo>
                    <a:pt x="9720" y="8655"/>
                  </a:lnTo>
                  <a:lnTo>
                    <a:pt x="9729" y="8663"/>
                  </a:lnTo>
                  <a:lnTo>
                    <a:pt x="9738" y="8671"/>
                  </a:lnTo>
                  <a:lnTo>
                    <a:pt x="9747" y="8679"/>
                  </a:lnTo>
                  <a:lnTo>
                    <a:pt x="9756" y="8687"/>
                  </a:lnTo>
                  <a:lnTo>
                    <a:pt x="9765" y="8695"/>
                  </a:lnTo>
                  <a:lnTo>
                    <a:pt x="9774" y="8703"/>
                  </a:lnTo>
                  <a:lnTo>
                    <a:pt x="9783" y="8711"/>
                  </a:lnTo>
                  <a:lnTo>
                    <a:pt x="9792" y="8719"/>
                  </a:lnTo>
                  <a:lnTo>
                    <a:pt x="9801" y="8727"/>
                  </a:lnTo>
                  <a:lnTo>
                    <a:pt x="9810" y="8735"/>
                  </a:lnTo>
                  <a:lnTo>
                    <a:pt x="9819" y="8743"/>
                  </a:lnTo>
                  <a:lnTo>
                    <a:pt x="9828" y="8751"/>
                  </a:lnTo>
                  <a:lnTo>
                    <a:pt x="9837" y="8759"/>
                  </a:lnTo>
                  <a:lnTo>
                    <a:pt x="9846" y="8767"/>
                  </a:lnTo>
                  <a:lnTo>
                    <a:pt x="9855" y="8775"/>
                  </a:lnTo>
                  <a:lnTo>
                    <a:pt x="9864" y="8783"/>
                  </a:lnTo>
                  <a:lnTo>
                    <a:pt x="9873" y="8791"/>
                  </a:lnTo>
                  <a:lnTo>
                    <a:pt x="9882" y="8799"/>
                  </a:lnTo>
                  <a:lnTo>
                    <a:pt x="9891" y="8807"/>
                  </a:lnTo>
                  <a:lnTo>
                    <a:pt x="9900" y="8815"/>
                  </a:lnTo>
                  <a:lnTo>
                    <a:pt x="9909" y="8823"/>
                  </a:lnTo>
                  <a:lnTo>
                    <a:pt x="9918" y="8831"/>
                  </a:lnTo>
                  <a:lnTo>
                    <a:pt x="9927" y="8839"/>
                  </a:lnTo>
                  <a:lnTo>
                    <a:pt x="9936" y="8847"/>
                  </a:lnTo>
                  <a:lnTo>
                    <a:pt x="9945" y="8855"/>
                  </a:lnTo>
                  <a:lnTo>
                    <a:pt x="9954" y="8863"/>
                  </a:lnTo>
                  <a:lnTo>
                    <a:pt x="9963" y="8871"/>
                  </a:lnTo>
                  <a:lnTo>
                    <a:pt x="9972" y="8879"/>
                  </a:lnTo>
                  <a:lnTo>
                    <a:pt x="9981" y="8887"/>
                  </a:lnTo>
                  <a:lnTo>
                    <a:pt x="9990" y="8895"/>
                  </a:lnTo>
                  <a:lnTo>
                    <a:pt x="9999" y="8903"/>
                  </a:lnTo>
                  <a:lnTo>
                    <a:pt x="10008" y="8911"/>
                  </a:lnTo>
                  <a:lnTo>
                    <a:pt x="10017" y="8919"/>
                  </a:lnTo>
                  <a:lnTo>
                    <a:pt x="10026" y="8927"/>
                  </a:lnTo>
                  <a:lnTo>
                    <a:pt x="10035" y="8935"/>
                  </a:lnTo>
                  <a:lnTo>
                    <a:pt x="10044" y="8943"/>
                  </a:lnTo>
                  <a:lnTo>
                    <a:pt x="10053" y="8951"/>
                  </a:lnTo>
                  <a:lnTo>
                    <a:pt x="10062" y="8959"/>
                  </a:lnTo>
                  <a:lnTo>
                    <a:pt x="10071" y="8967"/>
                  </a:lnTo>
                  <a:lnTo>
                    <a:pt x="10080" y="8975"/>
                  </a:lnTo>
                  <a:lnTo>
                    <a:pt x="10089" y="8983"/>
                  </a:lnTo>
                  <a:lnTo>
                    <a:pt x="10098" y="8991"/>
                  </a:lnTo>
                  <a:lnTo>
                    <a:pt x="10107" y="8999"/>
                  </a:lnTo>
                  <a:lnTo>
                    <a:pt x="10116" y="9007"/>
                  </a:lnTo>
                  <a:lnTo>
                    <a:pt x="10125" y="9015"/>
                  </a:lnTo>
                  <a:lnTo>
                    <a:pt x="10134" y="9023"/>
                  </a:lnTo>
                  <a:lnTo>
                    <a:pt x="10143" y="9031"/>
                  </a:lnTo>
                  <a:lnTo>
                    <a:pt x="10152" y="9039"/>
                  </a:lnTo>
                  <a:lnTo>
                    <a:pt x="10161" y="9047"/>
                  </a:lnTo>
                  <a:lnTo>
                    <a:pt x="10170" y="9055"/>
                  </a:lnTo>
                  <a:lnTo>
                    <a:pt x="10179" y="9063"/>
                  </a:lnTo>
                  <a:lnTo>
                    <a:pt x="10188" y="9071"/>
                  </a:lnTo>
                  <a:lnTo>
                    <a:pt x="10197" y="9079"/>
                  </a:lnTo>
                  <a:lnTo>
                    <a:pt x="10206" y="9087"/>
                  </a:lnTo>
                  <a:lnTo>
                    <a:pt x="10215" y="9095"/>
                  </a:lnTo>
                  <a:lnTo>
                    <a:pt x="10224" y="9103"/>
                  </a:lnTo>
                  <a:lnTo>
                    <a:pt x="10233" y="9111"/>
                  </a:lnTo>
                  <a:lnTo>
                    <a:pt x="10242" y="9119"/>
                  </a:lnTo>
                  <a:lnTo>
                    <a:pt x="10251" y="9127"/>
                  </a:lnTo>
                  <a:lnTo>
                    <a:pt x="10260" y="9135"/>
                  </a:lnTo>
                  <a:lnTo>
                    <a:pt x="10269" y="9143"/>
                  </a:lnTo>
                  <a:lnTo>
                    <a:pt x="10278" y="9151"/>
                  </a:lnTo>
                  <a:lnTo>
                    <a:pt x="10287" y="9159"/>
                  </a:lnTo>
                  <a:lnTo>
                    <a:pt x="10296" y="9167"/>
                  </a:lnTo>
                  <a:lnTo>
                    <a:pt x="10305" y="9175"/>
                  </a:lnTo>
                  <a:lnTo>
                    <a:pt x="10314" y="9183"/>
                  </a:lnTo>
                  <a:lnTo>
                    <a:pt x="10323" y="9191"/>
                  </a:lnTo>
                  <a:lnTo>
                    <a:pt x="10332" y="9199"/>
                  </a:lnTo>
                  <a:lnTo>
                    <a:pt x="10341" y="9207"/>
                  </a:lnTo>
                  <a:lnTo>
                    <a:pt x="10350" y="9215"/>
                  </a:lnTo>
                  <a:lnTo>
                    <a:pt x="10359" y="9224"/>
                  </a:lnTo>
                  <a:lnTo>
                    <a:pt x="10368" y="9232"/>
                  </a:lnTo>
                  <a:lnTo>
                    <a:pt x="10377" y="9240"/>
                  </a:lnTo>
                  <a:lnTo>
                    <a:pt x="10386" y="9248"/>
                  </a:lnTo>
                  <a:lnTo>
                    <a:pt x="10395" y="9256"/>
                  </a:lnTo>
                  <a:lnTo>
                    <a:pt x="10404" y="9264"/>
                  </a:lnTo>
                  <a:lnTo>
                    <a:pt x="10413" y="9272"/>
                  </a:lnTo>
                  <a:lnTo>
                    <a:pt x="10422" y="9280"/>
                  </a:lnTo>
                  <a:lnTo>
                    <a:pt x="10431" y="9288"/>
                  </a:lnTo>
                  <a:lnTo>
                    <a:pt x="10440" y="9296"/>
                  </a:lnTo>
                  <a:lnTo>
                    <a:pt x="10449" y="9304"/>
                  </a:lnTo>
                  <a:lnTo>
                    <a:pt x="10458" y="9312"/>
                  </a:lnTo>
                  <a:lnTo>
                    <a:pt x="10467" y="9320"/>
                  </a:lnTo>
                  <a:lnTo>
                    <a:pt x="10476" y="9328"/>
                  </a:lnTo>
                  <a:lnTo>
                    <a:pt x="10485" y="9336"/>
                  </a:lnTo>
                  <a:lnTo>
                    <a:pt x="10494" y="9344"/>
                  </a:lnTo>
                  <a:lnTo>
                    <a:pt x="10503" y="9352"/>
                  </a:lnTo>
                  <a:lnTo>
                    <a:pt x="10512" y="9360"/>
                  </a:lnTo>
                  <a:lnTo>
                    <a:pt x="10521" y="9368"/>
                  </a:lnTo>
                  <a:lnTo>
                    <a:pt x="10530" y="9376"/>
                  </a:lnTo>
                  <a:lnTo>
                    <a:pt x="10539" y="9384"/>
                  </a:lnTo>
                  <a:lnTo>
                    <a:pt x="10548" y="9392"/>
                  </a:lnTo>
                  <a:lnTo>
                    <a:pt x="10557" y="9400"/>
                  </a:lnTo>
                  <a:lnTo>
                    <a:pt x="10566" y="9408"/>
                  </a:lnTo>
                  <a:lnTo>
                    <a:pt x="10575" y="9416"/>
                  </a:lnTo>
                  <a:lnTo>
                    <a:pt x="10584" y="9424"/>
                  </a:lnTo>
                  <a:lnTo>
                    <a:pt x="10593" y="9432"/>
                  </a:lnTo>
                  <a:lnTo>
                    <a:pt x="10602" y="9440"/>
                  </a:lnTo>
                  <a:lnTo>
                    <a:pt x="10611" y="9448"/>
                  </a:lnTo>
                  <a:lnTo>
                    <a:pt x="10620" y="9456"/>
                  </a:lnTo>
                  <a:lnTo>
                    <a:pt x="10629" y="9464"/>
                  </a:lnTo>
                  <a:lnTo>
                    <a:pt x="10638" y="9472"/>
                  </a:lnTo>
                  <a:lnTo>
                    <a:pt x="10647" y="9480"/>
                  </a:lnTo>
                  <a:lnTo>
                    <a:pt x="10656" y="9488"/>
                  </a:lnTo>
                  <a:lnTo>
                    <a:pt x="10665" y="9496"/>
                  </a:lnTo>
                  <a:lnTo>
                    <a:pt x="10674" y="9504"/>
                  </a:lnTo>
                  <a:lnTo>
                    <a:pt x="10683" y="9512"/>
                  </a:lnTo>
                  <a:lnTo>
                    <a:pt x="10692" y="9520"/>
                  </a:lnTo>
                  <a:lnTo>
                    <a:pt x="10701" y="9528"/>
                  </a:lnTo>
                  <a:lnTo>
                    <a:pt x="10710" y="9536"/>
                  </a:lnTo>
                  <a:lnTo>
                    <a:pt x="10719" y="9544"/>
                  </a:lnTo>
                  <a:lnTo>
                    <a:pt x="10728" y="9552"/>
                  </a:lnTo>
                  <a:lnTo>
                    <a:pt x="10737" y="9560"/>
                  </a:lnTo>
                  <a:lnTo>
                    <a:pt x="10746" y="9568"/>
                  </a:lnTo>
                  <a:lnTo>
                    <a:pt x="10755" y="9576"/>
                  </a:lnTo>
                  <a:lnTo>
                    <a:pt x="10764" y="9584"/>
                  </a:lnTo>
                  <a:lnTo>
                    <a:pt x="10773" y="9592"/>
                  </a:lnTo>
                  <a:lnTo>
                    <a:pt x="10782" y="9600"/>
                  </a:lnTo>
                  <a:lnTo>
                    <a:pt x="10791" y="9608"/>
                  </a:lnTo>
                  <a:lnTo>
                    <a:pt x="10800" y="9616"/>
                  </a:lnTo>
                  <a:lnTo>
                    <a:pt x="10809" y="9624"/>
                  </a:lnTo>
                  <a:lnTo>
                    <a:pt x="10818" y="9632"/>
                  </a:lnTo>
                  <a:lnTo>
                    <a:pt x="10827" y="9640"/>
                  </a:lnTo>
                  <a:lnTo>
                    <a:pt x="10836" y="9648"/>
                  </a:lnTo>
                  <a:lnTo>
                    <a:pt x="10845" y="9656"/>
                  </a:lnTo>
                  <a:lnTo>
                    <a:pt x="10854" y="9664"/>
                  </a:lnTo>
                  <a:lnTo>
                    <a:pt x="10863" y="9672"/>
                  </a:lnTo>
                  <a:lnTo>
                    <a:pt x="10872" y="9680"/>
                  </a:lnTo>
                  <a:lnTo>
                    <a:pt x="10881" y="9688"/>
                  </a:lnTo>
                  <a:lnTo>
                    <a:pt x="10890" y="9696"/>
                  </a:lnTo>
                  <a:lnTo>
                    <a:pt x="10899" y="9704"/>
                  </a:lnTo>
                  <a:lnTo>
                    <a:pt x="10908" y="9712"/>
                  </a:lnTo>
                  <a:lnTo>
                    <a:pt x="10917" y="9720"/>
                  </a:lnTo>
                  <a:lnTo>
                    <a:pt x="10926" y="9728"/>
                  </a:lnTo>
                  <a:lnTo>
                    <a:pt x="10935" y="9736"/>
                  </a:lnTo>
                  <a:lnTo>
                    <a:pt x="10944" y="9744"/>
                  </a:lnTo>
                  <a:lnTo>
                    <a:pt x="10953" y="9752"/>
                  </a:lnTo>
                  <a:lnTo>
                    <a:pt x="10962" y="9760"/>
                  </a:lnTo>
                  <a:lnTo>
                    <a:pt x="10971" y="9768"/>
                  </a:lnTo>
                  <a:lnTo>
                    <a:pt x="10980" y="9776"/>
                  </a:lnTo>
                  <a:lnTo>
                    <a:pt x="10989" y="9784"/>
                  </a:lnTo>
                  <a:lnTo>
                    <a:pt x="10998" y="9792"/>
                  </a:lnTo>
                  <a:lnTo>
                    <a:pt x="11007" y="9800"/>
                  </a:lnTo>
                  <a:lnTo>
                    <a:pt x="11016" y="9809"/>
                  </a:lnTo>
                  <a:lnTo>
                    <a:pt x="11025" y="9817"/>
                  </a:lnTo>
                  <a:lnTo>
                    <a:pt x="11034" y="9825"/>
                  </a:lnTo>
                  <a:lnTo>
                    <a:pt x="11043" y="9833"/>
                  </a:lnTo>
                  <a:lnTo>
                    <a:pt x="11052" y="9841"/>
                  </a:lnTo>
                  <a:lnTo>
                    <a:pt x="11061" y="9849"/>
                  </a:lnTo>
                  <a:lnTo>
                    <a:pt x="11070" y="9857"/>
                  </a:lnTo>
                  <a:lnTo>
                    <a:pt x="11079" y="9865"/>
                  </a:lnTo>
                  <a:lnTo>
                    <a:pt x="11088" y="9873"/>
                  </a:lnTo>
                  <a:lnTo>
                    <a:pt x="11097" y="9881"/>
                  </a:lnTo>
                  <a:lnTo>
                    <a:pt x="11106" y="9889"/>
                  </a:lnTo>
                  <a:lnTo>
                    <a:pt x="11115" y="9897"/>
                  </a:lnTo>
                  <a:lnTo>
                    <a:pt x="11124" y="9905"/>
                  </a:lnTo>
                  <a:lnTo>
                    <a:pt x="11133" y="9913"/>
                  </a:lnTo>
                  <a:lnTo>
                    <a:pt x="11142" y="9921"/>
                  </a:lnTo>
                  <a:lnTo>
                    <a:pt x="11151" y="9929"/>
                  </a:lnTo>
                  <a:lnTo>
                    <a:pt x="11160" y="9937"/>
                  </a:lnTo>
                  <a:lnTo>
                    <a:pt x="11169" y="9945"/>
                  </a:lnTo>
                  <a:lnTo>
                    <a:pt x="11178" y="9953"/>
                  </a:lnTo>
                  <a:lnTo>
                    <a:pt x="11187" y="9961"/>
                  </a:lnTo>
                  <a:lnTo>
                    <a:pt x="11196" y="9969"/>
                  </a:lnTo>
                  <a:lnTo>
                    <a:pt x="11205" y="9977"/>
                  </a:lnTo>
                  <a:lnTo>
                    <a:pt x="11214" y="9985"/>
                  </a:lnTo>
                  <a:lnTo>
                    <a:pt x="11223" y="9993"/>
                  </a:lnTo>
                  <a:lnTo>
                    <a:pt x="11232" y="10001"/>
                  </a:lnTo>
                  <a:lnTo>
                    <a:pt x="11241" y="10009"/>
                  </a:lnTo>
                  <a:lnTo>
                    <a:pt x="11250" y="10017"/>
                  </a:lnTo>
                  <a:lnTo>
                    <a:pt x="11259" y="10025"/>
                  </a:lnTo>
                  <a:lnTo>
                    <a:pt x="11268" y="10033"/>
                  </a:lnTo>
                  <a:lnTo>
                    <a:pt x="11277" y="10041"/>
                  </a:lnTo>
                  <a:lnTo>
                    <a:pt x="11286" y="10049"/>
                  </a:lnTo>
                  <a:lnTo>
                    <a:pt x="11295" y="10057"/>
                  </a:lnTo>
                  <a:lnTo>
                    <a:pt x="11304" y="10065"/>
                  </a:lnTo>
                  <a:lnTo>
                    <a:pt x="11313" y="10073"/>
                  </a:lnTo>
                  <a:lnTo>
                    <a:pt x="11322" y="10081"/>
                  </a:lnTo>
                  <a:lnTo>
                    <a:pt x="11331" y="10089"/>
                  </a:lnTo>
                  <a:lnTo>
                    <a:pt x="11340" y="10097"/>
                  </a:lnTo>
                  <a:lnTo>
                    <a:pt x="11349" y="10105"/>
                  </a:lnTo>
                  <a:lnTo>
                    <a:pt x="11358" y="10113"/>
                  </a:lnTo>
                  <a:lnTo>
                    <a:pt x="11367" y="10121"/>
                  </a:lnTo>
                  <a:lnTo>
                    <a:pt x="11376" y="10129"/>
                  </a:lnTo>
                  <a:lnTo>
                    <a:pt x="11385" y="10137"/>
                  </a:lnTo>
                  <a:lnTo>
                    <a:pt x="11394" y="10145"/>
                  </a:lnTo>
                  <a:lnTo>
                    <a:pt x="11403" y="10153"/>
                  </a:lnTo>
                  <a:lnTo>
                    <a:pt x="11412" y="10161"/>
                  </a:lnTo>
                  <a:lnTo>
                    <a:pt x="11421" y="10169"/>
                  </a:lnTo>
                  <a:lnTo>
                    <a:pt x="11430" y="10177"/>
                  </a:lnTo>
                  <a:lnTo>
                    <a:pt x="11439" y="10185"/>
                  </a:lnTo>
                  <a:lnTo>
                    <a:pt x="11448" y="10193"/>
                  </a:lnTo>
                  <a:lnTo>
                    <a:pt x="11457" y="10201"/>
                  </a:lnTo>
                  <a:lnTo>
                    <a:pt x="11466" y="10209"/>
                  </a:lnTo>
                  <a:lnTo>
                    <a:pt x="11475" y="10217"/>
                  </a:lnTo>
                  <a:lnTo>
                    <a:pt x="11484" y="10225"/>
                  </a:lnTo>
                  <a:lnTo>
                    <a:pt x="11493" y="10233"/>
                  </a:lnTo>
                  <a:lnTo>
                    <a:pt x="11502" y="10241"/>
                  </a:lnTo>
                  <a:lnTo>
                    <a:pt x="11511" y="10249"/>
                  </a:lnTo>
                  <a:lnTo>
                    <a:pt x="11520" y="10257"/>
                  </a:lnTo>
                  <a:lnTo>
                    <a:pt x="11529" y="10265"/>
                  </a:lnTo>
                  <a:lnTo>
                    <a:pt x="11538" y="10273"/>
                  </a:lnTo>
                  <a:lnTo>
                    <a:pt x="11547" y="10281"/>
                  </a:lnTo>
                  <a:lnTo>
                    <a:pt x="11556" y="10289"/>
                  </a:lnTo>
                  <a:lnTo>
                    <a:pt x="11565" y="10297"/>
                  </a:lnTo>
                  <a:lnTo>
                    <a:pt x="11574" y="10305"/>
                  </a:lnTo>
                  <a:lnTo>
                    <a:pt x="11583" y="10313"/>
                  </a:lnTo>
                  <a:lnTo>
                    <a:pt x="11592" y="10321"/>
                  </a:lnTo>
                  <a:lnTo>
                    <a:pt x="11601" y="10329"/>
                  </a:lnTo>
                  <a:lnTo>
                    <a:pt x="11610" y="10337"/>
                  </a:lnTo>
                  <a:lnTo>
                    <a:pt x="11619" y="10345"/>
                  </a:lnTo>
                  <a:lnTo>
                    <a:pt x="11628" y="10353"/>
                  </a:lnTo>
                  <a:lnTo>
                    <a:pt x="11637" y="10361"/>
                  </a:lnTo>
                  <a:lnTo>
                    <a:pt x="11646" y="10369"/>
                  </a:lnTo>
                  <a:lnTo>
                    <a:pt x="11655" y="10377"/>
                  </a:lnTo>
                  <a:lnTo>
                    <a:pt x="11664" y="10385"/>
                  </a:lnTo>
                  <a:lnTo>
                    <a:pt x="11673" y="10394"/>
                  </a:lnTo>
                  <a:lnTo>
                    <a:pt x="11682" y="10402"/>
                  </a:lnTo>
                  <a:lnTo>
                    <a:pt x="11691" y="10410"/>
                  </a:lnTo>
                  <a:lnTo>
                    <a:pt x="11700" y="10418"/>
                  </a:lnTo>
                  <a:lnTo>
                    <a:pt x="11709" y="10426"/>
                  </a:lnTo>
                  <a:lnTo>
                    <a:pt x="11718" y="10434"/>
                  </a:lnTo>
                  <a:lnTo>
                    <a:pt x="11727" y="10442"/>
                  </a:lnTo>
                  <a:lnTo>
                    <a:pt x="11736" y="10450"/>
                  </a:lnTo>
                  <a:lnTo>
                    <a:pt x="11745" y="10458"/>
                  </a:lnTo>
                  <a:lnTo>
                    <a:pt x="11754" y="10466"/>
                  </a:lnTo>
                  <a:lnTo>
                    <a:pt x="11763" y="10474"/>
                  </a:lnTo>
                  <a:lnTo>
                    <a:pt x="11772" y="10482"/>
                  </a:lnTo>
                  <a:lnTo>
                    <a:pt x="11781" y="10490"/>
                  </a:lnTo>
                  <a:lnTo>
                    <a:pt x="11790" y="10498"/>
                  </a:lnTo>
                  <a:lnTo>
                    <a:pt x="11799" y="10506"/>
                  </a:lnTo>
                  <a:lnTo>
                    <a:pt x="11808" y="10514"/>
                  </a:lnTo>
                  <a:lnTo>
                    <a:pt x="11817" y="10522"/>
                  </a:lnTo>
                  <a:lnTo>
                    <a:pt x="11826" y="10530"/>
                  </a:lnTo>
                  <a:lnTo>
                    <a:pt x="11835" y="10538"/>
                  </a:lnTo>
                  <a:lnTo>
                    <a:pt x="11844" y="10546"/>
                  </a:lnTo>
                  <a:lnTo>
                    <a:pt x="11853" y="10554"/>
                  </a:lnTo>
                  <a:lnTo>
                    <a:pt x="11862" y="10562"/>
                  </a:lnTo>
                  <a:lnTo>
                    <a:pt x="11871" y="10570"/>
                  </a:lnTo>
                  <a:lnTo>
                    <a:pt x="11880" y="10578"/>
                  </a:lnTo>
                  <a:lnTo>
                    <a:pt x="11889" y="10586"/>
                  </a:lnTo>
                  <a:lnTo>
                    <a:pt x="11898" y="10594"/>
                  </a:lnTo>
                  <a:lnTo>
                    <a:pt x="11907" y="10602"/>
                  </a:lnTo>
                  <a:lnTo>
                    <a:pt x="11916" y="10610"/>
                  </a:lnTo>
                  <a:lnTo>
                    <a:pt x="11925" y="10618"/>
                  </a:lnTo>
                  <a:lnTo>
                    <a:pt x="11934" y="10626"/>
                  </a:lnTo>
                  <a:lnTo>
                    <a:pt x="11943" y="10634"/>
                  </a:lnTo>
                  <a:lnTo>
                    <a:pt x="11952" y="10642"/>
                  </a:lnTo>
                  <a:lnTo>
                    <a:pt x="11961" y="10650"/>
                  </a:lnTo>
                  <a:lnTo>
                    <a:pt x="11970" y="10658"/>
                  </a:lnTo>
                  <a:lnTo>
                    <a:pt x="11979" y="10666"/>
                  </a:lnTo>
                  <a:lnTo>
                    <a:pt x="11988" y="10674"/>
                  </a:lnTo>
                  <a:lnTo>
                    <a:pt x="11997" y="10682"/>
                  </a:lnTo>
                  <a:lnTo>
                    <a:pt x="12006" y="10690"/>
                  </a:lnTo>
                  <a:lnTo>
                    <a:pt x="12015" y="10698"/>
                  </a:lnTo>
                  <a:lnTo>
                    <a:pt x="12024" y="10706"/>
                  </a:lnTo>
                  <a:lnTo>
                    <a:pt x="12033" y="10714"/>
                  </a:lnTo>
                  <a:lnTo>
                    <a:pt x="12042" y="10722"/>
                  </a:lnTo>
                  <a:lnTo>
                    <a:pt x="12051" y="10730"/>
                  </a:lnTo>
                  <a:lnTo>
                    <a:pt x="12060" y="10738"/>
                  </a:lnTo>
                  <a:lnTo>
                    <a:pt x="12069" y="10746"/>
                  </a:lnTo>
                  <a:lnTo>
                    <a:pt x="12078" y="10754"/>
                  </a:lnTo>
                  <a:lnTo>
                    <a:pt x="12087" y="10762"/>
                  </a:lnTo>
                  <a:lnTo>
                    <a:pt x="12096" y="10770"/>
                  </a:lnTo>
                  <a:lnTo>
                    <a:pt x="12105" y="10778"/>
                  </a:lnTo>
                  <a:lnTo>
                    <a:pt x="12114" y="10786"/>
                  </a:lnTo>
                  <a:lnTo>
                    <a:pt x="12123" y="10794"/>
                  </a:lnTo>
                  <a:lnTo>
                    <a:pt x="12132" y="10802"/>
                  </a:lnTo>
                  <a:lnTo>
                    <a:pt x="12141" y="10810"/>
                  </a:lnTo>
                  <a:lnTo>
                    <a:pt x="12150" y="10818"/>
                  </a:lnTo>
                  <a:lnTo>
                    <a:pt x="12159" y="10826"/>
                  </a:lnTo>
                  <a:lnTo>
                    <a:pt x="12168" y="10834"/>
                  </a:lnTo>
                  <a:lnTo>
                    <a:pt x="12177" y="10842"/>
                  </a:lnTo>
                  <a:lnTo>
                    <a:pt x="12186" y="10850"/>
                  </a:lnTo>
                  <a:lnTo>
                    <a:pt x="12195" y="10858"/>
                  </a:lnTo>
                  <a:lnTo>
                    <a:pt x="12204" y="10866"/>
                  </a:lnTo>
                  <a:lnTo>
                    <a:pt x="12213" y="10874"/>
                  </a:lnTo>
                  <a:lnTo>
                    <a:pt x="12222" y="10882"/>
                  </a:lnTo>
                  <a:lnTo>
                    <a:pt x="12231" y="10890"/>
                  </a:lnTo>
                  <a:lnTo>
                    <a:pt x="12240" y="10898"/>
                  </a:lnTo>
                  <a:lnTo>
                    <a:pt x="12249" y="10906"/>
                  </a:lnTo>
                  <a:lnTo>
                    <a:pt x="12258" y="10914"/>
                  </a:lnTo>
                  <a:lnTo>
                    <a:pt x="12267" y="10922"/>
                  </a:lnTo>
                  <a:lnTo>
                    <a:pt x="12276" y="10930"/>
                  </a:lnTo>
                  <a:lnTo>
                    <a:pt x="12285" y="10938"/>
                  </a:lnTo>
                  <a:lnTo>
                    <a:pt x="12294" y="10946"/>
                  </a:lnTo>
                  <a:lnTo>
                    <a:pt x="12303" y="10954"/>
                  </a:lnTo>
                  <a:lnTo>
                    <a:pt x="12312" y="10962"/>
                  </a:lnTo>
                  <a:lnTo>
                    <a:pt x="12321" y="10971"/>
                  </a:lnTo>
                  <a:lnTo>
                    <a:pt x="12330" y="10979"/>
                  </a:lnTo>
                  <a:lnTo>
                    <a:pt x="12339" y="10987"/>
                  </a:lnTo>
                  <a:lnTo>
                    <a:pt x="12348" y="10995"/>
                  </a:lnTo>
                  <a:lnTo>
                    <a:pt x="12357" y="11003"/>
                  </a:lnTo>
                  <a:lnTo>
                    <a:pt x="12366" y="11011"/>
                  </a:lnTo>
                  <a:lnTo>
                    <a:pt x="12375" y="11019"/>
                  </a:lnTo>
                  <a:lnTo>
                    <a:pt x="12384" y="11027"/>
                  </a:lnTo>
                  <a:lnTo>
                    <a:pt x="12393" y="11035"/>
                  </a:lnTo>
                  <a:lnTo>
                    <a:pt x="12402" y="11043"/>
                  </a:lnTo>
                  <a:lnTo>
                    <a:pt x="12411" y="11051"/>
                  </a:lnTo>
                  <a:lnTo>
                    <a:pt x="12420" y="11059"/>
                  </a:lnTo>
                  <a:lnTo>
                    <a:pt x="12429" y="11067"/>
                  </a:lnTo>
                  <a:lnTo>
                    <a:pt x="12438" y="11075"/>
                  </a:lnTo>
                  <a:lnTo>
                    <a:pt x="12447" y="11083"/>
                  </a:lnTo>
                  <a:lnTo>
                    <a:pt x="12456" y="11091"/>
                  </a:lnTo>
                  <a:lnTo>
                    <a:pt x="12465" y="11099"/>
                  </a:lnTo>
                  <a:lnTo>
                    <a:pt x="12474" y="11107"/>
                  </a:lnTo>
                  <a:lnTo>
                    <a:pt x="12483" y="11115"/>
                  </a:lnTo>
                  <a:lnTo>
                    <a:pt x="12492" y="11123"/>
                  </a:lnTo>
                  <a:lnTo>
                    <a:pt x="12501" y="11131"/>
                  </a:lnTo>
                  <a:lnTo>
                    <a:pt x="12510" y="11139"/>
                  </a:lnTo>
                  <a:lnTo>
                    <a:pt x="12519" y="11147"/>
                  </a:lnTo>
                  <a:lnTo>
                    <a:pt x="12528" y="11155"/>
                  </a:lnTo>
                  <a:lnTo>
                    <a:pt x="12537" y="11163"/>
                  </a:lnTo>
                  <a:lnTo>
                    <a:pt x="12546" y="11171"/>
                  </a:lnTo>
                  <a:lnTo>
                    <a:pt x="12555" y="11179"/>
                  </a:lnTo>
                  <a:lnTo>
                    <a:pt x="12564" y="11187"/>
                  </a:lnTo>
                  <a:lnTo>
                    <a:pt x="12573" y="11195"/>
                  </a:lnTo>
                  <a:lnTo>
                    <a:pt x="12582" y="11203"/>
                  </a:lnTo>
                  <a:lnTo>
                    <a:pt x="12591" y="11211"/>
                  </a:lnTo>
                  <a:lnTo>
                    <a:pt x="12600" y="11219"/>
                  </a:lnTo>
                  <a:lnTo>
                    <a:pt x="12609" y="11227"/>
                  </a:lnTo>
                  <a:lnTo>
                    <a:pt x="12618" y="11235"/>
                  </a:lnTo>
                  <a:lnTo>
                    <a:pt x="12627" y="11243"/>
                  </a:lnTo>
                  <a:lnTo>
                    <a:pt x="12636" y="11251"/>
                  </a:lnTo>
                  <a:lnTo>
                    <a:pt x="12645" y="11259"/>
                  </a:lnTo>
                  <a:lnTo>
                    <a:pt x="12654" y="11267"/>
                  </a:lnTo>
                  <a:lnTo>
                    <a:pt x="12663" y="11275"/>
                  </a:lnTo>
                  <a:lnTo>
                    <a:pt x="12672" y="11283"/>
                  </a:lnTo>
                  <a:lnTo>
                    <a:pt x="12681" y="11291"/>
                  </a:lnTo>
                  <a:lnTo>
                    <a:pt x="12690" y="11299"/>
                  </a:lnTo>
                  <a:lnTo>
                    <a:pt x="12699" y="11307"/>
                  </a:lnTo>
                  <a:lnTo>
                    <a:pt x="12708" y="11315"/>
                  </a:lnTo>
                  <a:lnTo>
                    <a:pt x="12717" y="11323"/>
                  </a:lnTo>
                  <a:lnTo>
                    <a:pt x="12726" y="11331"/>
                  </a:lnTo>
                  <a:lnTo>
                    <a:pt x="12735" y="11339"/>
                  </a:lnTo>
                  <a:lnTo>
                    <a:pt x="12744" y="11347"/>
                  </a:lnTo>
                  <a:lnTo>
                    <a:pt x="12753" y="11355"/>
                  </a:lnTo>
                  <a:lnTo>
                    <a:pt x="12762" y="11363"/>
                  </a:lnTo>
                  <a:lnTo>
                    <a:pt x="12771" y="11371"/>
                  </a:lnTo>
                  <a:lnTo>
                    <a:pt x="12780" y="11379"/>
                  </a:lnTo>
                  <a:lnTo>
                    <a:pt x="12789" y="11387"/>
                  </a:lnTo>
                  <a:lnTo>
                    <a:pt x="12798" y="11395"/>
                  </a:lnTo>
                  <a:lnTo>
                    <a:pt x="12807" y="11403"/>
                  </a:lnTo>
                  <a:lnTo>
                    <a:pt x="12816" y="11411"/>
                  </a:lnTo>
                  <a:lnTo>
                    <a:pt x="12825" y="11419"/>
                  </a:lnTo>
                  <a:lnTo>
                    <a:pt x="12834" y="11427"/>
                  </a:lnTo>
                  <a:lnTo>
                    <a:pt x="12843" y="11435"/>
                  </a:lnTo>
                  <a:lnTo>
                    <a:pt x="12852" y="11443"/>
                  </a:lnTo>
                  <a:lnTo>
                    <a:pt x="12861" y="11451"/>
                  </a:lnTo>
                  <a:lnTo>
                    <a:pt x="12870" y="11459"/>
                  </a:lnTo>
                  <a:lnTo>
                    <a:pt x="12879" y="11467"/>
                  </a:lnTo>
                  <a:lnTo>
                    <a:pt x="12888" y="11475"/>
                  </a:lnTo>
                  <a:lnTo>
                    <a:pt x="12897" y="11483"/>
                  </a:lnTo>
                  <a:lnTo>
                    <a:pt x="12906" y="11491"/>
                  </a:lnTo>
                  <a:lnTo>
                    <a:pt x="12915" y="11499"/>
                  </a:lnTo>
                  <a:lnTo>
                    <a:pt x="12924" y="11507"/>
                  </a:lnTo>
                  <a:lnTo>
                    <a:pt x="12933" y="11515"/>
                  </a:lnTo>
                  <a:lnTo>
                    <a:pt x="12942" y="11523"/>
                  </a:lnTo>
                  <a:lnTo>
                    <a:pt x="12951" y="11531"/>
                  </a:lnTo>
                  <a:lnTo>
                    <a:pt x="12960" y="11539"/>
                  </a:lnTo>
                  <a:lnTo>
                    <a:pt x="12969" y="11547"/>
                  </a:lnTo>
                  <a:lnTo>
                    <a:pt x="12978" y="11556"/>
                  </a:lnTo>
                  <a:lnTo>
                    <a:pt x="12987" y="11564"/>
                  </a:lnTo>
                  <a:lnTo>
                    <a:pt x="12996" y="11572"/>
                  </a:lnTo>
                  <a:lnTo>
                    <a:pt x="13005" y="11580"/>
                  </a:lnTo>
                  <a:lnTo>
                    <a:pt x="13014" y="11588"/>
                  </a:lnTo>
                  <a:lnTo>
                    <a:pt x="13023" y="11596"/>
                  </a:lnTo>
                  <a:lnTo>
                    <a:pt x="13032" y="11604"/>
                  </a:lnTo>
                  <a:lnTo>
                    <a:pt x="13041" y="11612"/>
                  </a:lnTo>
                  <a:lnTo>
                    <a:pt x="13050" y="11620"/>
                  </a:lnTo>
                  <a:lnTo>
                    <a:pt x="13059" y="11628"/>
                  </a:lnTo>
                  <a:lnTo>
                    <a:pt x="13068" y="11636"/>
                  </a:lnTo>
                  <a:lnTo>
                    <a:pt x="13077" y="11644"/>
                  </a:lnTo>
                  <a:lnTo>
                    <a:pt x="13086" y="11652"/>
                  </a:lnTo>
                  <a:lnTo>
                    <a:pt x="13095" y="11660"/>
                  </a:lnTo>
                  <a:lnTo>
                    <a:pt x="13104" y="11668"/>
                  </a:lnTo>
                  <a:lnTo>
                    <a:pt x="13113" y="11676"/>
                  </a:lnTo>
                  <a:lnTo>
                    <a:pt x="13122" y="11684"/>
                  </a:lnTo>
                  <a:lnTo>
                    <a:pt x="13131" y="11692"/>
                  </a:lnTo>
                  <a:lnTo>
                    <a:pt x="13140" y="11700"/>
                  </a:lnTo>
                  <a:lnTo>
                    <a:pt x="13149" y="11708"/>
                  </a:lnTo>
                  <a:lnTo>
                    <a:pt x="13158" y="11716"/>
                  </a:lnTo>
                  <a:lnTo>
                    <a:pt x="13167" y="11724"/>
                  </a:lnTo>
                  <a:lnTo>
                    <a:pt x="13176" y="11732"/>
                  </a:lnTo>
                  <a:lnTo>
                    <a:pt x="13185" y="11740"/>
                  </a:lnTo>
                  <a:lnTo>
                    <a:pt x="13194" y="11748"/>
                  </a:lnTo>
                  <a:lnTo>
                    <a:pt x="13203" y="11756"/>
                  </a:lnTo>
                  <a:lnTo>
                    <a:pt x="13212" y="11764"/>
                  </a:lnTo>
                  <a:lnTo>
                    <a:pt x="13221" y="11772"/>
                  </a:lnTo>
                  <a:lnTo>
                    <a:pt x="13230" y="11780"/>
                  </a:lnTo>
                  <a:lnTo>
                    <a:pt x="13239" y="11788"/>
                  </a:lnTo>
                  <a:lnTo>
                    <a:pt x="13248" y="11796"/>
                  </a:lnTo>
                  <a:lnTo>
                    <a:pt x="13257" y="11804"/>
                  </a:lnTo>
                  <a:lnTo>
                    <a:pt x="13266" y="11812"/>
                  </a:lnTo>
                  <a:lnTo>
                    <a:pt x="13275" y="11820"/>
                  </a:lnTo>
                  <a:lnTo>
                    <a:pt x="13284" y="11828"/>
                  </a:lnTo>
                  <a:lnTo>
                    <a:pt x="13293" y="11836"/>
                  </a:lnTo>
                  <a:lnTo>
                    <a:pt x="13302" y="11844"/>
                  </a:lnTo>
                  <a:lnTo>
                    <a:pt x="13311" y="11852"/>
                  </a:lnTo>
                  <a:lnTo>
                    <a:pt x="13320" y="11860"/>
                  </a:lnTo>
                  <a:lnTo>
                    <a:pt x="13329" y="11868"/>
                  </a:lnTo>
                  <a:lnTo>
                    <a:pt x="13338" y="11876"/>
                  </a:lnTo>
                  <a:lnTo>
                    <a:pt x="13347" y="11884"/>
                  </a:lnTo>
                  <a:lnTo>
                    <a:pt x="13356" y="11892"/>
                  </a:lnTo>
                  <a:lnTo>
                    <a:pt x="13365" y="11900"/>
                  </a:lnTo>
                  <a:lnTo>
                    <a:pt x="13374" y="11908"/>
                  </a:lnTo>
                  <a:lnTo>
                    <a:pt x="13383" y="11916"/>
                  </a:lnTo>
                  <a:lnTo>
                    <a:pt x="13392" y="11924"/>
                  </a:lnTo>
                  <a:lnTo>
                    <a:pt x="13401" y="11932"/>
                  </a:lnTo>
                  <a:lnTo>
                    <a:pt x="13410" y="11940"/>
                  </a:lnTo>
                  <a:lnTo>
                    <a:pt x="13419" y="11948"/>
                  </a:lnTo>
                  <a:lnTo>
                    <a:pt x="13428" y="11956"/>
                  </a:lnTo>
                  <a:lnTo>
                    <a:pt x="13437" y="11964"/>
                  </a:lnTo>
                  <a:lnTo>
                    <a:pt x="13446" y="11972"/>
                  </a:lnTo>
                  <a:lnTo>
                    <a:pt x="13455" y="11980"/>
                  </a:lnTo>
                  <a:lnTo>
                    <a:pt x="13464" y="11988"/>
                  </a:lnTo>
                  <a:lnTo>
                    <a:pt x="13473" y="11996"/>
                  </a:lnTo>
                  <a:lnTo>
                    <a:pt x="13482" y="12004"/>
                  </a:lnTo>
                  <a:lnTo>
                    <a:pt x="13491" y="12012"/>
                  </a:lnTo>
                  <a:lnTo>
                    <a:pt x="13500" y="12020"/>
                  </a:lnTo>
                  <a:lnTo>
                    <a:pt x="13509" y="12028"/>
                  </a:lnTo>
                  <a:lnTo>
                    <a:pt x="13518" y="12036"/>
                  </a:lnTo>
                  <a:lnTo>
                    <a:pt x="13527" y="12044"/>
                  </a:lnTo>
                  <a:lnTo>
                    <a:pt x="13536" y="12052"/>
                  </a:lnTo>
                  <a:lnTo>
                    <a:pt x="13545" y="12060"/>
                  </a:lnTo>
                  <a:lnTo>
                    <a:pt x="13554" y="12068"/>
                  </a:lnTo>
                  <a:lnTo>
                    <a:pt x="13563" y="12076"/>
                  </a:lnTo>
                  <a:lnTo>
                    <a:pt x="13572" y="12084"/>
                  </a:lnTo>
                  <a:lnTo>
                    <a:pt x="13581" y="12092"/>
                  </a:lnTo>
                  <a:lnTo>
                    <a:pt x="13590" y="12100"/>
                  </a:lnTo>
                  <a:lnTo>
                    <a:pt x="13599" y="12108"/>
                  </a:lnTo>
                  <a:lnTo>
                    <a:pt x="13608" y="12116"/>
                  </a:lnTo>
                  <a:lnTo>
                    <a:pt x="13617" y="12124"/>
                  </a:lnTo>
                  <a:lnTo>
                    <a:pt x="13626" y="12132"/>
                  </a:lnTo>
                  <a:lnTo>
                    <a:pt x="13635" y="12141"/>
                  </a:lnTo>
                  <a:lnTo>
                    <a:pt x="13644" y="12149"/>
                  </a:lnTo>
                  <a:lnTo>
                    <a:pt x="13653" y="12157"/>
                  </a:lnTo>
                  <a:lnTo>
                    <a:pt x="13662" y="12165"/>
                  </a:lnTo>
                  <a:lnTo>
                    <a:pt x="13671" y="12173"/>
                  </a:lnTo>
                  <a:lnTo>
                    <a:pt x="13680" y="12181"/>
                  </a:lnTo>
                  <a:lnTo>
                    <a:pt x="13689" y="12189"/>
                  </a:lnTo>
                  <a:lnTo>
                    <a:pt x="13698" y="12197"/>
                  </a:lnTo>
                  <a:lnTo>
                    <a:pt x="13707" y="12205"/>
                  </a:lnTo>
                  <a:lnTo>
                    <a:pt x="13716" y="12213"/>
                  </a:lnTo>
                  <a:lnTo>
                    <a:pt x="13725" y="12221"/>
                  </a:lnTo>
                  <a:lnTo>
                    <a:pt x="13734" y="12229"/>
                  </a:lnTo>
                  <a:lnTo>
                    <a:pt x="13743" y="12237"/>
                  </a:lnTo>
                  <a:lnTo>
                    <a:pt x="13752" y="12245"/>
                  </a:lnTo>
                  <a:lnTo>
                    <a:pt x="13761" y="12253"/>
                  </a:lnTo>
                  <a:lnTo>
                    <a:pt x="13770" y="12261"/>
                  </a:lnTo>
                  <a:lnTo>
                    <a:pt x="13779" y="12269"/>
                  </a:lnTo>
                  <a:lnTo>
                    <a:pt x="13788" y="12277"/>
                  </a:lnTo>
                  <a:lnTo>
                    <a:pt x="13797" y="12285"/>
                  </a:lnTo>
                  <a:lnTo>
                    <a:pt x="13806" y="12293"/>
                  </a:lnTo>
                  <a:lnTo>
                    <a:pt x="13815" y="12301"/>
                  </a:lnTo>
                  <a:lnTo>
                    <a:pt x="13824" y="12309"/>
                  </a:lnTo>
                  <a:lnTo>
                    <a:pt x="13833" y="12317"/>
                  </a:lnTo>
                  <a:lnTo>
                    <a:pt x="13842" y="12325"/>
                  </a:lnTo>
                  <a:lnTo>
                    <a:pt x="13851" y="12333"/>
                  </a:lnTo>
                  <a:lnTo>
                    <a:pt x="13860" y="12341"/>
                  </a:lnTo>
                  <a:lnTo>
                    <a:pt x="13869" y="12349"/>
                  </a:lnTo>
                  <a:lnTo>
                    <a:pt x="13878" y="12357"/>
                  </a:lnTo>
                  <a:lnTo>
                    <a:pt x="13887" y="12365"/>
                  </a:lnTo>
                  <a:lnTo>
                    <a:pt x="13896" y="12373"/>
                  </a:lnTo>
                  <a:lnTo>
                    <a:pt x="13905" y="12381"/>
                  </a:lnTo>
                  <a:lnTo>
                    <a:pt x="13914" y="12389"/>
                  </a:lnTo>
                  <a:lnTo>
                    <a:pt x="13923" y="12397"/>
                  </a:lnTo>
                  <a:lnTo>
                    <a:pt x="13932" y="12405"/>
                  </a:lnTo>
                  <a:lnTo>
                    <a:pt x="13941" y="12413"/>
                  </a:lnTo>
                  <a:lnTo>
                    <a:pt x="13950" y="12421"/>
                  </a:lnTo>
                  <a:lnTo>
                    <a:pt x="13959" y="12429"/>
                  </a:lnTo>
                  <a:lnTo>
                    <a:pt x="13968" y="12437"/>
                  </a:lnTo>
                  <a:lnTo>
                    <a:pt x="13977" y="12445"/>
                  </a:lnTo>
                  <a:lnTo>
                    <a:pt x="13986" y="12453"/>
                  </a:lnTo>
                  <a:lnTo>
                    <a:pt x="13995" y="12461"/>
                  </a:lnTo>
                  <a:lnTo>
                    <a:pt x="14004" y="12469"/>
                  </a:lnTo>
                  <a:lnTo>
                    <a:pt x="14013" y="12477"/>
                  </a:lnTo>
                  <a:lnTo>
                    <a:pt x="14022" y="12485"/>
                  </a:lnTo>
                  <a:lnTo>
                    <a:pt x="14031" y="12493"/>
                  </a:lnTo>
                  <a:lnTo>
                    <a:pt x="14040" y="12501"/>
                  </a:lnTo>
                  <a:lnTo>
                    <a:pt x="14049" y="12509"/>
                  </a:lnTo>
                  <a:lnTo>
                    <a:pt x="14058" y="12517"/>
                  </a:lnTo>
                  <a:lnTo>
                    <a:pt x="14067" y="12525"/>
                  </a:lnTo>
                  <a:lnTo>
                    <a:pt x="14076" y="12533"/>
                  </a:lnTo>
                  <a:lnTo>
                    <a:pt x="14085" y="12541"/>
                  </a:lnTo>
                  <a:lnTo>
                    <a:pt x="14094" y="12549"/>
                  </a:lnTo>
                  <a:lnTo>
                    <a:pt x="14103" y="12557"/>
                  </a:lnTo>
                  <a:lnTo>
                    <a:pt x="14112" y="12565"/>
                  </a:lnTo>
                  <a:lnTo>
                    <a:pt x="14121" y="12573"/>
                  </a:lnTo>
                  <a:lnTo>
                    <a:pt x="14130" y="12581"/>
                  </a:lnTo>
                  <a:lnTo>
                    <a:pt x="14139" y="12589"/>
                  </a:lnTo>
                  <a:lnTo>
                    <a:pt x="14148" y="12597"/>
                  </a:lnTo>
                  <a:lnTo>
                    <a:pt x="14157" y="12605"/>
                  </a:lnTo>
                  <a:lnTo>
                    <a:pt x="14166" y="12613"/>
                  </a:lnTo>
                  <a:lnTo>
                    <a:pt x="14175" y="12621"/>
                  </a:lnTo>
                  <a:lnTo>
                    <a:pt x="14184" y="12629"/>
                  </a:lnTo>
                  <a:lnTo>
                    <a:pt x="14193" y="12637"/>
                  </a:lnTo>
                  <a:lnTo>
                    <a:pt x="14202" y="12645"/>
                  </a:lnTo>
                  <a:lnTo>
                    <a:pt x="14211" y="12653"/>
                  </a:lnTo>
                  <a:lnTo>
                    <a:pt x="14220" y="12661"/>
                  </a:lnTo>
                  <a:lnTo>
                    <a:pt x="14229" y="12669"/>
                  </a:lnTo>
                  <a:lnTo>
                    <a:pt x="14238" y="12677"/>
                  </a:lnTo>
                  <a:lnTo>
                    <a:pt x="14247" y="12685"/>
                  </a:lnTo>
                  <a:lnTo>
                    <a:pt x="14256" y="12693"/>
                  </a:lnTo>
                  <a:lnTo>
                    <a:pt x="14265" y="12701"/>
                  </a:lnTo>
                  <a:lnTo>
                    <a:pt x="14274" y="12709"/>
                  </a:lnTo>
                  <a:lnTo>
                    <a:pt x="14283" y="12717"/>
                  </a:lnTo>
                  <a:lnTo>
                    <a:pt x="14292" y="12726"/>
                  </a:lnTo>
                  <a:lnTo>
                    <a:pt x="14301" y="12734"/>
                  </a:lnTo>
                  <a:lnTo>
                    <a:pt x="14310" y="12742"/>
                  </a:lnTo>
                  <a:lnTo>
                    <a:pt x="14319" y="12750"/>
                  </a:lnTo>
                  <a:lnTo>
                    <a:pt x="14328" y="12758"/>
                  </a:lnTo>
                  <a:lnTo>
                    <a:pt x="14337" y="12766"/>
                  </a:lnTo>
                  <a:lnTo>
                    <a:pt x="14346" y="12774"/>
                  </a:lnTo>
                  <a:lnTo>
                    <a:pt x="14355" y="12782"/>
                  </a:lnTo>
                  <a:lnTo>
                    <a:pt x="14364" y="12790"/>
                  </a:lnTo>
                  <a:lnTo>
                    <a:pt x="14373" y="12798"/>
                  </a:lnTo>
                  <a:lnTo>
                    <a:pt x="14382" y="12806"/>
                  </a:lnTo>
                  <a:lnTo>
                    <a:pt x="14391" y="12814"/>
                  </a:lnTo>
                  <a:lnTo>
                    <a:pt x="14400" y="12822"/>
                  </a:lnTo>
                  <a:lnTo>
                    <a:pt x="14409" y="12830"/>
                  </a:lnTo>
                  <a:lnTo>
                    <a:pt x="14418" y="12838"/>
                  </a:lnTo>
                  <a:lnTo>
                    <a:pt x="14427" y="12846"/>
                  </a:lnTo>
                  <a:lnTo>
                    <a:pt x="14436" y="12854"/>
                  </a:lnTo>
                  <a:lnTo>
                    <a:pt x="14445" y="12862"/>
                  </a:lnTo>
                  <a:lnTo>
                    <a:pt x="14454" y="12870"/>
                  </a:lnTo>
                  <a:lnTo>
                    <a:pt x="14463" y="12878"/>
                  </a:lnTo>
                  <a:lnTo>
                    <a:pt x="14472" y="12886"/>
                  </a:lnTo>
                  <a:lnTo>
                    <a:pt x="14481" y="12894"/>
                  </a:lnTo>
                  <a:lnTo>
                    <a:pt x="14490" y="12902"/>
                  </a:lnTo>
                  <a:lnTo>
                    <a:pt x="14499" y="12910"/>
                  </a:lnTo>
                  <a:lnTo>
                    <a:pt x="14508" y="12918"/>
                  </a:lnTo>
                  <a:lnTo>
                    <a:pt x="14517" y="12926"/>
                  </a:lnTo>
                  <a:lnTo>
                    <a:pt x="14526" y="12934"/>
                  </a:lnTo>
                  <a:lnTo>
                    <a:pt x="14535" y="12942"/>
                  </a:lnTo>
                  <a:lnTo>
                    <a:pt x="14544" y="12950"/>
                  </a:lnTo>
                  <a:lnTo>
                    <a:pt x="14553" y="12958"/>
                  </a:lnTo>
                  <a:lnTo>
                    <a:pt x="14562" y="12966"/>
                  </a:lnTo>
                  <a:lnTo>
                    <a:pt x="14571" y="12974"/>
                  </a:lnTo>
                  <a:lnTo>
                    <a:pt x="14580" y="12982"/>
                  </a:lnTo>
                  <a:lnTo>
                    <a:pt x="14589" y="12990"/>
                  </a:lnTo>
                  <a:lnTo>
                    <a:pt x="14598" y="12998"/>
                  </a:lnTo>
                  <a:lnTo>
                    <a:pt x="14607" y="13006"/>
                  </a:lnTo>
                  <a:lnTo>
                    <a:pt x="14616" y="13014"/>
                  </a:lnTo>
                  <a:lnTo>
                    <a:pt x="14625" y="13022"/>
                  </a:lnTo>
                  <a:lnTo>
                    <a:pt x="14634" y="13030"/>
                  </a:lnTo>
                  <a:lnTo>
                    <a:pt x="14643" y="13038"/>
                  </a:lnTo>
                  <a:lnTo>
                    <a:pt x="14652" y="13046"/>
                  </a:lnTo>
                  <a:lnTo>
                    <a:pt x="14661" y="13054"/>
                  </a:lnTo>
                  <a:lnTo>
                    <a:pt x="14670" y="13062"/>
                  </a:lnTo>
                  <a:lnTo>
                    <a:pt x="14679" y="13070"/>
                  </a:lnTo>
                  <a:lnTo>
                    <a:pt x="14688" y="13078"/>
                  </a:lnTo>
                  <a:lnTo>
                    <a:pt x="14697" y="13086"/>
                  </a:lnTo>
                  <a:lnTo>
                    <a:pt x="14706" y="13094"/>
                  </a:lnTo>
                  <a:lnTo>
                    <a:pt x="14715" y="13102"/>
                  </a:lnTo>
                  <a:lnTo>
                    <a:pt x="14724" y="13110"/>
                  </a:lnTo>
                  <a:lnTo>
                    <a:pt x="14733" y="13118"/>
                  </a:lnTo>
                  <a:lnTo>
                    <a:pt x="14742" y="13126"/>
                  </a:lnTo>
                  <a:lnTo>
                    <a:pt x="14751" y="13134"/>
                  </a:lnTo>
                  <a:lnTo>
                    <a:pt x="14760" y="13142"/>
                  </a:lnTo>
                  <a:lnTo>
                    <a:pt x="14769" y="13150"/>
                  </a:lnTo>
                  <a:lnTo>
                    <a:pt x="14778" y="13158"/>
                  </a:lnTo>
                  <a:lnTo>
                    <a:pt x="14787" y="13166"/>
                  </a:lnTo>
                  <a:lnTo>
                    <a:pt x="14796" y="13174"/>
                  </a:lnTo>
                  <a:lnTo>
                    <a:pt x="14805" y="13182"/>
                  </a:lnTo>
                  <a:lnTo>
                    <a:pt x="14814" y="13190"/>
                  </a:lnTo>
                  <a:lnTo>
                    <a:pt x="14823" y="13198"/>
                  </a:lnTo>
                  <a:lnTo>
                    <a:pt x="14832" y="13206"/>
                  </a:lnTo>
                  <a:lnTo>
                    <a:pt x="14841" y="13214"/>
                  </a:lnTo>
                  <a:lnTo>
                    <a:pt x="14850" y="13222"/>
                  </a:lnTo>
                  <a:lnTo>
                    <a:pt x="14859" y="13230"/>
                  </a:lnTo>
                  <a:lnTo>
                    <a:pt x="14868" y="13238"/>
                  </a:lnTo>
                  <a:lnTo>
                    <a:pt x="14877" y="13246"/>
                  </a:lnTo>
                  <a:lnTo>
                    <a:pt x="14886" y="13254"/>
                  </a:lnTo>
                  <a:lnTo>
                    <a:pt x="14895" y="13262"/>
                  </a:lnTo>
                  <a:lnTo>
                    <a:pt x="14904" y="13270"/>
                  </a:lnTo>
                  <a:lnTo>
                    <a:pt x="14913" y="13278"/>
                  </a:lnTo>
                  <a:lnTo>
                    <a:pt x="14922" y="13286"/>
                  </a:lnTo>
                  <a:lnTo>
                    <a:pt x="14931" y="13294"/>
                  </a:lnTo>
                  <a:lnTo>
                    <a:pt x="14940" y="13302"/>
                  </a:lnTo>
                  <a:lnTo>
                    <a:pt x="14949" y="13311"/>
                  </a:lnTo>
                  <a:lnTo>
                    <a:pt x="14958" y="13319"/>
                  </a:lnTo>
                  <a:lnTo>
                    <a:pt x="14967" y="13327"/>
                  </a:lnTo>
                  <a:lnTo>
                    <a:pt x="14976" y="13335"/>
                  </a:lnTo>
                  <a:lnTo>
                    <a:pt x="14985" y="13343"/>
                  </a:lnTo>
                  <a:lnTo>
                    <a:pt x="14994" y="13351"/>
                  </a:lnTo>
                  <a:lnTo>
                    <a:pt x="15003" y="13359"/>
                  </a:lnTo>
                  <a:lnTo>
                    <a:pt x="15012" y="13367"/>
                  </a:lnTo>
                  <a:lnTo>
                    <a:pt x="15021" y="13375"/>
                  </a:lnTo>
                  <a:lnTo>
                    <a:pt x="15030" y="13383"/>
                  </a:lnTo>
                  <a:lnTo>
                    <a:pt x="15039" y="13391"/>
                  </a:lnTo>
                  <a:lnTo>
                    <a:pt x="15048" y="13399"/>
                  </a:lnTo>
                  <a:lnTo>
                    <a:pt x="15057" y="13407"/>
                  </a:lnTo>
                  <a:lnTo>
                    <a:pt x="15066" y="13415"/>
                  </a:lnTo>
                  <a:lnTo>
                    <a:pt x="15075" y="13423"/>
                  </a:lnTo>
                  <a:lnTo>
                    <a:pt x="15084" y="13431"/>
                  </a:lnTo>
                  <a:lnTo>
                    <a:pt x="15093" y="13439"/>
                  </a:lnTo>
                  <a:lnTo>
                    <a:pt x="15102" y="13447"/>
                  </a:lnTo>
                  <a:lnTo>
                    <a:pt x="15111" y="13455"/>
                  </a:lnTo>
                  <a:lnTo>
                    <a:pt x="15120" y="13463"/>
                  </a:lnTo>
                  <a:lnTo>
                    <a:pt x="15129" y="13471"/>
                  </a:lnTo>
                  <a:lnTo>
                    <a:pt x="15138" y="13479"/>
                  </a:lnTo>
                  <a:lnTo>
                    <a:pt x="15147" y="13487"/>
                  </a:lnTo>
                  <a:lnTo>
                    <a:pt x="15156" y="13495"/>
                  </a:lnTo>
                  <a:lnTo>
                    <a:pt x="15165" y="13503"/>
                  </a:lnTo>
                  <a:lnTo>
                    <a:pt x="15174" y="13511"/>
                  </a:lnTo>
                  <a:lnTo>
                    <a:pt x="15183" y="13519"/>
                  </a:lnTo>
                  <a:lnTo>
                    <a:pt x="15192" y="13527"/>
                  </a:lnTo>
                  <a:lnTo>
                    <a:pt x="15201" y="13535"/>
                  </a:lnTo>
                  <a:lnTo>
                    <a:pt x="15210" y="13543"/>
                  </a:lnTo>
                  <a:lnTo>
                    <a:pt x="15219" y="13551"/>
                  </a:lnTo>
                  <a:lnTo>
                    <a:pt x="15228" y="13559"/>
                  </a:lnTo>
                  <a:lnTo>
                    <a:pt x="15237" y="13567"/>
                  </a:lnTo>
                  <a:lnTo>
                    <a:pt x="15246" y="13575"/>
                  </a:lnTo>
                  <a:lnTo>
                    <a:pt x="15255" y="13583"/>
                  </a:lnTo>
                  <a:lnTo>
                    <a:pt x="15264" y="13591"/>
                  </a:lnTo>
                  <a:lnTo>
                    <a:pt x="15273" y="13599"/>
                  </a:lnTo>
                  <a:lnTo>
                    <a:pt x="15282" y="13607"/>
                  </a:lnTo>
                  <a:lnTo>
                    <a:pt x="15291" y="13615"/>
                  </a:lnTo>
                  <a:lnTo>
                    <a:pt x="15300" y="13623"/>
                  </a:lnTo>
                  <a:lnTo>
                    <a:pt x="15309" y="13631"/>
                  </a:lnTo>
                  <a:lnTo>
                    <a:pt x="15318" y="13639"/>
                  </a:lnTo>
                  <a:lnTo>
                    <a:pt x="15327" y="13647"/>
                  </a:lnTo>
                  <a:lnTo>
                    <a:pt x="15336" y="13655"/>
                  </a:lnTo>
                  <a:lnTo>
                    <a:pt x="15345" y="13663"/>
                  </a:lnTo>
                  <a:lnTo>
                    <a:pt x="15354" y="13671"/>
                  </a:lnTo>
                  <a:lnTo>
                    <a:pt x="15363" y="13679"/>
                  </a:lnTo>
                  <a:lnTo>
                    <a:pt x="15372" y="13687"/>
                  </a:lnTo>
                  <a:lnTo>
                    <a:pt x="15381" y="13695"/>
                  </a:lnTo>
                  <a:lnTo>
                    <a:pt x="15390" y="13703"/>
                  </a:lnTo>
                  <a:lnTo>
                    <a:pt x="15399" y="13711"/>
                  </a:lnTo>
                  <a:lnTo>
                    <a:pt x="15408" y="13719"/>
                  </a:lnTo>
                  <a:lnTo>
                    <a:pt x="15417" y="13727"/>
                  </a:lnTo>
                  <a:lnTo>
                    <a:pt x="15426" y="13735"/>
                  </a:lnTo>
                  <a:lnTo>
                    <a:pt x="15435" y="13743"/>
                  </a:lnTo>
                  <a:lnTo>
                    <a:pt x="15444" y="13751"/>
                  </a:lnTo>
                  <a:lnTo>
                    <a:pt x="15453" y="13759"/>
                  </a:lnTo>
                  <a:lnTo>
                    <a:pt x="15462" y="13767"/>
                  </a:lnTo>
                  <a:lnTo>
                    <a:pt x="15471" y="13775"/>
                  </a:lnTo>
                  <a:lnTo>
                    <a:pt x="15480" y="13783"/>
                  </a:lnTo>
                  <a:lnTo>
                    <a:pt x="15489" y="13791"/>
                  </a:lnTo>
                  <a:lnTo>
                    <a:pt x="15498" y="13799"/>
                  </a:lnTo>
                  <a:lnTo>
                    <a:pt x="15507" y="13807"/>
                  </a:lnTo>
                  <a:lnTo>
                    <a:pt x="15516" y="13815"/>
                  </a:lnTo>
                  <a:lnTo>
                    <a:pt x="15525" y="13823"/>
                  </a:lnTo>
                  <a:lnTo>
                    <a:pt x="15534" y="13831"/>
                  </a:lnTo>
                  <a:lnTo>
                    <a:pt x="15543" y="13839"/>
                  </a:lnTo>
                  <a:lnTo>
                    <a:pt x="15552" y="13847"/>
                  </a:lnTo>
                  <a:lnTo>
                    <a:pt x="15561" y="13855"/>
                  </a:lnTo>
                  <a:lnTo>
                    <a:pt x="15570" y="13863"/>
                  </a:lnTo>
                  <a:lnTo>
                    <a:pt x="15579" y="13871"/>
                  </a:lnTo>
                  <a:lnTo>
                    <a:pt x="15588" y="13879"/>
                  </a:lnTo>
                  <a:lnTo>
                    <a:pt x="15597" y="13887"/>
                  </a:lnTo>
                  <a:lnTo>
                    <a:pt x="15606" y="13896"/>
                  </a:lnTo>
                  <a:lnTo>
                    <a:pt x="15615" y="13904"/>
                  </a:lnTo>
                  <a:lnTo>
                    <a:pt x="15624" y="13912"/>
                  </a:lnTo>
                  <a:lnTo>
                    <a:pt x="15633" y="13920"/>
                  </a:lnTo>
                  <a:lnTo>
                    <a:pt x="15642" y="13928"/>
                  </a:lnTo>
                  <a:lnTo>
                    <a:pt x="15651" y="13936"/>
                  </a:lnTo>
                  <a:lnTo>
                    <a:pt x="15660" y="13944"/>
                  </a:lnTo>
                  <a:lnTo>
                    <a:pt x="15669" y="13952"/>
                  </a:lnTo>
                  <a:lnTo>
                    <a:pt x="15678" y="13960"/>
                  </a:lnTo>
                  <a:lnTo>
                    <a:pt x="15687" y="13968"/>
                  </a:lnTo>
                  <a:lnTo>
                    <a:pt x="15696" y="13976"/>
                  </a:lnTo>
                  <a:lnTo>
                    <a:pt x="15705" y="13984"/>
                  </a:lnTo>
                  <a:lnTo>
                    <a:pt x="15714" y="13992"/>
                  </a:lnTo>
                  <a:lnTo>
                    <a:pt x="15723" y="14000"/>
                  </a:lnTo>
                  <a:lnTo>
                    <a:pt x="15732" y="14008"/>
                  </a:lnTo>
                  <a:lnTo>
                    <a:pt x="15741" y="14016"/>
                  </a:lnTo>
                  <a:lnTo>
                    <a:pt x="15750" y="14024"/>
                  </a:lnTo>
                  <a:lnTo>
                    <a:pt x="15759" y="14032"/>
                  </a:lnTo>
                  <a:lnTo>
                    <a:pt x="15768" y="14040"/>
                  </a:lnTo>
                  <a:lnTo>
                    <a:pt x="15777" y="14048"/>
                  </a:lnTo>
                  <a:lnTo>
                    <a:pt x="15786" y="14056"/>
                  </a:lnTo>
                  <a:lnTo>
                    <a:pt x="15795" y="14064"/>
                  </a:lnTo>
                  <a:lnTo>
                    <a:pt x="15804" y="14072"/>
                  </a:lnTo>
                  <a:lnTo>
                    <a:pt x="15813" y="14080"/>
                  </a:lnTo>
                  <a:lnTo>
                    <a:pt x="15822" y="14088"/>
                  </a:lnTo>
                  <a:lnTo>
                    <a:pt x="15831" y="14096"/>
                  </a:lnTo>
                  <a:lnTo>
                    <a:pt x="15840" y="14104"/>
                  </a:lnTo>
                  <a:lnTo>
                    <a:pt x="15849" y="14112"/>
                  </a:lnTo>
                  <a:lnTo>
                    <a:pt x="15858" y="14120"/>
                  </a:lnTo>
                  <a:lnTo>
                    <a:pt x="15867" y="14128"/>
                  </a:lnTo>
                  <a:lnTo>
                    <a:pt x="15876" y="14136"/>
                  </a:lnTo>
                  <a:lnTo>
                    <a:pt x="15885" y="14144"/>
                  </a:lnTo>
                  <a:lnTo>
                    <a:pt x="15894" y="14152"/>
                  </a:lnTo>
                  <a:lnTo>
                    <a:pt x="15903" y="14160"/>
                  </a:lnTo>
                  <a:lnTo>
                    <a:pt x="15912" y="14168"/>
                  </a:lnTo>
                  <a:lnTo>
                    <a:pt x="15921" y="14176"/>
                  </a:lnTo>
                  <a:lnTo>
                    <a:pt x="15930" y="14184"/>
                  </a:lnTo>
                  <a:lnTo>
                    <a:pt x="15939" y="14192"/>
                  </a:lnTo>
                  <a:lnTo>
                    <a:pt x="15948" y="14200"/>
                  </a:lnTo>
                  <a:lnTo>
                    <a:pt x="15957" y="14208"/>
                  </a:lnTo>
                  <a:lnTo>
                    <a:pt x="15966" y="14216"/>
                  </a:lnTo>
                  <a:lnTo>
                    <a:pt x="15975" y="14224"/>
                  </a:lnTo>
                  <a:lnTo>
                    <a:pt x="15984" y="14232"/>
                  </a:lnTo>
                  <a:lnTo>
                    <a:pt x="15993" y="14240"/>
                  </a:lnTo>
                  <a:lnTo>
                    <a:pt x="16002" y="14248"/>
                  </a:lnTo>
                  <a:lnTo>
                    <a:pt x="16011" y="14256"/>
                  </a:lnTo>
                  <a:lnTo>
                    <a:pt x="16020" y="14264"/>
                  </a:lnTo>
                  <a:lnTo>
                    <a:pt x="16029" y="14272"/>
                  </a:lnTo>
                  <a:lnTo>
                    <a:pt x="16038" y="14280"/>
                  </a:lnTo>
                  <a:lnTo>
                    <a:pt x="16047" y="14288"/>
                  </a:lnTo>
                  <a:lnTo>
                    <a:pt x="16056" y="14296"/>
                  </a:lnTo>
                  <a:lnTo>
                    <a:pt x="16065" y="14304"/>
                  </a:lnTo>
                  <a:lnTo>
                    <a:pt x="16074" y="14312"/>
                  </a:lnTo>
                  <a:lnTo>
                    <a:pt x="16083" y="14320"/>
                  </a:lnTo>
                  <a:lnTo>
                    <a:pt x="16092" y="14328"/>
                  </a:lnTo>
                  <a:lnTo>
                    <a:pt x="16101" y="14336"/>
                  </a:lnTo>
                  <a:lnTo>
                    <a:pt x="16110" y="14344"/>
                  </a:lnTo>
                  <a:lnTo>
                    <a:pt x="16119" y="14352"/>
                  </a:lnTo>
                  <a:lnTo>
                    <a:pt x="16128" y="14360"/>
                  </a:lnTo>
                  <a:lnTo>
                    <a:pt x="16137" y="14368"/>
                  </a:lnTo>
                  <a:lnTo>
                    <a:pt x="16146" y="14376"/>
                  </a:lnTo>
                  <a:lnTo>
                    <a:pt x="16155" y="14384"/>
                  </a:lnTo>
                  <a:lnTo>
                    <a:pt x="16164" y="14392"/>
                  </a:lnTo>
                  <a:lnTo>
                    <a:pt x="16173" y="14400"/>
                  </a:lnTo>
                  <a:lnTo>
                    <a:pt x="16182" y="14408"/>
                  </a:lnTo>
                  <a:lnTo>
                    <a:pt x="16191" y="14416"/>
                  </a:lnTo>
                  <a:lnTo>
                    <a:pt x="16200" y="14424"/>
                  </a:lnTo>
                  <a:lnTo>
                    <a:pt x="16209" y="14432"/>
                  </a:lnTo>
                  <a:lnTo>
                    <a:pt x="16218" y="14440"/>
                  </a:lnTo>
                  <a:lnTo>
                    <a:pt x="16227" y="14448"/>
                  </a:lnTo>
                  <a:lnTo>
                    <a:pt x="16236" y="14456"/>
                  </a:lnTo>
                  <a:lnTo>
                    <a:pt x="16245" y="14464"/>
                  </a:lnTo>
                  <a:lnTo>
                    <a:pt x="16254" y="14472"/>
                  </a:lnTo>
                  <a:lnTo>
                    <a:pt x="16263" y="14481"/>
                  </a:lnTo>
                  <a:lnTo>
                    <a:pt x="16272" y="14489"/>
                  </a:lnTo>
                  <a:lnTo>
                    <a:pt x="16281" y="14497"/>
                  </a:lnTo>
                  <a:lnTo>
                    <a:pt x="16290" y="14505"/>
                  </a:lnTo>
                  <a:lnTo>
                    <a:pt x="16299" y="14513"/>
                  </a:lnTo>
                  <a:lnTo>
                    <a:pt x="16308" y="14521"/>
                  </a:lnTo>
                  <a:lnTo>
                    <a:pt x="16317" y="14529"/>
                  </a:lnTo>
                  <a:lnTo>
                    <a:pt x="16326" y="14537"/>
                  </a:lnTo>
                  <a:lnTo>
                    <a:pt x="16335" y="14545"/>
                  </a:lnTo>
                  <a:lnTo>
                    <a:pt x="16344" y="14553"/>
                  </a:lnTo>
                  <a:lnTo>
                    <a:pt x="16353" y="14561"/>
                  </a:lnTo>
                  <a:lnTo>
                    <a:pt x="16362" y="14569"/>
                  </a:lnTo>
                  <a:lnTo>
                    <a:pt x="16371" y="14577"/>
                  </a:lnTo>
                  <a:lnTo>
                    <a:pt x="16380" y="14585"/>
                  </a:lnTo>
                  <a:lnTo>
                    <a:pt x="16389" y="14593"/>
                  </a:lnTo>
                  <a:lnTo>
                    <a:pt x="16398" y="14601"/>
                  </a:lnTo>
                  <a:lnTo>
                    <a:pt x="16407" y="14609"/>
                  </a:lnTo>
                  <a:lnTo>
                    <a:pt x="16416" y="14617"/>
                  </a:lnTo>
                  <a:lnTo>
                    <a:pt x="16425" y="14625"/>
                  </a:lnTo>
                  <a:lnTo>
                    <a:pt x="16434" y="14633"/>
                  </a:lnTo>
                  <a:lnTo>
                    <a:pt x="16443" y="14641"/>
                  </a:lnTo>
                  <a:lnTo>
                    <a:pt x="16452" y="14649"/>
                  </a:lnTo>
                  <a:lnTo>
                    <a:pt x="16461" y="14657"/>
                  </a:lnTo>
                  <a:lnTo>
                    <a:pt x="16470" y="14665"/>
                  </a:lnTo>
                  <a:lnTo>
                    <a:pt x="16479" y="14673"/>
                  </a:lnTo>
                  <a:lnTo>
                    <a:pt x="16488" y="14681"/>
                  </a:lnTo>
                  <a:lnTo>
                    <a:pt x="16497" y="14689"/>
                  </a:lnTo>
                  <a:lnTo>
                    <a:pt x="16506" y="14697"/>
                  </a:lnTo>
                  <a:lnTo>
                    <a:pt x="16515" y="14705"/>
                  </a:lnTo>
                  <a:lnTo>
                    <a:pt x="16524" y="14713"/>
                  </a:lnTo>
                  <a:lnTo>
                    <a:pt x="16533" y="14721"/>
                  </a:lnTo>
                  <a:lnTo>
                    <a:pt x="16542" y="14729"/>
                  </a:lnTo>
                  <a:lnTo>
                    <a:pt x="16551" y="14737"/>
                  </a:lnTo>
                  <a:lnTo>
                    <a:pt x="16560" y="14745"/>
                  </a:lnTo>
                  <a:lnTo>
                    <a:pt x="16569" y="14753"/>
                  </a:lnTo>
                  <a:lnTo>
                    <a:pt x="16578" y="14761"/>
                  </a:lnTo>
                  <a:lnTo>
                    <a:pt x="16587" y="14769"/>
                  </a:lnTo>
                  <a:lnTo>
                    <a:pt x="16596" y="14777"/>
                  </a:lnTo>
                  <a:lnTo>
                    <a:pt x="16605" y="14785"/>
                  </a:lnTo>
                  <a:lnTo>
                    <a:pt x="16614" y="14793"/>
                  </a:lnTo>
                  <a:lnTo>
                    <a:pt x="16623" y="14801"/>
                  </a:lnTo>
                  <a:lnTo>
                    <a:pt x="16632" y="14809"/>
                  </a:lnTo>
                  <a:lnTo>
                    <a:pt x="16641" y="14817"/>
                  </a:lnTo>
                  <a:lnTo>
                    <a:pt x="16650" y="14825"/>
                  </a:lnTo>
                  <a:lnTo>
                    <a:pt x="16659" y="14833"/>
                  </a:lnTo>
                  <a:lnTo>
                    <a:pt x="16668" y="14841"/>
                  </a:lnTo>
                  <a:lnTo>
                    <a:pt x="16677" y="14849"/>
                  </a:lnTo>
                  <a:lnTo>
                    <a:pt x="16686" y="14857"/>
                  </a:lnTo>
                  <a:lnTo>
                    <a:pt x="16695" y="14865"/>
                  </a:lnTo>
                  <a:lnTo>
                    <a:pt x="16704" y="14873"/>
                  </a:lnTo>
                  <a:lnTo>
                    <a:pt x="16713" y="14881"/>
                  </a:lnTo>
                  <a:lnTo>
                    <a:pt x="16722" y="14889"/>
                  </a:lnTo>
                  <a:lnTo>
                    <a:pt x="16731" y="14897"/>
                  </a:lnTo>
                  <a:lnTo>
                    <a:pt x="16740" y="14905"/>
                  </a:lnTo>
                  <a:lnTo>
                    <a:pt x="16749" y="14913"/>
                  </a:lnTo>
                  <a:lnTo>
                    <a:pt x="16758" y="14921"/>
                  </a:lnTo>
                  <a:lnTo>
                    <a:pt x="16767" y="14929"/>
                  </a:lnTo>
                  <a:lnTo>
                    <a:pt x="16776" y="14937"/>
                  </a:lnTo>
                  <a:lnTo>
                    <a:pt x="16785" y="14945"/>
                  </a:lnTo>
                  <a:lnTo>
                    <a:pt x="16794" y="14953"/>
                  </a:lnTo>
                  <a:lnTo>
                    <a:pt x="16803" y="14961"/>
                  </a:lnTo>
                  <a:lnTo>
                    <a:pt x="16812" y="14969"/>
                  </a:lnTo>
                  <a:lnTo>
                    <a:pt x="16821" y="14977"/>
                  </a:lnTo>
                  <a:lnTo>
                    <a:pt x="16830" y="14985"/>
                  </a:lnTo>
                  <a:lnTo>
                    <a:pt x="16839" y="14993"/>
                  </a:lnTo>
                  <a:lnTo>
                    <a:pt x="16848" y="15001"/>
                  </a:lnTo>
                  <a:lnTo>
                    <a:pt x="16857" y="15009"/>
                  </a:lnTo>
                  <a:lnTo>
                    <a:pt x="16866" y="15017"/>
                  </a:lnTo>
                  <a:lnTo>
                    <a:pt x="16875" y="15025"/>
                  </a:lnTo>
                  <a:lnTo>
                    <a:pt x="16884" y="15033"/>
                  </a:lnTo>
                  <a:lnTo>
                    <a:pt x="16893" y="15041"/>
                  </a:lnTo>
                  <a:lnTo>
                    <a:pt x="16902" y="15049"/>
                  </a:lnTo>
                  <a:lnTo>
                    <a:pt x="16911" y="15057"/>
                  </a:lnTo>
                  <a:lnTo>
                    <a:pt x="16920" y="15066"/>
                  </a:lnTo>
                  <a:lnTo>
                    <a:pt x="16929" y="15074"/>
                  </a:lnTo>
                  <a:lnTo>
                    <a:pt x="16938" y="15082"/>
                  </a:lnTo>
                  <a:lnTo>
                    <a:pt x="16947" y="15090"/>
                  </a:lnTo>
                  <a:lnTo>
                    <a:pt x="16956" y="15098"/>
                  </a:lnTo>
                  <a:lnTo>
                    <a:pt x="16965" y="15106"/>
                  </a:lnTo>
                  <a:lnTo>
                    <a:pt x="16974" y="15114"/>
                  </a:lnTo>
                  <a:lnTo>
                    <a:pt x="16983" y="15122"/>
                  </a:lnTo>
                  <a:lnTo>
                    <a:pt x="16992" y="15130"/>
                  </a:lnTo>
                  <a:lnTo>
                    <a:pt x="17001" y="15138"/>
                  </a:lnTo>
                  <a:lnTo>
                    <a:pt x="17010" y="15146"/>
                  </a:lnTo>
                  <a:lnTo>
                    <a:pt x="17019" y="15154"/>
                  </a:lnTo>
                  <a:lnTo>
                    <a:pt x="17028" y="15162"/>
                  </a:lnTo>
                  <a:lnTo>
                    <a:pt x="17037" y="15170"/>
                  </a:lnTo>
                  <a:lnTo>
                    <a:pt x="17046" y="15178"/>
                  </a:lnTo>
                  <a:lnTo>
                    <a:pt x="17055" y="15186"/>
                  </a:lnTo>
                  <a:lnTo>
                    <a:pt x="17064" y="15194"/>
                  </a:lnTo>
                  <a:lnTo>
                    <a:pt x="17073" y="15202"/>
                  </a:lnTo>
                  <a:lnTo>
                    <a:pt x="17082" y="15210"/>
                  </a:lnTo>
                  <a:lnTo>
                    <a:pt x="17091" y="15218"/>
                  </a:lnTo>
                  <a:lnTo>
                    <a:pt x="17100" y="15226"/>
                  </a:lnTo>
                  <a:lnTo>
                    <a:pt x="17109" y="15234"/>
                  </a:lnTo>
                  <a:lnTo>
                    <a:pt x="17118" y="15242"/>
                  </a:lnTo>
                  <a:lnTo>
                    <a:pt x="17127" y="15250"/>
                  </a:lnTo>
                  <a:lnTo>
                    <a:pt x="17136" y="15258"/>
                  </a:lnTo>
                  <a:lnTo>
                    <a:pt x="17145" y="15266"/>
                  </a:lnTo>
                  <a:lnTo>
                    <a:pt x="17154" y="15274"/>
                  </a:lnTo>
                  <a:lnTo>
                    <a:pt x="17163" y="15282"/>
                  </a:lnTo>
                  <a:lnTo>
                    <a:pt x="17172" y="15290"/>
                  </a:lnTo>
                  <a:lnTo>
                    <a:pt x="17181" y="15298"/>
                  </a:lnTo>
                  <a:lnTo>
                    <a:pt x="17190" y="15306"/>
                  </a:lnTo>
                  <a:lnTo>
                    <a:pt x="17199" y="15314"/>
                  </a:lnTo>
                  <a:lnTo>
                    <a:pt x="17208" y="15322"/>
                  </a:lnTo>
                  <a:lnTo>
                    <a:pt x="17217" y="15330"/>
                  </a:lnTo>
                  <a:lnTo>
                    <a:pt x="17226" y="15338"/>
                  </a:lnTo>
                  <a:lnTo>
                    <a:pt x="17235" y="15346"/>
                  </a:lnTo>
                  <a:lnTo>
                    <a:pt x="17244" y="15354"/>
                  </a:lnTo>
                  <a:lnTo>
                    <a:pt x="17253" y="15362"/>
                  </a:lnTo>
                  <a:lnTo>
                    <a:pt x="17262" y="15370"/>
                  </a:lnTo>
                  <a:lnTo>
                    <a:pt x="17271" y="15378"/>
                  </a:lnTo>
                  <a:lnTo>
                    <a:pt x="17280" y="15386"/>
                  </a:lnTo>
                  <a:lnTo>
                    <a:pt x="17289" y="15394"/>
                  </a:lnTo>
                  <a:lnTo>
                    <a:pt x="17298" y="15402"/>
                  </a:lnTo>
                  <a:lnTo>
                    <a:pt x="17307" y="15410"/>
                  </a:lnTo>
                  <a:lnTo>
                    <a:pt x="17316" y="15418"/>
                  </a:lnTo>
                  <a:lnTo>
                    <a:pt x="17325" y="15426"/>
                  </a:lnTo>
                  <a:lnTo>
                    <a:pt x="17334" y="15434"/>
                  </a:lnTo>
                  <a:lnTo>
                    <a:pt x="17343" y="15442"/>
                  </a:lnTo>
                  <a:lnTo>
                    <a:pt x="17352" y="15450"/>
                  </a:lnTo>
                  <a:lnTo>
                    <a:pt x="17361" y="15458"/>
                  </a:lnTo>
                  <a:lnTo>
                    <a:pt x="17370" y="15466"/>
                  </a:lnTo>
                  <a:lnTo>
                    <a:pt x="17379" y="15474"/>
                  </a:lnTo>
                  <a:lnTo>
                    <a:pt x="17388" y="15482"/>
                  </a:lnTo>
                  <a:lnTo>
                    <a:pt x="17397" y="15490"/>
                  </a:lnTo>
                  <a:lnTo>
                    <a:pt x="17406" y="15498"/>
                  </a:lnTo>
                  <a:lnTo>
                    <a:pt x="17415" y="15506"/>
                  </a:lnTo>
                  <a:lnTo>
                    <a:pt x="17424" y="15514"/>
                  </a:lnTo>
                  <a:lnTo>
                    <a:pt x="17433" y="15522"/>
                  </a:lnTo>
                  <a:lnTo>
                    <a:pt x="17442" y="15530"/>
                  </a:lnTo>
                  <a:lnTo>
                    <a:pt x="17451" y="15538"/>
                  </a:lnTo>
                  <a:lnTo>
                    <a:pt x="17460" y="15546"/>
                  </a:lnTo>
                  <a:lnTo>
                    <a:pt x="17469" y="15554"/>
                  </a:lnTo>
                  <a:lnTo>
                    <a:pt x="17478" y="15562"/>
                  </a:lnTo>
                  <a:lnTo>
                    <a:pt x="17487" y="15570"/>
                  </a:lnTo>
                  <a:lnTo>
                    <a:pt x="17496" y="15578"/>
                  </a:lnTo>
                  <a:lnTo>
                    <a:pt x="17505" y="15586"/>
                  </a:lnTo>
                  <a:lnTo>
                    <a:pt x="17514" y="15594"/>
                  </a:lnTo>
                  <a:lnTo>
                    <a:pt x="17523" y="15602"/>
                  </a:lnTo>
                  <a:lnTo>
                    <a:pt x="17532" y="15610"/>
                  </a:lnTo>
                  <a:lnTo>
                    <a:pt x="17541" y="15618"/>
                  </a:lnTo>
                  <a:lnTo>
                    <a:pt x="17550" y="15626"/>
                  </a:lnTo>
                  <a:lnTo>
                    <a:pt x="17559" y="15634"/>
                  </a:lnTo>
                  <a:lnTo>
                    <a:pt x="17568" y="15642"/>
                  </a:lnTo>
                  <a:lnTo>
                    <a:pt x="17577" y="15651"/>
                  </a:lnTo>
                  <a:lnTo>
                    <a:pt x="17586" y="15659"/>
                  </a:lnTo>
                  <a:lnTo>
                    <a:pt x="17595" y="15667"/>
                  </a:lnTo>
                  <a:lnTo>
                    <a:pt x="17604" y="15675"/>
                  </a:lnTo>
                  <a:lnTo>
                    <a:pt x="17613" y="15683"/>
                  </a:lnTo>
                  <a:lnTo>
                    <a:pt x="17622" y="15691"/>
                  </a:lnTo>
                  <a:lnTo>
                    <a:pt x="17631" y="15699"/>
                  </a:lnTo>
                  <a:lnTo>
                    <a:pt x="17640" y="15707"/>
                  </a:lnTo>
                  <a:lnTo>
                    <a:pt x="17649" y="15715"/>
                  </a:lnTo>
                  <a:lnTo>
                    <a:pt x="17658" y="15723"/>
                  </a:lnTo>
                  <a:lnTo>
                    <a:pt x="17667" y="15731"/>
                  </a:lnTo>
                  <a:lnTo>
                    <a:pt x="17676" y="15739"/>
                  </a:lnTo>
                  <a:lnTo>
                    <a:pt x="17685" y="15747"/>
                  </a:lnTo>
                  <a:lnTo>
                    <a:pt x="17694" y="15755"/>
                  </a:lnTo>
                  <a:lnTo>
                    <a:pt x="17703" y="15763"/>
                  </a:lnTo>
                  <a:lnTo>
                    <a:pt x="17712" y="15771"/>
                  </a:lnTo>
                  <a:lnTo>
                    <a:pt x="17721" y="15779"/>
                  </a:lnTo>
                  <a:lnTo>
                    <a:pt x="17730" y="15787"/>
                  </a:lnTo>
                  <a:lnTo>
                    <a:pt x="17739" y="15795"/>
                  </a:lnTo>
                  <a:lnTo>
                    <a:pt x="17748" y="15803"/>
                  </a:lnTo>
                  <a:lnTo>
                    <a:pt x="17757" y="15811"/>
                  </a:lnTo>
                  <a:lnTo>
                    <a:pt x="17766" y="15819"/>
                  </a:lnTo>
                  <a:lnTo>
                    <a:pt x="17775" y="15827"/>
                  </a:lnTo>
                  <a:lnTo>
                    <a:pt x="17784" y="15835"/>
                  </a:lnTo>
                  <a:lnTo>
                    <a:pt x="17793" y="15843"/>
                  </a:lnTo>
                  <a:lnTo>
                    <a:pt x="17802" y="15851"/>
                  </a:lnTo>
                  <a:lnTo>
                    <a:pt x="17811" y="15859"/>
                  </a:lnTo>
                  <a:lnTo>
                    <a:pt x="17820" y="15867"/>
                  </a:lnTo>
                  <a:lnTo>
                    <a:pt x="17829" y="15875"/>
                  </a:lnTo>
                  <a:lnTo>
                    <a:pt x="17838" y="15883"/>
                  </a:lnTo>
                  <a:lnTo>
                    <a:pt x="17847" y="15891"/>
                  </a:lnTo>
                  <a:lnTo>
                    <a:pt x="17856" y="15899"/>
                  </a:lnTo>
                  <a:lnTo>
                    <a:pt x="17865" y="15907"/>
                  </a:lnTo>
                  <a:lnTo>
                    <a:pt x="17874" y="15915"/>
                  </a:lnTo>
                  <a:lnTo>
                    <a:pt x="17883" y="15923"/>
                  </a:lnTo>
                  <a:lnTo>
                    <a:pt x="17892" y="15931"/>
                  </a:lnTo>
                  <a:lnTo>
                    <a:pt x="17901" y="15939"/>
                  </a:lnTo>
                  <a:lnTo>
                    <a:pt x="17910" y="15947"/>
                  </a:lnTo>
                  <a:lnTo>
                    <a:pt x="17919" y="15955"/>
                  </a:lnTo>
                  <a:lnTo>
                    <a:pt x="17928" y="15963"/>
                  </a:lnTo>
                  <a:lnTo>
                    <a:pt x="17937" y="15971"/>
                  </a:lnTo>
                  <a:lnTo>
                    <a:pt x="17946" y="15979"/>
                  </a:lnTo>
                  <a:lnTo>
                    <a:pt x="17955" y="15987"/>
                  </a:lnTo>
                  <a:lnTo>
                    <a:pt x="17964" y="15995"/>
                  </a:lnTo>
                  <a:lnTo>
                    <a:pt x="17973" y="16003"/>
                  </a:lnTo>
                  <a:lnTo>
                    <a:pt x="17982" y="16011"/>
                  </a:lnTo>
                  <a:lnTo>
                    <a:pt x="17991" y="16019"/>
                  </a:lnTo>
                  <a:lnTo>
                    <a:pt x="18000" y="16027"/>
                  </a:lnTo>
                  <a:lnTo>
                    <a:pt x="18009" y="16035"/>
                  </a:lnTo>
                  <a:lnTo>
                    <a:pt x="18018" y="16043"/>
                  </a:lnTo>
                  <a:lnTo>
                    <a:pt x="18027" y="16051"/>
                  </a:lnTo>
                  <a:lnTo>
                    <a:pt x="18036" y="16059"/>
                  </a:lnTo>
                  <a:lnTo>
                    <a:pt x="18045" y="16067"/>
                  </a:lnTo>
                  <a:lnTo>
                    <a:pt x="18054" y="16075"/>
                  </a:lnTo>
                  <a:lnTo>
                    <a:pt x="18063" y="16083"/>
                  </a:lnTo>
                  <a:lnTo>
                    <a:pt x="18072" y="16091"/>
                  </a:lnTo>
                  <a:lnTo>
                    <a:pt x="18081" y="16099"/>
                  </a:lnTo>
                  <a:lnTo>
                    <a:pt x="18090" y="16107"/>
                  </a:lnTo>
                  <a:lnTo>
                    <a:pt x="18099" y="16115"/>
                  </a:lnTo>
                  <a:lnTo>
                    <a:pt x="18108" y="16123"/>
                  </a:lnTo>
                  <a:lnTo>
                    <a:pt x="18117" y="16131"/>
                  </a:lnTo>
                  <a:lnTo>
                    <a:pt x="18126" y="16139"/>
                  </a:lnTo>
                  <a:lnTo>
                    <a:pt x="18135" y="16147"/>
                  </a:lnTo>
                  <a:lnTo>
                    <a:pt x="18144" y="16155"/>
                  </a:lnTo>
                  <a:lnTo>
                    <a:pt x="18153" y="16163"/>
                  </a:lnTo>
                  <a:lnTo>
                    <a:pt x="18162" y="16171"/>
                  </a:lnTo>
                  <a:lnTo>
                    <a:pt x="18171" y="16179"/>
                  </a:lnTo>
                  <a:lnTo>
                    <a:pt x="18180" y="16187"/>
                  </a:lnTo>
                  <a:lnTo>
                    <a:pt x="18189" y="16195"/>
                  </a:lnTo>
                  <a:lnTo>
                    <a:pt x="18198" y="16203"/>
                  </a:lnTo>
                  <a:lnTo>
                    <a:pt x="18207" y="16211"/>
                  </a:lnTo>
                  <a:lnTo>
                    <a:pt x="18216" y="16219"/>
                  </a:lnTo>
                  <a:lnTo>
                    <a:pt x="18225" y="16227"/>
                  </a:lnTo>
                  <a:lnTo>
                    <a:pt x="18234" y="16236"/>
                  </a:lnTo>
                  <a:lnTo>
                    <a:pt x="18243" y="16244"/>
                  </a:lnTo>
                  <a:lnTo>
                    <a:pt x="18252" y="16252"/>
                  </a:lnTo>
                  <a:lnTo>
                    <a:pt x="18261" y="16260"/>
                  </a:lnTo>
                  <a:lnTo>
                    <a:pt x="18270" y="16268"/>
                  </a:lnTo>
                  <a:lnTo>
                    <a:pt x="18279" y="16276"/>
                  </a:lnTo>
                  <a:lnTo>
                    <a:pt x="18288" y="16284"/>
                  </a:lnTo>
                  <a:lnTo>
                    <a:pt x="18297" y="16292"/>
                  </a:lnTo>
                  <a:lnTo>
                    <a:pt x="18306" y="16300"/>
                  </a:lnTo>
                  <a:lnTo>
                    <a:pt x="18315" y="16308"/>
                  </a:lnTo>
                  <a:lnTo>
                    <a:pt x="18324" y="16316"/>
                  </a:lnTo>
                  <a:lnTo>
                    <a:pt x="18333" y="16324"/>
                  </a:lnTo>
                  <a:lnTo>
                    <a:pt x="18342" y="16332"/>
                  </a:lnTo>
                  <a:lnTo>
                    <a:pt x="18351" y="16340"/>
                  </a:lnTo>
                  <a:lnTo>
                    <a:pt x="18360" y="16348"/>
                  </a:lnTo>
                  <a:lnTo>
                    <a:pt x="18369" y="16356"/>
                  </a:lnTo>
                  <a:lnTo>
                    <a:pt x="18378" y="16364"/>
                  </a:lnTo>
                  <a:lnTo>
                    <a:pt x="18387" y="16372"/>
                  </a:lnTo>
                  <a:lnTo>
                    <a:pt x="18396" y="16380"/>
                  </a:lnTo>
                  <a:lnTo>
                    <a:pt x="18405" y="16388"/>
                  </a:lnTo>
                  <a:lnTo>
                    <a:pt x="18414" y="16396"/>
                  </a:lnTo>
                  <a:lnTo>
                    <a:pt x="18423" y="16404"/>
                  </a:lnTo>
                  <a:lnTo>
                    <a:pt x="18432" y="16412"/>
                  </a:lnTo>
                  <a:lnTo>
                    <a:pt x="18441" y="16420"/>
                  </a:lnTo>
                  <a:lnTo>
                    <a:pt x="18450" y="16428"/>
                  </a:lnTo>
                  <a:lnTo>
                    <a:pt x="18459" y="16436"/>
                  </a:lnTo>
                  <a:lnTo>
                    <a:pt x="18468" y="16444"/>
                  </a:lnTo>
                  <a:lnTo>
                    <a:pt x="18477" y="16452"/>
                  </a:lnTo>
                  <a:lnTo>
                    <a:pt x="18486" y="16460"/>
                  </a:lnTo>
                  <a:lnTo>
                    <a:pt x="18495" y="16468"/>
                  </a:lnTo>
                  <a:lnTo>
                    <a:pt x="18504" y="16476"/>
                  </a:lnTo>
                  <a:lnTo>
                    <a:pt x="18513" y="16484"/>
                  </a:lnTo>
                  <a:lnTo>
                    <a:pt x="18522" y="16492"/>
                  </a:lnTo>
                  <a:lnTo>
                    <a:pt x="18531" y="16500"/>
                  </a:lnTo>
                  <a:lnTo>
                    <a:pt x="18540" y="16508"/>
                  </a:lnTo>
                  <a:lnTo>
                    <a:pt x="18549" y="16516"/>
                  </a:lnTo>
                  <a:lnTo>
                    <a:pt x="18558" y="16524"/>
                  </a:lnTo>
                  <a:lnTo>
                    <a:pt x="18567" y="16532"/>
                  </a:lnTo>
                  <a:lnTo>
                    <a:pt x="18576" y="16540"/>
                  </a:lnTo>
                  <a:lnTo>
                    <a:pt x="18585" y="16548"/>
                  </a:lnTo>
                  <a:lnTo>
                    <a:pt x="18594" y="16556"/>
                  </a:lnTo>
                  <a:lnTo>
                    <a:pt x="18603" y="16564"/>
                  </a:lnTo>
                  <a:lnTo>
                    <a:pt x="18612" y="16572"/>
                  </a:lnTo>
                  <a:lnTo>
                    <a:pt x="18621" y="16580"/>
                  </a:lnTo>
                  <a:lnTo>
                    <a:pt x="18630" y="16588"/>
                  </a:lnTo>
                  <a:lnTo>
                    <a:pt x="18639" y="16596"/>
                  </a:lnTo>
                  <a:lnTo>
                    <a:pt x="18648" y="16604"/>
                  </a:lnTo>
                  <a:lnTo>
                    <a:pt x="18657" y="16612"/>
                  </a:lnTo>
                  <a:lnTo>
                    <a:pt x="18666" y="16620"/>
                  </a:lnTo>
                  <a:lnTo>
                    <a:pt x="18675" y="16628"/>
                  </a:lnTo>
                  <a:lnTo>
                    <a:pt x="18684" y="16636"/>
                  </a:lnTo>
                  <a:lnTo>
                    <a:pt x="18693" y="16644"/>
                  </a:lnTo>
                  <a:lnTo>
                    <a:pt x="18702" y="16652"/>
                  </a:lnTo>
                  <a:lnTo>
                    <a:pt x="18711" y="16660"/>
                  </a:lnTo>
                  <a:lnTo>
                    <a:pt x="18720" y="16668"/>
                  </a:lnTo>
                  <a:lnTo>
                    <a:pt x="18729" y="16676"/>
                  </a:lnTo>
                  <a:lnTo>
                    <a:pt x="18738" y="16684"/>
                  </a:lnTo>
                  <a:lnTo>
                    <a:pt x="18747" y="16692"/>
                  </a:lnTo>
                  <a:lnTo>
                    <a:pt x="18756" y="16700"/>
                  </a:lnTo>
                  <a:lnTo>
                    <a:pt x="18765" y="16708"/>
                  </a:lnTo>
                  <a:lnTo>
                    <a:pt x="18774" y="16716"/>
                  </a:lnTo>
                  <a:lnTo>
                    <a:pt x="18783" y="16724"/>
                  </a:lnTo>
                  <a:lnTo>
                    <a:pt x="18792" y="16732"/>
                  </a:lnTo>
                  <a:lnTo>
                    <a:pt x="18801" y="16740"/>
                  </a:lnTo>
                  <a:lnTo>
                    <a:pt x="18810" y="16748"/>
                  </a:lnTo>
                  <a:lnTo>
                    <a:pt x="18819" y="16756"/>
                  </a:lnTo>
                  <a:lnTo>
                    <a:pt x="18828" y="16764"/>
                  </a:lnTo>
                  <a:lnTo>
                    <a:pt x="18837" y="16772"/>
                  </a:lnTo>
                  <a:lnTo>
                    <a:pt x="18846" y="16780"/>
                  </a:lnTo>
                  <a:lnTo>
                    <a:pt x="18855" y="16788"/>
                  </a:lnTo>
                  <a:lnTo>
                    <a:pt x="18864" y="16796"/>
                  </a:lnTo>
                  <a:lnTo>
                    <a:pt x="18873" y="16804"/>
                  </a:lnTo>
                  <a:lnTo>
                    <a:pt x="18882" y="16812"/>
                  </a:lnTo>
                  <a:lnTo>
                    <a:pt x="18891" y="16821"/>
                  </a:lnTo>
                  <a:lnTo>
                    <a:pt x="18900" y="16829"/>
                  </a:lnTo>
                  <a:lnTo>
                    <a:pt x="18909" y="16837"/>
                  </a:lnTo>
                  <a:lnTo>
                    <a:pt x="18918" y="16845"/>
                  </a:lnTo>
                  <a:lnTo>
                    <a:pt x="18927" y="16853"/>
                  </a:lnTo>
                  <a:lnTo>
                    <a:pt x="18936" y="16861"/>
                  </a:lnTo>
                  <a:lnTo>
                    <a:pt x="18945" y="16869"/>
                  </a:lnTo>
                  <a:lnTo>
                    <a:pt x="18954" y="16877"/>
                  </a:lnTo>
                  <a:lnTo>
                    <a:pt x="18963" y="16885"/>
                  </a:lnTo>
                  <a:lnTo>
                    <a:pt x="18972" y="16893"/>
                  </a:lnTo>
                  <a:lnTo>
                    <a:pt x="18981" y="16901"/>
                  </a:lnTo>
                  <a:lnTo>
                    <a:pt x="18990" y="16909"/>
                  </a:lnTo>
                  <a:lnTo>
                    <a:pt x="18999" y="16917"/>
                  </a:lnTo>
                  <a:lnTo>
                    <a:pt x="19008" y="16925"/>
                  </a:lnTo>
                  <a:lnTo>
                    <a:pt x="19017" y="16933"/>
                  </a:lnTo>
                  <a:lnTo>
                    <a:pt x="19026" y="16941"/>
                  </a:lnTo>
                  <a:lnTo>
                    <a:pt x="19035" y="16949"/>
                  </a:lnTo>
                  <a:lnTo>
                    <a:pt x="19044" y="16957"/>
                  </a:lnTo>
                  <a:lnTo>
                    <a:pt x="19053" y="16965"/>
                  </a:lnTo>
                  <a:lnTo>
                    <a:pt x="19062" y="16973"/>
                  </a:lnTo>
                  <a:lnTo>
                    <a:pt x="19071" y="16981"/>
                  </a:lnTo>
                  <a:lnTo>
                    <a:pt x="19080" y="16989"/>
                  </a:lnTo>
                  <a:lnTo>
                    <a:pt x="19089" y="16997"/>
                  </a:lnTo>
                  <a:lnTo>
                    <a:pt x="19098" y="17005"/>
                  </a:lnTo>
                  <a:lnTo>
                    <a:pt x="19107" y="17013"/>
                  </a:lnTo>
                  <a:lnTo>
                    <a:pt x="19116" y="17021"/>
                  </a:lnTo>
                  <a:lnTo>
                    <a:pt x="19125" y="17029"/>
                  </a:lnTo>
                  <a:lnTo>
                    <a:pt x="19134" y="17037"/>
                  </a:lnTo>
                  <a:lnTo>
                    <a:pt x="19143" y="17045"/>
                  </a:lnTo>
                  <a:lnTo>
                    <a:pt x="19152" y="17053"/>
                  </a:lnTo>
                  <a:lnTo>
                    <a:pt x="19161" y="17061"/>
                  </a:lnTo>
                  <a:lnTo>
                    <a:pt x="19170" y="17069"/>
                  </a:lnTo>
                  <a:lnTo>
                    <a:pt x="19179" y="17077"/>
                  </a:lnTo>
                  <a:lnTo>
                    <a:pt x="19188" y="17085"/>
                  </a:lnTo>
                  <a:lnTo>
                    <a:pt x="19197" y="17093"/>
                  </a:lnTo>
                  <a:lnTo>
                    <a:pt x="19206" y="17101"/>
                  </a:lnTo>
                  <a:lnTo>
                    <a:pt x="19215" y="17109"/>
                  </a:lnTo>
                  <a:lnTo>
                    <a:pt x="19224" y="17117"/>
                  </a:lnTo>
                  <a:lnTo>
                    <a:pt x="19233" y="17125"/>
                  </a:lnTo>
                  <a:lnTo>
                    <a:pt x="19242" y="17133"/>
                  </a:lnTo>
                  <a:lnTo>
                    <a:pt x="19251" y="17141"/>
                  </a:lnTo>
                  <a:lnTo>
                    <a:pt x="19260" y="17149"/>
                  </a:lnTo>
                  <a:lnTo>
                    <a:pt x="19269" y="17157"/>
                  </a:lnTo>
                  <a:lnTo>
                    <a:pt x="19278" y="17165"/>
                  </a:lnTo>
                  <a:lnTo>
                    <a:pt x="19287" y="17173"/>
                  </a:lnTo>
                  <a:lnTo>
                    <a:pt x="19296" y="17181"/>
                  </a:lnTo>
                  <a:lnTo>
                    <a:pt x="19305" y="17189"/>
                  </a:lnTo>
                  <a:lnTo>
                    <a:pt x="19314" y="17197"/>
                  </a:lnTo>
                  <a:lnTo>
                    <a:pt x="19323" y="17205"/>
                  </a:lnTo>
                  <a:lnTo>
                    <a:pt x="19332" y="17213"/>
                  </a:lnTo>
                  <a:lnTo>
                    <a:pt x="19341" y="17221"/>
                  </a:lnTo>
                  <a:lnTo>
                    <a:pt x="19350" y="17229"/>
                  </a:lnTo>
                  <a:lnTo>
                    <a:pt x="19359" y="17237"/>
                  </a:lnTo>
                  <a:lnTo>
                    <a:pt x="19368" y="17245"/>
                  </a:lnTo>
                  <a:lnTo>
                    <a:pt x="19377" y="17253"/>
                  </a:lnTo>
                  <a:lnTo>
                    <a:pt x="19386" y="17261"/>
                  </a:lnTo>
                  <a:lnTo>
                    <a:pt x="19395" y="17269"/>
                  </a:lnTo>
                  <a:lnTo>
                    <a:pt x="19404" y="17277"/>
                  </a:lnTo>
                  <a:lnTo>
                    <a:pt x="19413" y="17285"/>
                  </a:lnTo>
                  <a:lnTo>
                    <a:pt x="19422" y="17293"/>
                  </a:lnTo>
                  <a:lnTo>
                    <a:pt x="19431" y="17301"/>
                  </a:lnTo>
                  <a:lnTo>
                    <a:pt x="19440" y="17309"/>
                  </a:lnTo>
                  <a:lnTo>
                    <a:pt x="19449" y="17317"/>
                  </a:lnTo>
                  <a:lnTo>
                    <a:pt x="19458" y="17325"/>
                  </a:lnTo>
                  <a:lnTo>
                    <a:pt x="19467" y="17333"/>
                  </a:lnTo>
                  <a:lnTo>
                    <a:pt x="19476" y="17341"/>
                  </a:lnTo>
                  <a:lnTo>
                    <a:pt x="19485" y="17349"/>
                  </a:lnTo>
                  <a:lnTo>
                    <a:pt x="19494" y="17357"/>
                  </a:lnTo>
                  <a:lnTo>
                    <a:pt x="19503" y="17365"/>
                  </a:lnTo>
                  <a:lnTo>
                    <a:pt x="19512" y="17373"/>
                  </a:lnTo>
                  <a:lnTo>
                    <a:pt x="19521" y="17381"/>
                  </a:lnTo>
                  <a:lnTo>
                    <a:pt x="19530" y="17389"/>
                  </a:lnTo>
                  <a:lnTo>
                    <a:pt x="19539" y="17397"/>
                  </a:lnTo>
                  <a:lnTo>
                    <a:pt x="19548" y="17406"/>
                  </a:lnTo>
                  <a:lnTo>
                    <a:pt x="19557" y="17414"/>
                  </a:lnTo>
                  <a:lnTo>
                    <a:pt x="19566" y="17422"/>
                  </a:lnTo>
                  <a:lnTo>
                    <a:pt x="19575" y="17430"/>
                  </a:lnTo>
                  <a:lnTo>
                    <a:pt x="19584" y="17438"/>
                  </a:lnTo>
                  <a:lnTo>
                    <a:pt x="19593" y="17446"/>
                  </a:lnTo>
                  <a:lnTo>
                    <a:pt x="19602" y="17454"/>
                  </a:lnTo>
                  <a:lnTo>
                    <a:pt x="19611" y="17462"/>
                  </a:lnTo>
                  <a:lnTo>
                    <a:pt x="19620" y="17470"/>
                  </a:lnTo>
                  <a:lnTo>
                    <a:pt x="19629" y="17478"/>
                  </a:lnTo>
                  <a:lnTo>
                    <a:pt x="19638" y="17486"/>
                  </a:lnTo>
                  <a:lnTo>
                    <a:pt x="19647" y="17494"/>
                  </a:lnTo>
                  <a:lnTo>
                    <a:pt x="19656" y="17502"/>
                  </a:lnTo>
                  <a:lnTo>
                    <a:pt x="19665" y="17510"/>
                  </a:lnTo>
                  <a:lnTo>
                    <a:pt x="19674" y="17518"/>
                  </a:lnTo>
                  <a:lnTo>
                    <a:pt x="19683" y="17526"/>
                  </a:lnTo>
                  <a:lnTo>
                    <a:pt x="19692" y="17534"/>
                  </a:lnTo>
                  <a:lnTo>
                    <a:pt x="19701" y="17542"/>
                  </a:lnTo>
                  <a:lnTo>
                    <a:pt x="19710" y="17550"/>
                  </a:lnTo>
                  <a:lnTo>
                    <a:pt x="19719" y="17558"/>
                  </a:lnTo>
                  <a:lnTo>
                    <a:pt x="19728" y="17566"/>
                  </a:lnTo>
                  <a:lnTo>
                    <a:pt x="19737" y="17574"/>
                  </a:lnTo>
                  <a:lnTo>
                    <a:pt x="19746" y="17582"/>
                  </a:lnTo>
                  <a:lnTo>
                    <a:pt x="19755" y="17590"/>
                  </a:lnTo>
                  <a:lnTo>
                    <a:pt x="19764" y="17598"/>
                  </a:lnTo>
                  <a:lnTo>
                    <a:pt x="19773" y="17606"/>
                  </a:lnTo>
                  <a:lnTo>
                    <a:pt x="19782" y="17614"/>
                  </a:lnTo>
                  <a:lnTo>
                    <a:pt x="19791" y="17622"/>
                  </a:lnTo>
                  <a:lnTo>
                    <a:pt x="19800" y="17630"/>
                  </a:lnTo>
                  <a:lnTo>
                    <a:pt x="19809" y="17638"/>
                  </a:lnTo>
                  <a:lnTo>
                    <a:pt x="19818" y="17646"/>
                  </a:lnTo>
                  <a:lnTo>
                    <a:pt x="19827" y="17654"/>
                  </a:lnTo>
                  <a:lnTo>
                    <a:pt x="19836" y="17662"/>
                  </a:lnTo>
                  <a:lnTo>
                    <a:pt x="19845" y="17670"/>
                  </a:lnTo>
                  <a:lnTo>
                    <a:pt x="19854" y="17678"/>
                  </a:lnTo>
                  <a:lnTo>
                    <a:pt x="19863" y="17686"/>
                  </a:lnTo>
                  <a:lnTo>
                    <a:pt x="19872" y="17694"/>
                  </a:lnTo>
                  <a:lnTo>
                    <a:pt x="19881" y="17702"/>
                  </a:lnTo>
                  <a:lnTo>
                    <a:pt x="19890" y="17710"/>
                  </a:lnTo>
                  <a:lnTo>
                    <a:pt x="19899" y="17718"/>
                  </a:lnTo>
                  <a:lnTo>
                    <a:pt x="19908" y="17726"/>
                  </a:lnTo>
                  <a:lnTo>
                    <a:pt x="19917" y="17734"/>
                  </a:lnTo>
                  <a:lnTo>
                    <a:pt x="19926" y="17742"/>
                  </a:lnTo>
                  <a:lnTo>
                    <a:pt x="19935" y="17750"/>
                  </a:lnTo>
                  <a:lnTo>
                    <a:pt x="19944" y="17758"/>
                  </a:lnTo>
                  <a:lnTo>
                    <a:pt x="19953" y="17766"/>
                  </a:lnTo>
                  <a:lnTo>
                    <a:pt x="19962" y="17774"/>
                  </a:lnTo>
                  <a:lnTo>
                    <a:pt x="19971" y="17782"/>
                  </a:lnTo>
                  <a:lnTo>
                    <a:pt x="19980" y="17790"/>
                  </a:lnTo>
                  <a:lnTo>
                    <a:pt x="19989" y="17798"/>
                  </a:lnTo>
                  <a:lnTo>
                    <a:pt x="19998" y="17806"/>
                  </a:lnTo>
                  <a:lnTo>
                    <a:pt x="20007" y="17814"/>
                  </a:lnTo>
                  <a:lnTo>
                    <a:pt x="20016" y="17822"/>
                  </a:lnTo>
                  <a:lnTo>
                    <a:pt x="20025" y="17830"/>
                  </a:lnTo>
                  <a:lnTo>
                    <a:pt x="20034" y="17838"/>
                  </a:lnTo>
                  <a:lnTo>
                    <a:pt x="20043" y="17846"/>
                  </a:lnTo>
                  <a:lnTo>
                    <a:pt x="20052" y="17854"/>
                  </a:lnTo>
                  <a:lnTo>
                    <a:pt x="20061" y="17862"/>
                  </a:lnTo>
                  <a:lnTo>
                    <a:pt x="20070" y="17870"/>
                  </a:lnTo>
                  <a:lnTo>
                    <a:pt x="20079" y="17878"/>
                  </a:lnTo>
                  <a:lnTo>
                    <a:pt x="20088" y="17886"/>
                  </a:lnTo>
                  <a:lnTo>
                    <a:pt x="20097" y="17894"/>
                  </a:lnTo>
                  <a:lnTo>
                    <a:pt x="20106" y="17902"/>
                  </a:lnTo>
                  <a:lnTo>
                    <a:pt x="20115" y="17910"/>
                  </a:lnTo>
                  <a:lnTo>
                    <a:pt x="20124" y="17918"/>
                  </a:lnTo>
                  <a:lnTo>
                    <a:pt x="20133" y="17926"/>
                  </a:lnTo>
                  <a:lnTo>
                    <a:pt x="20142" y="17934"/>
                  </a:lnTo>
                  <a:lnTo>
                    <a:pt x="20151" y="17942"/>
                  </a:lnTo>
                  <a:lnTo>
                    <a:pt x="20160" y="17950"/>
                  </a:lnTo>
                  <a:lnTo>
                    <a:pt x="20169" y="17958"/>
                  </a:lnTo>
                  <a:lnTo>
                    <a:pt x="20178" y="17966"/>
                  </a:lnTo>
                  <a:lnTo>
                    <a:pt x="20187" y="17974"/>
                  </a:lnTo>
                  <a:lnTo>
                    <a:pt x="20196" y="17982"/>
                  </a:lnTo>
                  <a:lnTo>
                    <a:pt x="20205" y="17991"/>
                  </a:lnTo>
                  <a:lnTo>
                    <a:pt x="20214" y="17999"/>
                  </a:lnTo>
                  <a:lnTo>
                    <a:pt x="20223" y="18007"/>
                  </a:lnTo>
                  <a:lnTo>
                    <a:pt x="20232" y="18015"/>
                  </a:lnTo>
                  <a:lnTo>
                    <a:pt x="20241" y="18023"/>
                  </a:lnTo>
                  <a:lnTo>
                    <a:pt x="20250" y="18031"/>
                  </a:lnTo>
                  <a:lnTo>
                    <a:pt x="20259" y="18039"/>
                  </a:lnTo>
                  <a:lnTo>
                    <a:pt x="20268" y="18047"/>
                  </a:lnTo>
                  <a:lnTo>
                    <a:pt x="20277" y="18055"/>
                  </a:lnTo>
                  <a:lnTo>
                    <a:pt x="20286" y="18063"/>
                  </a:lnTo>
                  <a:lnTo>
                    <a:pt x="20295" y="18071"/>
                  </a:lnTo>
                  <a:lnTo>
                    <a:pt x="20304" y="18079"/>
                  </a:lnTo>
                  <a:lnTo>
                    <a:pt x="20313" y="18087"/>
                  </a:lnTo>
                  <a:lnTo>
                    <a:pt x="20322" y="18095"/>
                  </a:lnTo>
                  <a:lnTo>
                    <a:pt x="20331" y="18103"/>
                  </a:lnTo>
                  <a:lnTo>
                    <a:pt x="20340" y="18111"/>
                  </a:lnTo>
                  <a:lnTo>
                    <a:pt x="20349" y="18119"/>
                  </a:lnTo>
                  <a:lnTo>
                    <a:pt x="20358" y="18127"/>
                  </a:lnTo>
                  <a:lnTo>
                    <a:pt x="20367" y="18135"/>
                  </a:lnTo>
                  <a:lnTo>
                    <a:pt x="20376" y="18143"/>
                  </a:lnTo>
                  <a:lnTo>
                    <a:pt x="20385" y="18151"/>
                  </a:lnTo>
                  <a:lnTo>
                    <a:pt x="20394" y="18159"/>
                  </a:lnTo>
                  <a:lnTo>
                    <a:pt x="20403" y="18167"/>
                  </a:lnTo>
                  <a:lnTo>
                    <a:pt x="20412" y="18175"/>
                  </a:lnTo>
                  <a:lnTo>
                    <a:pt x="20421" y="18183"/>
                  </a:lnTo>
                  <a:lnTo>
                    <a:pt x="20430" y="18191"/>
                  </a:lnTo>
                  <a:lnTo>
                    <a:pt x="20439" y="18199"/>
                  </a:lnTo>
                  <a:lnTo>
                    <a:pt x="20448" y="18207"/>
                  </a:lnTo>
                  <a:lnTo>
                    <a:pt x="20457" y="18215"/>
                  </a:lnTo>
                  <a:lnTo>
                    <a:pt x="20466" y="18223"/>
                  </a:lnTo>
                  <a:lnTo>
                    <a:pt x="20475" y="18231"/>
                  </a:lnTo>
                  <a:lnTo>
                    <a:pt x="20484" y="18239"/>
                  </a:lnTo>
                  <a:lnTo>
                    <a:pt x="20493" y="18247"/>
                  </a:lnTo>
                  <a:lnTo>
                    <a:pt x="20502" y="18255"/>
                  </a:lnTo>
                  <a:lnTo>
                    <a:pt x="20511" y="18263"/>
                  </a:lnTo>
                  <a:lnTo>
                    <a:pt x="20520" y="18271"/>
                  </a:lnTo>
                  <a:lnTo>
                    <a:pt x="20529" y="18279"/>
                  </a:lnTo>
                  <a:lnTo>
                    <a:pt x="20538" y="18287"/>
                  </a:lnTo>
                  <a:lnTo>
                    <a:pt x="20547" y="18295"/>
                  </a:lnTo>
                  <a:lnTo>
                    <a:pt x="20556" y="18303"/>
                  </a:lnTo>
                  <a:lnTo>
                    <a:pt x="20565" y="18311"/>
                  </a:lnTo>
                  <a:lnTo>
                    <a:pt x="20574" y="18319"/>
                  </a:lnTo>
                  <a:lnTo>
                    <a:pt x="20583" y="18327"/>
                  </a:lnTo>
                  <a:lnTo>
                    <a:pt x="20592" y="18335"/>
                  </a:lnTo>
                  <a:lnTo>
                    <a:pt x="20601" y="18343"/>
                  </a:lnTo>
                  <a:lnTo>
                    <a:pt x="20610" y="18351"/>
                  </a:lnTo>
                  <a:lnTo>
                    <a:pt x="20619" y="18359"/>
                  </a:lnTo>
                  <a:lnTo>
                    <a:pt x="20628" y="18367"/>
                  </a:lnTo>
                  <a:lnTo>
                    <a:pt x="20637" y="18375"/>
                  </a:lnTo>
                  <a:lnTo>
                    <a:pt x="20646" y="18383"/>
                  </a:lnTo>
                  <a:lnTo>
                    <a:pt x="20655" y="18391"/>
                  </a:lnTo>
                  <a:lnTo>
                    <a:pt x="20664" y="18399"/>
                  </a:lnTo>
                  <a:lnTo>
                    <a:pt x="20673" y="18407"/>
                  </a:lnTo>
                  <a:lnTo>
                    <a:pt x="20682" y="18415"/>
                  </a:lnTo>
                  <a:lnTo>
                    <a:pt x="20691" y="18423"/>
                  </a:lnTo>
                  <a:lnTo>
                    <a:pt x="20700" y="18431"/>
                  </a:lnTo>
                  <a:lnTo>
                    <a:pt x="20709" y="18439"/>
                  </a:lnTo>
                  <a:lnTo>
                    <a:pt x="20718" y="18447"/>
                  </a:lnTo>
                  <a:lnTo>
                    <a:pt x="20727" y="18455"/>
                  </a:lnTo>
                  <a:lnTo>
                    <a:pt x="20736" y="18463"/>
                  </a:lnTo>
                  <a:lnTo>
                    <a:pt x="20745" y="18471"/>
                  </a:lnTo>
                  <a:lnTo>
                    <a:pt x="20754" y="18479"/>
                  </a:lnTo>
                  <a:lnTo>
                    <a:pt x="20763" y="18487"/>
                  </a:lnTo>
                  <a:lnTo>
                    <a:pt x="20772" y="18495"/>
                  </a:lnTo>
                  <a:lnTo>
                    <a:pt x="20781" y="18503"/>
                  </a:lnTo>
                  <a:lnTo>
                    <a:pt x="20790" y="18511"/>
                  </a:lnTo>
                  <a:lnTo>
                    <a:pt x="20799" y="18519"/>
                  </a:lnTo>
                  <a:lnTo>
                    <a:pt x="20808" y="18527"/>
                  </a:lnTo>
                  <a:lnTo>
                    <a:pt x="20817" y="18535"/>
                  </a:lnTo>
                  <a:lnTo>
                    <a:pt x="20826" y="18543"/>
                  </a:lnTo>
                  <a:lnTo>
                    <a:pt x="20835" y="18551"/>
                  </a:lnTo>
                  <a:lnTo>
                    <a:pt x="20844" y="18559"/>
                  </a:lnTo>
                  <a:lnTo>
                    <a:pt x="20853" y="18567"/>
                  </a:lnTo>
                  <a:lnTo>
                    <a:pt x="20862" y="18576"/>
                  </a:lnTo>
                  <a:lnTo>
                    <a:pt x="20871" y="18584"/>
                  </a:lnTo>
                  <a:lnTo>
                    <a:pt x="20880" y="18592"/>
                  </a:lnTo>
                  <a:lnTo>
                    <a:pt x="20889" y="18600"/>
                  </a:lnTo>
                  <a:lnTo>
                    <a:pt x="20898" y="18608"/>
                  </a:lnTo>
                  <a:lnTo>
                    <a:pt x="20907" y="18616"/>
                  </a:lnTo>
                  <a:lnTo>
                    <a:pt x="20916" y="18624"/>
                  </a:lnTo>
                  <a:lnTo>
                    <a:pt x="20925" y="18632"/>
                  </a:lnTo>
                  <a:lnTo>
                    <a:pt x="20934" y="18640"/>
                  </a:lnTo>
                  <a:lnTo>
                    <a:pt x="20943" y="18648"/>
                  </a:lnTo>
                  <a:lnTo>
                    <a:pt x="20952" y="18656"/>
                  </a:lnTo>
                  <a:lnTo>
                    <a:pt x="20961" y="18664"/>
                  </a:lnTo>
                  <a:lnTo>
                    <a:pt x="20970" y="18672"/>
                  </a:lnTo>
                  <a:lnTo>
                    <a:pt x="20979" y="18680"/>
                  </a:lnTo>
                  <a:lnTo>
                    <a:pt x="20988" y="18688"/>
                  </a:lnTo>
                  <a:lnTo>
                    <a:pt x="20997" y="18696"/>
                  </a:lnTo>
                  <a:lnTo>
                    <a:pt x="21006" y="18704"/>
                  </a:lnTo>
                  <a:lnTo>
                    <a:pt x="21015" y="18712"/>
                  </a:lnTo>
                  <a:lnTo>
                    <a:pt x="21024" y="18720"/>
                  </a:lnTo>
                  <a:lnTo>
                    <a:pt x="21033" y="18728"/>
                  </a:lnTo>
                  <a:lnTo>
                    <a:pt x="21042" y="18736"/>
                  </a:lnTo>
                  <a:lnTo>
                    <a:pt x="21051" y="18744"/>
                  </a:lnTo>
                  <a:lnTo>
                    <a:pt x="21060" y="18752"/>
                  </a:lnTo>
                  <a:lnTo>
                    <a:pt x="21069" y="18760"/>
                  </a:lnTo>
                  <a:lnTo>
                    <a:pt x="21078" y="18768"/>
                  </a:lnTo>
                  <a:lnTo>
                    <a:pt x="21087" y="18776"/>
                  </a:lnTo>
                  <a:lnTo>
                    <a:pt x="21096" y="18784"/>
                  </a:lnTo>
                  <a:lnTo>
                    <a:pt x="21105" y="18792"/>
                  </a:lnTo>
                  <a:lnTo>
                    <a:pt x="21114" y="18800"/>
                  </a:lnTo>
                  <a:lnTo>
                    <a:pt x="21123" y="18808"/>
                  </a:lnTo>
                  <a:lnTo>
                    <a:pt x="21132" y="18816"/>
                  </a:lnTo>
                  <a:lnTo>
                    <a:pt x="21141" y="18824"/>
                  </a:lnTo>
                  <a:lnTo>
                    <a:pt x="21150" y="18832"/>
                  </a:lnTo>
                  <a:lnTo>
                    <a:pt x="21159" y="18840"/>
                  </a:lnTo>
                  <a:lnTo>
                    <a:pt x="21168" y="18848"/>
                  </a:lnTo>
                  <a:lnTo>
                    <a:pt x="21177" y="18856"/>
                  </a:lnTo>
                  <a:lnTo>
                    <a:pt x="21186" y="18864"/>
                  </a:lnTo>
                  <a:lnTo>
                    <a:pt x="21195" y="18872"/>
                  </a:lnTo>
                  <a:lnTo>
                    <a:pt x="21204" y="18880"/>
                  </a:lnTo>
                  <a:lnTo>
                    <a:pt x="21213" y="18888"/>
                  </a:lnTo>
                  <a:lnTo>
                    <a:pt x="21222" y="18896"/>
                  </a:lnTo>
                  <a:lnTo>
                    <a:pt x="21231" y="18904"/>
                  </a:lnTo>
                  <a:lnTo>
                    <a:pt x="21240" y="18912"/>
                  </a:lnTo>
                  <a:lnTo>
                    <a:pt x="21249" y="18920"/>
                  </a:lnTo>
                  <a:lnTo>
                    <a:pt x="21258" y="18928"/>
                  </a:lnTo>
                  <a:lnTo>
                    <a:pt x="21267" y="18936"/>
                  </a:lnTo>
                  <a:lnTo>
                    <a:pt x="21276" y="18944"/>
                  </a:lnTo>
                  <a:lnTo>
                    <a:pt x="21285" y="18952"/>
                  </a:lnTo>
                  <a:lnTo>
                    <a:pt x="21294" y="18960"/>
                  </a:lnTo>
                  <a:lnTo>
                    <a:pt x="21303" y="18968"/>
                  </a:lnTo>
                  <a:lnTo>
                    <a:pt x="21312" y="18976"/>
                  </a:lnTo>
                  <a:lnTo>
                    <a:pt x="21321" y="18984"/>
                  </a:lnTo>
                  <a:lnTo>
                    <a:pt x="21330" y="18992"/>
                  </a:lnTo>
                  <a:lnTo>
                    <a:pt x="21339" y="19000"/>
                  </a:lnTo>
                  <a:lnTo>
                    <a:pt x="21348" y="19008"/>
                  </a:lnTo>
                  <a:lnTo>
                    <a:pt x="21357" y="19016"/>
                  </a:lnTo>
                  <a:lnTo>
                    <a:pt x="21366" y="19024"/>
                  </a:lnTo>
                  <a:lnTo>
                    <a:pt x="21375" y="19032"/>
                  </a:lnTo>
                  <a:lnTo>
                    <a:pt x="21384" y="19040"/>
                  </a:lnTo>
                  <a:lnTo>
                    <a:pt x="21393" y="19048"/>
                  </a:lnTo>
                  <a:lnTo>
                    <a:pt x="21402" y="19056"/>
                  </a:lnTo>
                  <a:lnTo>
                    <a:pt x="21411" y="19064"/>
                  </a:lnTo>
                  <a:lnTo>
                    <a:pt x="21420" y="19072"/>
                  </a:lnTo>
                  <a:lnTo>
                    <a:pt x="21429" y="19080"/>
                  </a:lnTo>
                  <a:lnTo>
                    <a:pt x="21438" y="19088"/>
                  </a:lnTo>
                  <a:lnTo>
                    <a:pt x="21447" y="19096"/>
                  </a:lnTo>
                  <a:lnTo>
                    <a:pt x="21456" y="19104"/>
                  </a:lnTo>
                  <a:lnTo>
                    <a:pt x="21465" y="19112"/>
                  </a:lnTo>
                  <a:lnTo>
                    <a:pt x="21474" y="19120"/>
                  </a:lnTo>
                  <a:lnTo>
                    <a:pt x="21483" y="19128"/>
                  </a:lnTo>
                  <a:lnTo>
                    <a:pt x="21492" y="19136"/>
                  </a:lnTo>
                  <a:lnTo>
                    <a:pt x="21501" y="19144"/>
                  </a:lnTo>
                  <a:lnTo>
                    <a:pt x="21510" y="19152"/>
                  </a:lnTo>
                  <a:lnTo>
                    <a:pt x="21519" y="19161"/>
                  </a:lnTo>
                  <a:lnTo>
                    <a:pt x="21528" y="19169"/>
                  </a:lnTo>
                  <a:lnTo>
                    <a:pt x="21537" y="19177"/>
                  </a:lnTo>
                  <a:lnTo>
                    <a:pt x="21546" y="19185"/>
                  </a:lnTo>
                  <a:lnTo>
                    <a:pt x="21555" y="19193"/>
                  </a:lnTo>
                  <a:lnTo>
                    <a:pt x="21564" y="19201"/>
                  </a:lnTo>
                  <a:lnTo>
                    <a:pt x="21573" y="19209"/>
                  </a:lnTo>
                  <a:lnTo>
                    <a:pt x="21582" y="19217"/>
                  </a:lnTo>
                  <a:lnTo>
                    <a:pt x="21591" y="19225"/>
                  </a:lnTo>
                  <a:lnTo>
                    <a:pt x="21600" y="19233"/>
                  </a:lnTo>
                  <a:lnTo>
                    <a:pt x="21609" y="19241"/>
                  </a:lnTo>
                  <a:lnTo>
                    <a:pt x="21618" y="19249"/>
                  </a:lnTo>
                  <a:lnTo>
                    <a:pt x="21627" y="19257"/>
                  </a:lnTo>
                  <a:lnTo>
                    <a:pt x="21636" y="19265"/>
                  </a:lnTo>
                  <a:lnTo>
                    <a:pt x="21645" y="19273"/>
                  </a:lnTo>
                  <a:lnTo>
                    <a:pt x="21654" y="19281"/>
                  </a:lnTo>
                  <a:lnTo>
                    <a:pt x="21663" y="19289"/>
                  </a:lnTo>
                  <a:lnTo>
                    <a:pt x="21672" y="19297"/>
                  </a:lnTo>
                  <a:lnTo>
                    <a:pt x="21681" y="19305"/>
                  </a:lnTo>
                  <a:lnTo>
                    <a:pt x="21690" y="19313"/>
                  </a:lnTo>
                  <a:lnTo>
                    <a:pt x="21699" y="19321"/>
                  </a:lnTo>
                  <a:lnTo>
                    <a:pt x="21708" y="19329"/>
                  </a:lnTo>
                  <a:lnTo>
                    <a:pt x="21717" y="19337"/>
                  </a:lnTo>
                  <a:lnTo>
                    <a:pt x="21726" y="19345"/>
                  </a:lnTo>
                  <a:lnTo>
                    <a:pt x="21735" y="19353"/>
                  </a:lnTo>
                  <a:lnTo>
                    <a:pt x="21744" y="19361"/>
                  </a:lnTo>
                  <a:lnTo>
                    <a:pt x="21753" y="19369"/>
                  </a:lnTo>
                  <a:lnTo>
                    <a:pt x="21762" y="19377"/>
                  </a:lnTo>
                  <a:lnTo>
                    <a:pt x="21771" y="19385"/>
                  </a:lnTo>
                  <a:lnTo>
                    <a:pt x="21780" y="19393"/>
                  </a:lnTo>
                  <a:lnTo>
                    <a:pt x="21789" y="19401"/>
                  </a:lnTo>
                  <a:lnTo>
                    <a:pt x="21798" y="19409"/>
                  </a:lnTo>
                  <a:lnTo>
                    <a:pt x="21807" y="19417"/>
                  </a:lnTo>
                  <a:lnTo>
                    <a:pt x="21816" y="19425"/>
                  </a:lnTo>
                  <a:lnTo>
                    <a:pt x="21825" y="19433"/>
                  </a:lnTo>
                  <a:lnTo>
                    <a:pt x="21834" y="19441"/>
                  </a:lnTo>
                  <a:lnTo>
                    <a:pt x="21843" y="19449"/>
                  </a:lnTo>
                  <a:lnTo>
                    <a:pt x="21852" y="19457"/>
                  </a:lnTo>
                  <a:lnTo>
                    <a:pt x="21861" y="19465"/>
                  </a:lnTo>
                  <a:lnTo>
                    <a:pt x="21870" y="19473"/>
                  </a:lnTo>
                  <a:lnTo>
                    <a:pt x="21879" y="19481"/>
                  </a:lnTo>
                  <a:lnTo>
                    <a:pt x="21888" y="19489"/>
                  </a:lnTo>
                  <a:lnTo>
                    <a:pt x="21897" y="19497"/>
                  </a:lnTo>
                  <a:lnTo>
                    <a:pt x="21906" y="19505"/>
                  </a:lnTo>
                  <a:lnTo>
                    <a:pt x="21915" y="19513"/>
                  </a:lnTo>
                  <a:lnTo>
                    <a:pt x="21924" y="19521"/>
                  </a:lnTo>
                  <a:lnTo>
                    <a:pt x="21933" y="19529"/>
                  </a:lnTo>
                  <a:lnTo>
                    <a:pt x="21942" y="19537"/>
                  </a:lnTo>
                  <a:lnTo>
                    <a:pt x="21951" y="19545"/>
                  </a:lnTo>
                  <a:lnTo>
                    <a:pt x="21960" y="19553"/>
                  </a:lnTo>
                  <a:lnTo>
                    <a:pt x="21969" y="19561"/>
                  </a:lnTo>
                  <a:lnTo>
                    <a:pt x="21978" y="19569"/>
                  </a:lnTo>
                  <a:lnTo>
                    <a:pt x="21987" y="19577"/>
                  </a:lnTo>
                  <a:lnTo>
                    <a:pt x="21996" y="19585"/>
                  </a:lnTo>
                  <a:lnTo>
                    <a:pt x="22005" y="19593"/>
                  </a:lnTo>
                  <a:lnTo>
                    <a:pt x="22014" y="19601"/>
                  </a:lnTo>
                  <a:lnTo>
                    <a:pt x="22023" y="19609"/>
                  </a:lnTo>
                  <a:lnTo>
                    <a:pt x="22032" y="19617"/>
                  </a:lnTo>
                  <a:lnTo>
                    <a:pt x="22041" y="19625"/>
                  </a:lnTo>
                  <a:lnTo>
                    <a:pt x="22050" y="19633"/>
                  </a:lnTo>
                  <a:lnTo>
                    <a:pt x="22059" y="19641"/>
                  </a:lnTo>
                  <a:lnTo>
                    <a:pt x="22068" y="19649"/>
                  </a:lnTo>
                  <a:lnTo>
                    <a:pt x="22077" y="19657"/>
                  </a:lnTo>
                  <a:lnTo>
                    <a:pt x="22086" y="19665"/>
                  </a:lnTo>
                  <a:lnTo>
                    <a:pt x="22095" y="19673"/>
                  </a:lnTo>
                  <a:lnTo>
                    <a:pt x="22104" y="19681"/>
                  </a:lnTo>
                  <a:lnTo>
                    <a:pt x="22113" y="19689"/>
                  </a:lnTo>
                  <a:lnTo>
                    <a:pt x="22122" y="19697"/>
                  </a:lnTo>
                  <a:lnTo>
                    <a:pt x="22131" y="19705"/>
                  </a:lnTo>
                  <a:lnTo>
                    <a:pt x="22140" y="19713"/>
                  </a:lnTo>
                  <a:lnTo>
                    <a:pt x="22149" y="19721"/>
                  </a:lnTo>
                  <a:lnTo>
                    <a:pt x="22158" y="19729"/>
                  </a:lnTo>
                  <a:lnTo>
                    <a:pt x="22167" y="19737"/>
                  </a:lnTo>
                  <a:lnTo>
                    <a:pt x="22176" y="19746"/>
                  </a:lnTo>
                  <a:lnTo>
                    <a:pt x="22185" y="19754"/>
                  </a:lnTo>
                  <a:lnTo>
                    <a:pt x="22194" y="19762"/>
                  </a:lnTo>
                  <a:lnTo>
                    <a:pt x="22203" y="19770"/>
                  </a:lnTo>
                  <a:lnTo>
                    <a:pt x="22212" y="19778"/>
                  </a:lnTo>
                  <a:lnTo>
                    <a:pt x="22221" y="19786"/>
                  </a:lnTo>
                  <a:lnTo>
                    <a:pt x="22230" y="19794"/>
                  </a:lnTo>
                  <a:lnTo>
                    <a:pt x="22239" y="19802"/>
                  </a:lnTo>
                  <a:lnTo>
                    <a:pt x="22248" y="19810"/>
                  </a:lnTo>
                  <a:lnTo>
                    <a:pt x="22257" y="19818"/>
                  </a:lnTo>
                  <a:lnTo>
                    <a:pt x="22266" y="19826"/>
                  </a:lnTo>
                  <a:lnTo>
                    <a:pt x="22275" y="19834"/>
                  </a:lnTo>
                  <a:lnTo>
                    <a:pt x="22284" y="19842"/>
                  </a:lnTo>
                  <a:lnTo>
                    <a:pt x="22293" y="19850"/>
                  </a:lnTo>
                  <a:lnTo>
                    <a:pt x="22302" y="19858"/>
                  </a:lnTo>
                  <a:lnTo>
                    <a:pt x="22311" y="19866"/>
                  </a:lnTo>
                  <a:lnTo>
                    <a:pt x="22320" y="19874"/>
                  </a:lnTo>
                  <a:lnTo>
                    <a:pt x="22329" y="19882"/>
                  </a:lnTo>
                  <a:lnTo>
                    <a:pt x="22338" y="19890"/>
                  </a:lnTo>
                  <a:lnTo>
                    <a:pt x="22347" y="19898"/>
                  </a:lnTo>
                  <a:lnTo>
                    <a:pt x="22356" y="19906"/>
                  </a:lnTo>
                  <a:lnTo>
                    <a:pt x="22365" y="19914"/>
                  </a:lnTo>
                  <a:lnTo>
                    <a:pt x="22374" y="19922"/>
                  </a:lnTo>
                  <a:lnTo>
                    <a:pt x="22383" y="19930"/>
                  </a:lnTo>
                  <a:lnTo>
                    <a:pt x="22392" y="19938"/>
                  </a:lnTo>
                  <a:lnTo>
                    <a:pt x="22401" y="19946"/>
                  </a:lnTo>
                  <a:lnTo>
                    <a:pt x="22410" y="19954"/>
                  </a:lnTo>
                  <a:lnTo>
                    <a:pt x="22419" y="19962"/>
                  </a:lnTo>
                  <a:lnTo>
                    <a:pt x="22428" y="19970"/>
                  </a:lnTo>
                  <a:lnTo>
                    <a:pt x="22437" y="19978"/>
                  </a:lnTo>
                  <a:lnTo>
                    <a:pt x="22446" y="19986"/>
                  </a:lnTo>
                  <a:lnTo>
                    <a:pt x="22455" y="19994"/>
                  </a:lnTo>
                  <a:lnTo>
                    <a:pt x="22464" y="20002"/>
                  </a:lnTo>
                  <a:lnTo>
                    <a:pt x="22473" y="20010"/>
                  </a:lnTo>
                  <a:lnTo>
                    <a:pt x="22482" y="20018"/>
                  </a:lnTo>
                  <a:lnTo>
                    <a:pt x="22491" y="20026"/>
                  </a:lnTo>
                  <a:lnTo>
                    <a:pt x="22500" y="20034"/>
                  </a:lnTo>
                  <a:lnTo>
                    <a:pt x="22509" y="20042"/>
                  </a:lnTo>
                  <a:lnTo>
                    <a:pt x="22518" y="20050"/>
                  </a:lnTo>
                  <a:lnTo>
                    <a:pt x="22527" y="20058"/>
                  </a:lnTo>
                  <a:lnTo>
                    <a:pt x="22536" y="20066"/>
                  </a:lnTo>
                  <a:lnTo>
                    <a:pt x="22545" y="20074"/>
                  </a:lnTo>
                  <a:lnTo>
                    <a:pt x="22554" y="20082"/>
                  </a:lnTo>
                  <a:lnTo>
                    <a:pt x="22563" y="20090"/>
                  </a:lnTo>
                  <a:lnTo>
                    <a:pt x="22572" y="20098"/>
                  </a:lnTo>
                  <a:lnTo>
                    <a:pt x="22581" y="20106"/>
                  </a:lnTo>
                  <a:lnTo>
                    <a:pt x="22590" y="20114"/>
                  </a:lnTo>
                  <a:lnTo>
                    <a:pt x="22599" y="20122"/>
                  </a:lnTo>
                  <a:lnTo>
                    <a:pt x="22608" y="20130"/>
                  </a:lnTo>
                  <a:lnTo>
                    <a:pt x="22617" y="20138"/>
                  </a:lnTo>
                  <a:lnTo>
                    <a:pt x="22626" y="20146"/>
                  </a:lnTo>
                  <a:lnTo>
                    <a:pt x="22635" y="20154"/>
                  </a:lnTo>
                  <a:lnTo>
                    <a:pt x="22644" y="20162"/>
                  </a:lnTo>
                  <a:lnTo>
                    <a:pt x="22653" y="20170"/>
                  </a:lnTo>
                  <a:lnTo>
                    <a:pt x="22662" y="20178"/>
                  </a:lnTo>
                  <a:lnTo>
                    <a:pt x="22671" y="20186"/>
                  </a:lnTo>
                  <a:lnTo>
                    <a:pt x="22680" y="20194"/>
                  </a:lnTo>
                  <a:lnTo>
                    <a:pt x="22689" y="20202"/>
                  </a:lnTo>
                  <a:lnTo>
                    <a:pt x="22698" y="20210"/>
                  </a:lnTo>
                  <a:lnTo>
                    <a:pt x="22707" y="20218"/>
                  </a:lnTo>
                  <a:lnTo>
                    <a:pt x="22716" y="20226"/>
                  </a:lnTo>
                  <a:lnTo>
                    <a:pt x="22725" y="20234"/>
                  </a:lnTo>
                  <a:lnTo>
                    <a:pt x="22734" y="20242"/>
                  </a:lnTo>
                  <a:lnTo>
                    <a:pt x="22743" y="20250"/>
                  </a:lnTo>
                  <a:lnTo>
                    <a:pt x="22752" y="20258"/>
                  </a:lnTo>
                  <a:lnTo>
                    <a:pt x="22761" y="20266"/>
                  </a:lnTo>
                  <a:lnTo>
                    <a:pt x="22770" y="20274"/>
                  </a:lnTo>
                  <a:lnTo>
                    <a:pt x="22779" y="20282"/>
                  </a:lnTo>
                  <a:lnTo>
                    <a:pt x="22788" y="20290"/>
                  </a:lnTo>
                  <a:lnTo>
                    <a:pt x="22797" y="20298"/>
                  </a:lnTo>
                  <a:lnTo>
                    <a:pt x="22806" y="20306"/>
                  </a:lnTo>
                  <a:lnTo>
                    <a:pt x="22815" y="20314"/>
                  </a:lnTo>
                  <a:lnTo>
                    <a:pt x="22824" y="20322"/>
                  </a:lnTo>
                  <a:lnTo>
                    <a:pt x="22833" y="20331"/>
                  </a:lnTo>
                  <a:lnTo>
                    <a:pt x="22842" y="20339"/>
                  </a:lnTo>
                  <a:lnTo>
                    <a:pt x="22851" y="20347"/>
                  </a:lnTo>
                  <a:lnTo>
                    <a:pt x="22860" y="20355"/>
                  </a:lnTo>
                  <a:lnTo>
                    <a:pt x="22869" y="20363"/>
                  </a:lnTo>
                  <a:lnTo>
                    <a:pt x="22878" y="20371"/>
                  </a:lnTo>
                  <a:lnTo>
                    <a:pt x="22887" y="20379"/>
                  </a:lnTo>
                  <a:lnTo>
                    <a:pt x="22896" y="20387"/>
                  </a:lnTo>
                  <a:lnTo>
                    <a:pt x="22905" y="20395"/>
                  </a:lnTo>
                  <a:lnTo>
                    <a:pt x="22914" y="20403"/>
                  </a:lnTo>
                  <a:lnTo>
                    <a:pt x="22923" y="20411"/>
                  </a:lnTo>
                  <a:lnTo>
                    <a:pt x="22932" y="20419"/>
                  </a:lnTo>
                  <a:lnTo>
                    <a:pt x="22941" y="20427"/>
                  </a:lnTo>
                  <a:lnTo>
                    <a:pt x="22950" y="20435"/>
                  </a:lnTo>
                  <a:lnTo>
                    <a:pt x="22959" y="20443"/>
                  </a:lnTo>
                  <a:lnTo>
                    <a:pt x="22968" y="20451"/>
                  </a:lnTo>
                  <a:lnTo>
                    <a:pt x="22977" y="20459"/>
                  </a:lnTo>
                  <a:lnTo>
                    <a:pt x="22986" y="20467"/>
                  </a:lnTo>
                  <a:lnTo>
                    <a:pt x="22995" y="20475"/>
                  </a:lnTo>
                  <a:lnTo>
                    <a:pt x="23004" y="20483"/>
                  </a:lnTo>
                  <a:lnTo>
                    <a:pt x="23013" y="20491"/>
                  </a:lnTo>
                  <a:lnTo>
                    <a:pt x="23022" y="20499"/>
                  </a:lnTo>
                  <a:lnTo>
                    <a:pt x="23031" y="20507"/>
                  </a:lnTo>
                  <a:lnTo>
                    <a:pt x="23040" y="20515"/>
                  </a:lnTo>
                  <a:lnTo>
                    <a:pt x="23049" y="20523"/>
                  </a:lnTo>
                  <a:lnTo>
                    <a:pt x="23058" y="20531"/>
                  </a:lnTo>
                  <a:lnTo>
                    <a:pt x="23067" y="20539"/>
                  </a:lnTo>
                  <a:lnTo>
                    <a:pt x="23076" y="20547"/>
                  </a:lnTo>
                  <a:lnTo>
                    <a:pt x="23085" y="20555"/>
                  </a:lnTo>
                  <a:lnTo>
                    <a:pt x="23094" y="20563"/>
                  </a:lnTo>
                  <a:lnTo>
                    <a:pt x="23103" y="20571"/>
                  </a:lnTo>
                  <a:lnTo>
                    <a:pt x="23112" y="20579"/>
                  </a:lnTo>
                  <a:lnTo>
                    <a:pt x="23121" y="20587"/>
                  </a:lnTo>
                  <a:lnTo>
                    <a:pt x="23130" y="20595"/>
                  </a:lnTo>
                  <a:lnTo>
                    <a:pt x="23139" y="20603"/>
                  </a:lnTo>
                  <a:lnTo>
                    <a:pt x="23148" y="20611"/>
                  </a:lnTo>
                  <a:lnTo>
                    <a:pt x="23157" y="20619"/>
                  </a:lnTo>
                  <a:lnTo>
                    <a:pt x="23166" y="20627"/>
                  </a:lnTo>
                  <a:lnTo>
                    <a:pt x="23175" y="20635"/>
                  </a:lnTo>
                  <a:lnTo>
                    <a:pt x="23184" y="20643"/>
                  </a:lnTo>
                  <a:lnTo>
                    <a:pt x="23193" y="20651"/>
                  </a:lnTo>
                  <a:lnTo>
                    <a:pt x="23202" y="20659"/>
                  </a:lnTo>
                  <a:lnTo>
                    <a:pt x="23211" y="20667"/>
                  </a:lnTo>
                  <a:lnTo>
                    <a:pt x="23220" y="20675"/>
                  </a:lnTo>
                  <a:lnTo>
                    <a:pt x="23229" y="20683"/>
                  </a:lnTo>
                  <a:lnTo>
                    <a:pt x="23238" y="20691"/>
                  </a:lnTo>
                  <a:lnTo>
                    <a:pt x="23247" y="20699"/>
                  </a:lnTo>
                  <a:lnTo>
                    <a:pt x="23256" y="20707"/>
                  </a:lnTo>
                  <a:lnTo>
                    <a:pt x="23265" y="20715"/>
                  </a:lnTo>
                  <a:lnTo>
                    <a:pt x="23274" y="20723"/>
                  </a:lnTo>
                  <a:lnTo>
                    <a:pt x="23283" y="20731"/>
                  </a:lnTo>
                  <a:lnTo>
                    <a:pt x="23292" y="20739"/>
                  </a:lnTo>
                  <a:lnTo>
                    <a:pt x="23301" y="20747"/>
                  </a:lnTo>
                  <a:lnTo>
                    <a:pt x="23310" y="20755"/>
                  </a:lnTo>
                  <a:lnTo>
                    <a:pt x="23319" y="20763"/>
                  </a:lnTo>
                  <a:lnTo>
                    <a:pt x="23328" y="20771"/>
                  </a:lnTo>
                  <a:lnTo>
                    <a:pt x="23337" y="20779"/>
                  </a:lnTo>
                  <a:lnTo>
                    <a:pt x="23346" y="20787"/>
                  </a:lnTo>
                  <a:lnTo>
                    <a:pt x="23355" y="20795"/>
                  </a:lnTo>
                  <a:lnTo>
                    <a:pt x="23364" y="20803"/>
                  </a:lnTo>
                  <a:lnTo>
                    <a:pt x="23373" y="20811"/>
                  </a:lnTo>
                  <a:lnTo>
                    <a:pt x="23382" y="20819"/>
                  </a:lnTo>
                  <a:lnTo>
                    <a:pt x="23391" y="20827"/>
                  </a:lnTo>
                  <a:lnTo>
                    <a:pt x="23400" y="20835"/>
                  </a:lnTo>
                  <a:lnTo>
                    <a:pt x="23409" y="20843"/>
                  </a:lnTo>
                  <a:lnTo>
                    <a:pt x="23418" y="20851"/>
                  </a:lnTo>
                  <a:lnTo>
                    <a:pt x="23427" y="20859"/>
                  </a:lnTo>
                  <a:lnTo>
                    <a:pt x="23436" y="20867"/>
                  </a:lnTo>
                  <a:lnTo>
                    <a:pt x="23445" y="20875"/>
                  </a:lnTo>
                  <a:lnTo>
                    <a:pt x="23454" y="20883"/>
                  </a:lnTo>
                  <a:lnTo>
                    <a:pt x="23463" y="20891"/>
                  </a:lnTo>
                  <a:lnTo>
                    <a:pt x="23472" y="20899"/>
                  </a:lnTo>
                  <a:lnTo>
                    <a:pt x="23481" y="20908"/>
                  </a:lnTo>
                  <a:lnTo>
                    <a:pt x="23490" y="20916"/>
                  </a:lnTo>
                  <a:lnTo>
                    <a:pt x="23499" y="20924"/>
                  </a:lnTo>
                  <a:lnTo>
                    <a:pt x="23508" y="20932"/>
                  </a:lnTo>
                  <a:lnTo>
                    <a:pt x="23517" y="20940"/>
                  </a:lnTo>
                  <a:lnTo>
                    <a:pt x="23526" y="20948"/>
                  </a:lnTo>
                  <a:lnTo>
                    <a:pt x="23535" y="20956"/>
                  </a:lnTo>
                  <a:lnTo>
                    <a:pt x="23544" y="20964"/>
                  </a:lnTo>
                  <a:lnTo>
                    <a:pt x="23553" y="20972"/>
                  </a:lnTo>
                  <a:lnTo>
                    <a:pt x="23562" y="20980"/>
                  </a:lnTo>
                  <a:lnTo>
                    <a:pt x="23571" y="20988"/>
                  </a:lnTo>
                  <a:lnTo>
                    <a:pt x="23580" y="20996"/>
                  </a:lnTo>
                  <a:lnTo>
                    <a:pt x="23589" y="21004"/>
                  </a:lnTo>
                  <a:lnTo>
                    <a:pt x="23598" y="21012"/>
                  </a:lnTo>
                  <a:lnTo>
                    <a:pt x="23607" y="21020"/>
                  </a:lnTo>
                  <a:lnTo>
                    <a:pt x="23616" y="21028"/>
                  </a:lnTo>
                  <a:lnTo>
                    <a:pt x="23625" y="21036"/>
                  </a:lnTo>
                  <a:lnTo>
                    <a:pt x="23634" y="21044"/>
                  </a:lnTo>
                  <a:lnTo>
                    <a:pt x="23643" y="21052"/>
                  </a:lnTo>
                  <a:lnTo>
                    <a:pt x="23652" y="21060"/>
                  </a:lnTo>
                  <a:lnTo>
                    <a:pt x="23661" y="21068"/>
                  </a:lnTo>
                  <a:lnTo>
                    <a:pt x="23670" y="21076"/>
                  </a:lnTo>
                  <a:lnTo>
                    <a:pt x="23679" y="21084"/>
                  </a:lnTo>
                  <a:lnTo>
                    <a:pt x="23688" y="21092"/>
                  </a:lnTo>
                  <a:lnTo>
                    <a:pt x="23697" y="21100"/>
                  </a:lnTo>
                  <a:lnTo>
                    <a:pt x="23706" y="21108"/>
                  </a:lnTo>
                  <a:lnTo>
                    <a:pt x="23715" y="21116"/>
                  </a:lnTo>
                  <a:lnTo>
                    <a:pt x="23724" y="21124"/>
                  </a:lnTo>
                  <a:lnTo>
                    <a:pt x="23733" y="21132"/>
                  </a:lnTo>
                  <a:lnTo>
                    <a:pt x="23742" y="21140"/>
                  </a:lnTo>
                  <a:lnTo>
                    <a:pt x="23751" y="21148"/>
                  </a:lnTo>
                  <a:lnTo>
                    <a:pt x="23760" y="21156"/>
                  </a:lnTo>
                  <a:lnTo>
                    <a:pt x="23769" y="21164"/>
                  </a:lnTo>
                  <a:lnTo>
                    <a:pt x="23778" y="21172"/>
                  </a:lnTo>
                  <a:lnTo>
                    <a:pt x="23787" y="21180"/>
                  </a:lnTo>
                  <a:lnTo>
                    <a:pt x="23796" y="21188"/>
                  </a:lnTo>
                  <a:lnTo>
                    <a:pt x="23805" y="21196"/>
                  </a:lnTo>
                  <a:lnTo>
                    <a:pt x="23814" y="21204"/>
                  </a:lnTo>
                  <a:lnTo>
                    <a:pt x="23823" y="21212"/>
                  </a:lnTo>
                  <a:lnTo>
                    <a:pt x="23832" y="21220"/>
                  </a:lnTo>
                  <a:lnTo>
                    <a:pt x="23841" y="21228"/>
                  </a:lnTo>
                  <a:lnTo>
                    <a:pt x="23850" y="21236"/>
                  </a:lnTo>
                  <a:lnTo>
                    <a:pt x="23859" y="21244"/>
                  </a:lnTo>
                  <a:lnTo>
                    <a:pt x="23868" y="21252"/>
                  </a:lnTo>
                  <a:lnTo>
                    <a:pt x="23877" y="21260"/>
                  </a:lnTo>
                  <a:lnTo>
                    <a:pt x="23886" y="21268"/>
                  </a:lnTo>
                  <a:lnTo>
                    <a:pt x="23895" y="21276"/>
                  </a:lnTo>
                  <a:lnTo>
                    <a:pt x="23904" y="21284"/>
                  </a:lnTo>
                  <a:lnTo>
                    <a:pt x="23913" y="21292"/>
                  </a:lnTo>
                  <a:lnTo>
                    <a:pt x="23922" y="21300"/>
                  </a:lnTo>
                  <a:lnTo>
                    <a:pt x="23931" y="21308"/>
                  </a:lnTo>
                  <a:lnTo>
                    <a:pt x="23940" y="21316"/>
                  </a:lnTo>
                  <a:lnTo>
                    <a:pt x="23949" y="21324"/>
                  </a:lnTo>
                  <a:lnTo>
                    <a:pt x="23958" y="21332"/>
                  </a:lnTo>
                  <a:lnTo>
                    <a:pt x="23967" y="21340"/>
                  </a:lnTo>
                  <a:lnTo>
                    <a:pt x="23976" y="21348"/>
                  </a:lnTo>
                  <a:lnTo>
                    <a:pt x="23985" y="21356"/>
                  </a:lnTo>
                  <a:lnTo>
                    <a:pt x="23994" y="21364"/>
                  </a:lnTo>
                  <a:lnTo>
                    <a:pt x="24003" y="21372"/>
                  </a:lnTo>
                  <a:lnTo>
                    <a:pt x="24012" y="21380"/>
                  </a:lnTo>
                  <a:lnTo>
                    <a:pt x="24021" y="21388"/>
                  </a:lnTo>
                  <a:lnTo>
                    <a:pt x="24030" y="21396"/>
                  </a:lnTo>
                  <a:lnTo>
                    <a:pt x="24039" y="21404"/>
                  </a:lnTo>
                  <a:lnTo>
                    <a:pt x="24048" y="21412"/>
                  </a:lnTo>
                  <a:lnTo>
                    <a:pt x="24057" y="21420"/>
                  </a:lnTo>
                  <a:lnTo>
                    <a:pt x="24066" y="21428"/>
                  </a:lnTo>
                  <a:lnTo>
                    <a:pt x="24075" y="21436"/>
                  </a:lnTo>
                  <a:lnTo>
                    <a:pt x="24084" y="21444"/>
                  </a:lnTo>
                  <a:lnTo>
                    <a:pt x="24093" y="21452"/>
                  </a:lnTo>
                  <a:lnTo>
                    <a:pt x="24102" y="21460"/>
                  </a:lnTo>
                  <a:lnTo>
                    <a:pt x="24111" y="21468"/>
                  </a:lnTo>
                  <a:lnTo>
                    <a:pt x="24120" y="21476"/>
                  </a:lnTo>
                  <a:lnTo>
                    <a:pt x="24129" y="21484"/>
                  </a:lnTo>
                  <a:lnTo>
                    <a:pt x="24138" y="21493"/>
                  </a:lnTo>
                  <a:lnTo>
                    <a:pt x="24147" y="21501"/>
                  </a:lnTo>
                  <a:lnTo>
                    <a:pt x="24156" y="21509"/>
                  </a:lnTo>
                  <a:lnTo>
                    <a:pt x="24165" y="21517"/>
                  </a:lnTo>
                  <a:lnTo>
                    <a:pt x="24174" y="21525"/>
                  </a:lnTo>
                  <a:lnTo>
                    <a:pt x="24183" y="21533"/>
                  </a:lnTo>
                  <a:lnTo>
                    <a:pt x="24192" y="21541"/>
                  </a:lnTo>
                  <a:lnTo>
                    <a:pt x="24201" y="21549"/>
                  </a:lnTo>
                  <a:lnTo>
                    <a:pt x="24210" y="21557"/>
                  </a:lnTo>
                  <a:lnTo>
                    <a:pt x="24219" y="21565"/>
                  </a:lnTo>
                  <a:lnTo>
                    <a:pt x="24228" y="21573"/>
                  </a:lnTo>
                  <a:lnTo>
                    <a:pt x="24237" y="21581"/>
                  </a:lnTo>
                  <a:lnTo>
                    <a:pt x="24246" y="21589"/>
                  </a:lnTo>
                  <a:lnTo>
                    <a:pt x="24255" y="21597"/>
                  </a:lnTo>
                  <a:lnTo>
                    <a:pt x="24264" y="21605"/>
                  </a:lnTo>
                  <a:lnTo>
                    <a:pt x="24273" y="21613"/>
                  </a:lnTo>
                  <a:lnTo>
                    <a:pt x="24282" y="21621"/>
                  </a:lnTo>
                  <a:lnTo>
                    <a:pt x="24291" y="21629"/>
                  </a:lnTo>
                  <a:lnTo>
                    <a:pt x="24300" y="21637"/>
                  </a:lnTo>
                  <a:lnTo>
                    <a:pt x="24309" y="21645"/>
                  </a:lnTo>
                  <a:lnTo>
                    <a:pt x="24318" y="21653"/>
                  </a:lnTo>
                  <a:lnTo>
                    <a:pt x="24327" y="21661"/>
                  </a:lnTo>
                  <a:lnTo>
                    <a:pt x="24336" y="21669"/>
                  </a:lnTo>
                  <a:lnTo>
                    <a:pt x="24345" y="21677"/>
                  </a:lnTo>
                  <a:lnTo>
                    <a:pt x="24354" y="21685"/>
                  </a:lnTo>
                  <a:lnTo>
                    <a:pt x="24363" y="21693"/>
                  </a:lnTo>
                  <a:lnTo>
                    <a:pt x="24372" y="21701"/>
                  </a:lnTo>
                  <a:lnTo>
                    <a:pt x="24381" y="21709"/>
                  </a:lnTo>
                  <a:lnTo>
                    <a:pt x="24390" y="21717"/>
                  </a:lnTo>
                  <a:lnTo>
                    <a:pt x="24399" y="21725"/>
                  </a:lnTo>
                  <a:lnTo>
                    <a:pt x="24408" y="21733"/>
                  </a:lnTo>
                  <a:lnTo>
                    <a:pt x="24417" y="21741"/>
                  </a:lnTo>
                  <a:lnTo>
                    <a:pt x="24426" y="21749"/>
                  </a:lnTo>
                  <a:lnTo>
                    <a:pt x="24435" y="21757"/>
                  </a:lnTo>
                  <a:lnTo>
                    <a:pt x="24444" y="21765"/>
                  </a:lnTo>
                  <a:lnTo>
                    <a:pt x="24453" y="21773"/>
                  </a:lnTo>
                  <a:lnTo>
                    <a:pt x="24462" y="21781"/>
                  </a:lnTo>
                  <a:lnTo>
                    <a:pt x="24471" y="21789"/>
                  </a:lnTo>
                  <a:lnTo>
                    <a:pt x="24480" y="21797"/>
                  </a:lnTo>
                  <a:lnTo>
                    <a:pt x="24489" y="21805"/>
                  </a:lnTo>
                  <a:lnTo>
                    <a:pt x="24498" y="21813"/>
                  </a:lnTo>
                  <a:lnTo>
                    <a:pt x="24507" y="21821"/>
                  </a:lnTo>
                  <a:lnTo>
                    <a:pt x="24516" y="21829"/>
                  </a:lnTo>
                  <a:lnTo>
                    <a:pt x="24525" y="21837"/>
                  </a:lnTo>
                  <a:lnTo>
                    <a:pt x="24534" y="21845"/>
                  </a:lnTo>
                  <a:lnTo>
                    <a:pt x="24543" y="21853"/>
                  </a:lnTo>
                  <a:lnTo>
                    <a:pt x="24552" y="21861"/>
                  </a:lnTo>
                  <a:lnTo>
                    <a:pt x="24561" y="21869"/>
                  </a:lnTo>
                  <a:lnTo>
                    <a:pt x="24570" y="21877"/>
                  </a:lnTo>
                  <a:lnTo>
                    <a:pt x="24579" y="21885"/>
                  </a:lnTo>
                  <a:lnTo>
                    <a:pt x="24588" y="21893"/>
                  </a:lnTo>
                  <a:lnTo>
                    <a:pt x="24597" y="21901"/>
                  </a:lnTo>
                  <a:lnTo>
                    <a:pt x="24606" y="21909"/>
                  </a:lnTo>
                  <a:lnTo>
                    <a:pt x="24615" y="21917"/>
                  </a:lnTo>
                  <a:lnTo>
                    <a:pt x="24624" y="21925"/>
                  </a:lnTo>
                  <a:lnTo>
                    <a:pt x="24633" y="21933"/>
                  </a:lnTo>
                  <a:lnTo>
                    <a:pt x="24642" y="21941"/>
                  </a:lnTo>
                  <a:lnTo>
                    <a:pt x="24651" y="21949"/>
                  </a:lnTo>
                  <a:lnTo>
                    <a:pt x="24660" y="21957"/>
                  </a:lnTo>
                  <a:lnTo>
                    <a:pt x="24669" y="21965"/>
                  </a:lnTo>
                  <a:lnTo>
                    <a:pt x="24678" y="21973"/>
                  </a:lnTo>
                  <a:lnTo>
                    <a:pt x="24687" y="21981"/>
                  </a:lnTo>
                  <a:lnTo>
                    <a:pt x="24696" y="21989"/>
                  </a:lnTo>
                  <a:lnTo>
                    <a:pt x="24705" y="21997"/>
                  </a:lnTo>
                  <a:lnTo>
                    <a:pt x="24714" y="22005"/>
                  </a:lnTo>
                  <a:lnTo>
                    <a:pt x="24723" y="22013"/>
                  </a:lnTo>
                  <a:lnTo>
                    <a:pt x="24732" y="22021"/>
                  </a:lnTo>
                  <a:lnTo>
                    <a:pt x="24741" y="22029"/>
                  </a:lnTo>
                  <a:lnTo>
                    <a:pt x="24750" y="22037"/>
                  </a:lnTo>
                  <a:lnTo>
                    <a:pt x="24759" y="22045"/>
                  </a:lnTo>
                  <a:lnTo>
                    <a:pt x="24768" y="22053"/>
                  </a:lnTo>
                  <a:lnTo>
                    <a:pt x="24777" y="22061"/>
                  </a:lnTo>
                  <a:lnTo>
                    <a:pt x="24786" y="22069"/>
                  </a:lnTo>
                  <a:lnTo>
                    <a:pt x="24795" y="22078"/>
                  </a:lnTo>
                  <a:lnTo>
                    <a:pt x="24804" y="22086"/>
                  </a:lnTo>
                  <a:lnTo>
                    <a:pt x="24813" y="22094"/>
                  </a:lnTo>
                  <a:lnTo>
                    <a:pt x="24822" y="22102"/>
                  </a:lnTo>
                  <a:lnTo>
                    <a:pt x="24831" y="22110"/>
                  </a:lnTo>
                  <a:lnTo>
                    <a:pt x="24840" y="22118"/>
                  </a:lnTo>
                  <a:lnTo>
                    <a:pt x="24849" y="22126"/>
                  </a:lnTo>
                  <a:lnTo>
                    <a:pt x="24858" y="22134"/>
                  </a:lnTo>
                  <a:lnTo>
                    <a:pt x="24867" y="22142"/>
                  </a:lnTo>
                  <a:lnTo>
                    <a:pt x="24876" y="22150"/>
                  </a:lnTo>
                  <a:lnTo>
                    <a:pt x="24885" y="22158"/>
                  </a:lnTo>
                  <a:lnTo>
                    <a:pt x="24894" y="22166"/>
                  </a:lnTo>
                  <a:lnTo>
                    <a:pt x="24903" y="22174"/>
                  </a:lnTo>
                  <a:lnTo>
                    <a:pt x="24912" y="22182"/>
                  </a:lnTo>
                  <a:lnTo>
                    <a:pt x="24921" y="22190"/>
                  </a:lnTo>
                  <a:lnTo>
                    <a:pt x="24930" y="22198"/>
                  </a:lnTo>
                  <a:lnTo>
                    <a:pt x="24939" y="22206"/>
                  </a:lnTo>
                  <a:lnTo>
                    <a:pt x="24948" y="22214"/>
                  </a:lnTo>
                  <a:lnTo>
                    <a:pt x="24957" y="22222"/>
                  </a:lnTo>
                  <a:lnTo>
                    <a:pt x="24966" y="22230"/>
                  </a:lnTo>
                  <a:lnTo>
                    <a:pt x="24975" y="22238"/>
                  </a:lnTo>
                  <a:lnTo>
                    <a:pt x="24984" y="22246"/>
                  </a:lnTo>
                  <a:lnTo>
                    <a:pt x="24993" y="22254"/>
                  </a:lnTo>
                  <a:lnTo>
                    <a:pt x="25002" y="22262"/>
                  </a:lnTo>
                  <a:lnTo>
                    <a:pt x="25011" y="22270"/>
                  </a:lnTo>
                  <a:lnTo>
                    <a:pt x="25020" y="22278"/>
                  </a:lnTo>
                  <a:lnTo>
                    <a:pt x="25029" y="22286"/>
                  </a:lnTo>
                  <a:lnTo>
                    <a:pt x="25038" y="22294"/>
                  </a:lnTo>
                  <a:lnTo>
                    <a:pt x="25047" y="22302"/>
                  </a:lnTo>
                  <a:lnTo>
                    <a:pt x="25056" y="22310"/>
                  </a:lnTo>
                  <a:lnTo>
                    <a:pt x="25065" y="22318"/>
                  </a:lnTo>
                  <a:lnTo>
                    <a:pt x="25074" y="22326"/>
                  </a:lnTo>
                  <a:lnTo>
                    <a:pt x="25083" y="22334"/>
                  </a:lnTo>
                  <a:lnTo>
                    <a:pt x="25092" y="22342"/>
                  </a:lnTo>
                  <a:lnTo>
                    <a:pt x="25101" y="22350"/>
                  </a:lnTo>
                  <a:lnTo>
                    <a:pt x="25110" y="22358"/>
                  </a:lnTo>
                  <a:lnTo>
                    <a:pt x="25119" y="22366"/>
                  </a:lnTo>
                  <a:lnTo>
                    <a:pt x="25128" y="22374"/>
                  </a:lnTo>
                  <a:lnTo>
                    <a:pt x="25137" y="22382"/>
                  </a:lnTo>
                  <a:lnTo>
                    <a:pt x="25146" y="22390"/>
                  </a:lnTo>
                  <a:lnTo>
                    <a:pt x="25155" y="22398"/>
                  </a:lnTo>
                  <a:lnTo>
                    <a:pt x="25164" y="22406"/>
                  </a:lnTo>
                  <a:lnTo>
                    <a:pt x="25173" y="22414"/>
                  </a:lnTo>
                  <a:lnTo>
                    <a:pt x="25182" y="22422"/>
                  </a:lnTo>
                  <a:lnTo>
                    <a:pt x="25191" y="22430"/>
                  </a:lnTo>
                  <a:lnTo>
                    <a:pt x="25200" y="22438"/>
                  </a:lnTo>
                  <a:lnTo>
                    <a:pt x="25209" y="22446"/>
                  </a:lnTo>
                  <a:lnTo>
                    <a:pt x="25218" y="22454"/>
                  </a:lnTo>
                  <a:lnTo>
                    <a:pt x="25227" y="22462"/>
                  </a:lnTo>
                  <a:lnTo>
                    <a:pt x="25236" y="22470"/>
                  </a:lnTo>
                  <a:lnTo>
                    <a:pt x="25245" y="22478"/>
                  </a:lnTo>
                  <a:lnTo>
                    <a:pt x="25254" y="22486"/>
                  </a:lnTo>
                  <a:lnTo>
                    <a:pt x="25263" y="22494"/>
                  </a:lnTo>
                  <a:lnTo>
                    <a:pt x="25272" y="22502"/>
                  </a:lnTo>
                  <a:lnTo>
                    <a:pt x="25281" y="22510"/>
                  </a:lnTo>
                  <a:lnTo>
                    <a:pt x="25290" y="22518"/>
                  </a:lnTo>
                  <a:lnTo>
                    <a:pt x="25299" y="22526"/>
                  </a:lnTo>
                  <a:lnTo>
                    <a:pt x="25308" y="22534"/>
                  </a:lnTo>
                  <a:lnTo>
                    <a:pt x="25317" y="22542"/>
                  </a:lnTo>
                  <a:lnTo>
                    <a:pt x="25326" y="22550"/>
                  </a:lnTo>
                  <a:lnTo>
                    <a:pt x="25335" y="22558"/>
                  </a:lnTo>
                  <a:lnTo>
                    <a:pt x="25344" y="22566"/>
                  </a:lnTo>
                  <a:lnTo>
                    <a:pt x="25353" y="22574"/>
                  </a:lnTo>
                  <a:lnTo>
                    <a:pt x="25362" y="22582"/>
                  </a:lnTo>
                  <a:lnTo>
                    <a:pt x="25371" y="22590"/>
                  </a:lnTo>
                  <a:lnTo>
                    <a:pt x="25380" y="22598"/>
                  </a:lnTo>
                  <a:lnTo>
                    <a:pt x="25389" y="22606"/>
                  </a:lnTo>
                  <a:lnTo>
                    <a:pt x="25398" y="22614"/>
                  </a:lnTo>
                  <a:lnTo>
                    <a:pt x="25407" y="22622"/>
                  </a:lnTo>
                  <a:lnTo>
                    <a:pt x="25416" y="22630"/>
                  </a:lnTo>
                  <a:lnTo>
                    <a:pt x="25425" y="22638"/>
                  </a:lnTo>
                  <a:lnTo>
                    <a:pt x="25434" y="22646"/>
                  </a:lnTo>
                  <a:lnTo>
                    <a:pt x="25443" y="22654"/>
                  </a:lnTo>
                  <a:lnTo>
                    <a:pt x="25452" y="22663"/>
                  </a:lnTo>
                  <a:lnTo>
                    <a:pt x="25461" y="22671"/>
                  </a:lnTo>
                  <a:lnTo>
                    <a:pt x="25470" y="22679"/>
                  </a:lnTo>
                  <a:lnTo>
                    <a:pt x="25479" y="22687"/>
                  </a:lnTo>
                  <a:lnTo>
                    <a:pt x="25488" y="22695"/>
                  </a:lnTo>
                  <a:lnTo>
                    <a:pt x="25497" y="22703"/>
                  </a:lnTo>
                  <a:lnTo>
                    <a:pt x="25506" y="22711"/>
                  </a:lnTo>
                  <a:lnTo>
                    <a:pt x="25515" y="22719"/>
                  </a:lnTo>
                  <a:lnTo>
                    <a:pt x="25524" y="22727"/>
                  </a:lnTo>
                  <a:lnTo>
                    <a:pt x="25533" y="22735"/>
                  </a:lnTo>
                  <a:lnTo>
                    <a:pt x="25542" y="22743"/>
                  </a:lnTo>
                  <a:lnTo>
                    <a:pt x="25551" y="22751"/>
                  </a:lnTo>
                  <a:lnTo>
                    <a:pt x="25560" y="22759"/>
                  </a:lnTo>
                  <a:lnTo>
                    <a:pt x="25569" y="22767"/>
                  </a:lnTo>
                  <a:lnTo>
                    <a:pt x="25578" y="22775"/>
                  </a:lnTo>
                  <a:lnTo>
                    <a:pt x="25587" y="22783"/>
                  </a:lnTo>
                  <a:lnTo>
                    <a:pt x="25596" y="22791"/>
                  </a:lnTo>
                  <a:lnTo>
                    <a:pt x="25605" y="22799"/>
                  </a:lnTo>
                  <a:lnTo>
                    <a:pt x="25614" y="22807"/>
                  </a:lnTo>
                  <a:lnTo>
                    <a:pt x="25623" y="22815"/>
                  </a:lnTo>
                  <a:lnTo>
                    <a:pt x="25632" y="22823"/>
                  </a:lnTo>
                  <a:lnTo>
                    <a:pt x="25641" y="22831"/>
                  </a:lnTo>
                  <a:lnTo>
                    <a:pt x="25650" y="22839"/>
                  </a:lnTo>
                  <a:lnTo>
                    <a:pt x="25659" y="22847"/>
                  </a:lnTo>
                  <a:lnTo>
                    <a:pt x="25668" y="22855"/>
                  </a:lnTo>
                  <a:lnTo>
                    <a:pt x="25677" y="22863"/>
                  </a:lnTo>
                  <a:lnTo>
                    <a:pt x="25686" y="22871"/>
                  </a:lnTo>
                  <a:lnTo>
                    <a:pt x="25695" y="22879"/>
                  </a:lnTo>
                  <a:lnTo>
                    <a:pt x="25704" y="22887"/>
                  </a:lnTo>
                  <a:lnTo>
                    <a:pt x="25713" y="22895"/>
                  </a:lnTo>
                  <a:lnTo>
                    <a:pt x="25722" y="22903"/>
                  </a:lnTo>
                  <a:lnTo>
                    <a:pt x="25731" y="22911"/>
                  </a:lnTo>
                  <a:lnTo>
                    <a:pt x="25740" y="22919"/>
                  </a:lnTo>
                  <a:lnTo>
                    <a:pt x="25749" y="22927"/>
                  </a:lnTo>
                  <a:lnTo>
                    <a:pt x="25758" y="22935"/>
                  </a:lnTo>
                  <a:lnTo>
                    <a:pt x="25767" y="22943"/>
                  </a:lnTo>
                  <a:lnTo>
                    <a:pt x="25776" y="22951"/>
                  </a:lnTo>
                  <a:lnTo>
                    <a:pt x="25785" y="22959"/>
                  </a:lnTo>
                  <a:lnTo>
                    <a:pt x="25794" y="22967"/>
                  </a:lnTo>
                  <a:lnTo>
                    <a:pt x="25803" y="22975"/>
                  </a:lnTo>
                  <a:lnTo>
                    <a:pt x="25812" y="22983"/>
                  </a:lnTo>
                  <a:lnTo>
                    <a:pt x="25821" y="22991"/>
                  </a:lnTo>
                  <a:lnTo>
                    <a:pt x="25830" y="22999"/>
                  </a:lnTo>
                  <a:lnTo>
                    <a:pt x="25839" y="23007"/>
                  </a:lnTo>
                  <a:lnTo>
                    <a:pt x="25848" y="23015"/>
                  </a:lnTo>
                  <a:lnTo>
                    <a:pt x="25857" y="23023"/>
                  </a:lnTo>
                  <a:lnTo>
                    <a:pt x="25866" y="23031"/>
                  </a:lnTo>
                  <a:lnTo>
                    <a:pt x="25875" y="23039"/>
                  </a:lnTo>
                  <a:lnTo>
                    <a:pt x="25884" y="23047"/>
                  </a:lnTo>
                  <a:lnTo>
                    <a:pt x="25893" y="23055"/>
                  </a:lnTo>
                  <a:lnTo>
                    <a:pt x="25902" y="23063"/>
                  </a:lnTo>
                  <a:lnTo>
                    <a:pt x="25911" y="23071"/>
                  </a:lnTo>
                  <a:lnTo>
                    <a:pt x="25920" y="23079"/>
                  </a:lnTo>
                  <a:lnTo>
                    <a:pt x="25929" y="23087"/>
                  </a:lnTo>
                  <a:lnTo>
                    <a:pt x="25938" y="23095"/>
                  </a:lnTo>
                  <a:lnTo>
                    <a:pt x="25947" y="23103"/>
                  </a:lnTo>
                  <a:lnTo>
                    <a:pt x="25956" y="23111"/>
                  </a:lnTo>
                  <a:lnTo>
                    <a:pt x="25965" y="23119"/>
                  </a:lnTo>
                  <a:lnTo>
                    <a:pt x="25974" y="23127"/>
                  </a:lnTo>
                  <a:lnTo>
                    <a:pt x="25983" y="23135"/>
                  </a:lnTo>
                  <a:lnTo>
                    <a:pt x="25992" y="23143"/>
                  </a:lnTo>
                  <a:lnTo>
                    <a:pt x="26001" y="23151"/>
                  </a:lnTo>
                  <a:lnTo>
                    <a:pt x="26010" y="23159"/>
                  </a:lnTo>
                  <a:lnTo>
                    <a:pt x="26019" y="23167"/>
                  </a:lnTo>
                  <a:lnTo>
                    <a:pt x="26028" y="23175"/>
                  </a:lnTo>
                  <a:lnTo>
                    <a:pt x="26037" y="23183"/>
                  </a:lnTo>
                  <a:lnTo>
                    <a:pt x="26046" y="23191"/>
                  </a:lnTo>
                  <a:lnTo>
                    <a:pt x="26055" y="23199"/>
                  </a:lnTo>
                  <a:lnTo>
                    <a:pt x="26064" y="23207"/>
                  </a:lnTo>
                  <a:lnTo>
                    <a:pt x="26073" y="23215"/>
                  </a:lnTo>
                  <a:lnTo>
                    <a:pt x="26082" y="23223"/>
                  </a:lnTo>
                  <a:lnTo>
                    <a:pt x="26091" y="23231"/>
                  </a:lnTo>
                  <a:lnTo>
                    <a:pt x="26100" y="23239"/>
                  </a:lnTo>
                  <a:lnTo>
                    <a:pt x="26109" y="23248"/>
                  </a:lnTo>
                  <a:lnTo>
                    <a:pt x="26118" y="23256"/>
                  </a:lnTo>
                  <a:lnTo>
                    <a:pt x="26127" y="23264"/>
                  </a:lnTo>
                  <a:lnTo>
                    <a:pt x="26136" y="23272"/>
                  </a:lnTo>
                  <a:lnTo>
                    <a:pt x="26145" y="23280"/>
                  </a:lnTo>
                  <a:lnTo>
                    <a:pt x="26154" y="23288"/>
                  </a:lnTo>
                  <a:lnTo>
                    <a:pt x="26163" y="23296"/>
                  </a:lnTo>
                  <a:lnTo>
                    <a:pt x="26172" y="23304"/>
                  </a:lnTo>
                  <a:lnTo>
                    <a:pt x="26181" y="23312"/>
                  </a:lnTo>
                  <a:lnTo>
                    <a:pt x="26190" y="23320"/>
                  </a:lnTo>
                  <a:lnTo>
                    <a:pt x="26199" y="23328"/>
                  </a:lnTo>
                  <a:lnTo>
                    <a:pt x="26208" y="23336"/>
                  </a:lnTo>
                  <a:lnTo>
                    <a:pt x="26217" y="23344"/>
                  </a:lnTo>
                  <a:lnTo>
                    <a:pt x="26226" y="23352"/>
                  </a:lnTo>
                  <a:lnTo>
                    <a:pt x="26235" y="23360"/>
                  </a:lnTo>
                  <a:lnTo>
                    <a:pt x="26244" y="23368"/>
                  </a:lnTo>
                  <a:lnTo>
                    <a:pt x="26253" y="23376"/>
                  </a:lnTo>
                  <a:lnTo>
                    <a:pt x="26262" y="23384"/>
                  </a:lnTo>
                  <a:lnTo>
                    <a:pt x="26271" y="23392"/>
                  </a:lnTo>
                  <a:lnTo>
                    <a:pt x="26280" y="23400"/>
                  </a:lnTo>
                  <a:lnTo>
                    <a:pt x="26289" y="23408"/>
                  </a:lnTo>
                  <a:lnTo>
                    <a:pt x="26298" y="23416"/>
                  </a:lnTo>
                  <a:lnTo>
                    <a:pt x="26307" y="23424"/>
                  </a:lnTo>
                  <a:lnTo>
                    <a:pt x="26316" y="23432"/>
                  </a:lnTo>
                  <a:lnTo>
                    <a:pt x="26325" y="23440"/>
                  </a:lnTo>
                  <a:lnTo>
                    <a:pt x="26334" y="23448"/>
                  </a:lnTo>
                  <a:lnTo>
                    <a:pt x="26343" y="23456"/>
                  </a:lnTo>
                  <a:lnTo>
                    <a:pt x="26352" y="23464"/>
                  </a:lnTo>
                  <a:lnTo>
                    <a:pt x="26361" y="23472"/>
                  </a:lnTo>
                  <a:lnTo>
                    <a:pt x="26370" y="23480"/>
                  </a:lnTo>
                  <a:lnTo>
                    <a:pt x="26379" y="23488"/>
                  </a:lnTo>
                  <a:lnTo>
                    <a:pt x="26388" y="23496"/>
                  </a:lnTo>
                  <a:lnTo>
                    <a:pt x="26397" y="23504"/>
                  </a:lnTo>
                  <a:lnTo>
                    <a:pt x="26406" y="23512"/>
                  </a:lnTo>
                  <a:lnTo>
                    <a:pt x="26415" y="23520"/>
                  </a:lnTo>
                  <a:lnTo>
                    <a:pt x="26424" y="23528"/>
                  </a:lnTo>
                  <a:lnTo>
                    <a:pt x="26433" y="23536"/>
                  </a:lnTo>
                  <a:lnTo>
                    <a:pt x="26442" y="23544"/>
                  </a:lnTo>
                  <a:lnTo>
                    <a:pt x="26451" y="23552"/>
                  </a:lnTo>
                  <a:lnTo>
                    <a:pt x="26460" y="23560"/>
                  </a:lnTo>
                  <a:lnTo>
                    <a:pt x="26469" y="23568"/>
                  </a:lnTo>
                  <a:lnTo>
                    <a:pt x="26478" y="23576"/>
                  </a:lnTo>
                  <a:lnTo>
                    <a:pt x="26487" y="23584"/>
                  </a:lnTo>
                  <a:lnTo>
                    <a:pt x="26496" y="23592"/>
                  </a:lnTo>
                  <a:lnTo>
                    <a:pt x="26505" y="23600"/>
                  </a:lnTo>
                  <a:lnTo>
                    <a:pt x="26514" y="23608"/>
                  </a:lnTo>
                  <a:lnTo>
                    <a:pt x="26523" y="23616"/>
                  </a:lnTo>
                  <a:lnTo>
                    <a:pt x="26532" y="23624"/>
                  </a:lnTo>
                  <a:lnTo>
                    <a:pt x="26541" y="23632"/>
                  </a:lnTo>
                  <a:lnTo>
                    <a:pt x="26550" y="23640"/>
                  </a:lnTo>
                  <a:lnTo>
                    <a:pt x="26559" y="23648"/>
                  </a:lnTo>
                  <a:lnTo>
                    <a:pt x="26568" y="23656"/>
                  </a:lnTo>
                  <a:lnTo>
                    <a:pt x="26577" y="23664"/>
                  </a:lnTo>
                  <a:lnTo>
                    <a:pt x="26586" y="23672"/>
                  </a:lnTo>
                  <a:lnTo>
                    <a:pt x="26595" y="23680"/>
                  </a:lnTo>
                  <a:lnTo>
                    <a:pt x="26604" y="23688"/>
                  </a:lnTo>
                  <a:lnTo>
                    <a:pt x="26613" y="23696"/>
                  </a:lnTo>
                  <a:lnTo>
                    <a:pt x="26622" y="23704"/>
                  </a:lnTo>
                  <a:lnTo>
                    <a:pt x="26631" y="23712"/>
                  </a:lnTo>
                  <a:lnTo>
                    <a:pt x="26640" y="23720"/>
                  </a:lnTo>
                  <a:lnTo>
                    <a:pt x="26649" y="23728"/>
                  </a:lnTo>
                  <a:lnTo>
                    <a:pt x="26658" y="23736"/>
                  </a:lnTo>
                  <a:lnTo>
                    <a:pt x="26667" y="23744"/>
                  </a:lnTo>
                  <a:lnTo>
                    <a:pt x="26676" y="23752"/>
                  </a:lnTo>
                  <a:lnTo>
                    <a:pt x="26685" y="23760"/>
                  </a:lnTo>
                  <a:lnTo>
                    <a:pt x="26694" y="23768"/>
                  </a:lnTo>
                  <a:lnTo>
                    <a:pt x="26703" y="23776"/>
                  </a:lnTo>
                  <a:lnTo>
                    <a:pt x="26712" y="23784"/>
                  </a:lnTo>
                  <a:lnTo>
                    <a:pt x="26721" y="23792"/>
                  </a:lnTo>
                  <a:lnTo>
                    <a:pt x="26730" y="23800"/>
                  </a:lnTo>
                  <a:lnTo>
                    <a:pt x="26739" y="23808"/>
                  </a:lnTo>
                  <a:lnTo>
                    <a:pt x="26748" y="23816"/>
                  </a:lnTo>
                  <a:lnTo>
                    <a:pt x="26757" y="23824"/>
                  </a:lnTo>
                  <a:lnTo>
                    <a:pt x="26766" y="23833"/>
                  </a:lnTo>
                  <a:lnTo>
                    <a:pt x="26775" y="23841"/>
                  </a:lnTo>
                  <a:lnTo>
                    <a:pt x="26784" y="23849"/>
                  </a:lnTo>
                  <a:lnTo>
                    <a:pt x="26793" y="23857"/>
                  </a:lnTo>
                  <a:lnTo>
                    <a:pt x="26802" y="23865"/>
                  </a:lnTo>
                  <a:lnTo>
                    <a:pt x="26811" y="23873"/>
                  </a:lnTo>
                  <a:lnTo>
                    <a:pt x="26820" y="23881"/>
                  </a:lnTo>
                  <a:lnTo>
                    <a:pt x="26829" y="23889"/>
                  </a:lnTo>
                  <a:lnTo>
                    <a:pt x="26838" y="23897"/>
                  </a:lnTo>
                  <a:lnTo>
                    <a:pt x="26847" y="23905"/>
                  </a:lnTo>
                  <a:lnTo>
                    <a:pt x="26856" y="23913"/>
                  </a:lnTo>
                  <a:lnTo>
                    <a:pt x="26865" y="23921"/>
                  </a:lnTo>
                  <a:lnTo>
                    <a:pt x="26874" y="23929"/>
                  </a:lnTo>
                  <a:lnTo>
                    <a:pt x="26883" y="23937"/>
                  </a:lnTo>
                  <a:lnTo>
                    <a:pt x="26892" y="23945"/>
                  </a:lnTo>
                  <a:lnTo>
                    <a:pt x="26901" y="23953"/>
                  </a:lnTo>
                  <a:lnTo>
                    <a:pt x="26910" y="23961"/>
                  </a:lnTo>
                  <a:lnTo>
                    <a:pt x="26919" y="23969"/>
                  </a:lnTo>
                  <a:lnTo>
                    <a:pt x="26928" y="23977"/>
                  </a:lnTo>
                  <a:lnTo>
                    <a:pt x="26937" y="23985"/>
                  </a:lnTo>
                  <a:lnTo>
                    <a:pt x="26946" y="23993"/>
                  </a:lnTo>
                  <a:lnTo>
                    <a:pt x="26955" y="24001"/>
                  </a:lnTo>
                  <a:lnTo>
                    <a:pt x="26964" y="24009"/>
                  </a:lnTo>
                  <a:lnTo>
                    <a:pt x="26973" y="24017"/>
                  </a:lnTo>
                  <a:lnTo>
                    <a:pt x="26982" y="24025"/>
                  </a:lnTo>
                  <a:lnTo>
                    <a:pt x="26991" y="24033"/>
                  </a:lnTo>
                  <a:lnTo>
                    <a:pt x="27000" y="24041"/>
                  </a:lnTo>
                  <a:lnTo>
                    <a:pt x="27009" y="24049"/>
                  </a:lnTo>
                  <a:lnTo>
                    <a:pt x="27018" y="24057"/>
                  </a:lnTo>
                  <a:lnTo>
                    <a:pt x="27027" y="24065"/>
                  </a:lnTo>
                  <a:lnTo>
                    <a:pt x="27036" y="24073"/>
                  </a:lnTo>
                  <a:lnTo>
                    <a:pt x="27045" y="24081"/>
                  </a:lnTo>
                  <a:lnTo>
                    <a:pt x="27054" y="24089"/>
                  </a:lnTo>
                  <a:lnTo>
                    <a:pt x="27063" y="24097"/>
                  </a:lnTo>
                  <a:lnTo>
                    <a:pt x="27072" y="24105"/>
                  </a:lnTo>
                  <a:lnTo>
                    <a:pt x="27081" y="24113"/>
                  </a:lnTo>
                  <a:lnTo>
                    <a:pt x="27090" y="24121"/>
                  </a:lnTo>
                  <a:lnTo>
                    <a:pt x="27099" y="24129"/>
                  </a:lnTo>
                  <a:lnTo>
                    <a:pt x="27108" y="24137"/>
                  </a:lnTo>
                  <a:lnTo>
                    <a:pt x="27117" y="24145"/>
                  </a:lnTo>
                  <a:lnTo>
                    <a:pt x="27126" y="24153"/>
                  </a:lnTo>
                  <a:lnTo>
                    <a:pt x="27135" y="24161"/>
                  </a:lnTo>
                  <a:lnTo>
                    <a:pt x="27144" y="24169"/>
                  </a:lnTo>
                  <a:lnTo>
                    <a:pt x="27153" y="24177"/>
                  </a:lnTo>
                  <a:lnTo>
                    <a:pt x="27162" y="24185"/>
                  </a:lnTo>
                  <a:lnTo>
                    <a:pt x="27171" y="24193"/>
                  </a:lnTo>
                  <a:lnTo>
                    <a:pt x="27180" y="24201"/>
                  </a:lnTo>
                  <a:lnTo>
                    <a:pt x="27189" y="24209"/>
                  </a:lnTo>
                  <a:lnTo>
                    <a:pt x="27198" y="24217"/>
                  </a:lnTo>
                  <a:lnTo>
                    <a:pt x="27207" y="24225"/>
                  </a:lnTo>
                  <a:lnTo>
                    <a:pt x="27216" y="24233"/>
                  </a:lnTo>
                  <a:lnTo>
                    <a:pt x="27225" y="24241"/>
                  </a:lnTo>
                  <a:lnTo>
                    <a:pt x="27234" y="24249"/>
                  </a:lnTo>
                  <a:lnTo>
                    <a:pt x="27243" y="24257"/>
                  </a:lnTo>
                  <a:lnTo>
                    <a:pt x="27252" y="24265"/>
                  </a:lnTo>
                  <a:lnTo>
                    <a:pt x="27261" y="24273"/>
                  </a:lnTo>
                  <a:lnTo>
                    <a:pt x="27270" y="24281"/>
                  </a:lnTo>
                  <a:lnTo>
                    <a:pt x="27279" y="24289"/>
                  </a:lnTo>
                  <a:lnTo>
                    <a:pt x="27288" y="24297"/>
                  </a:lnTo>
                  <a:lnTo>
                    <a:pt x="27297" y="24305"/>
                  </a:lnTo>
                  <a:lnTo>
                    <a:pt x="27306" y="24313"/>
                  </a:lnTo>
                  <a:lnTo>
                    <a:pt x="27315" y="24321"/>
                  </a:lnTo>
                  <a:lnTo>
                    <a:pt x="27324" y="24329"/>
                  </a:lnTo>
                  <a:lnTo>
                    <a:pt x="27333" y="24337"/>
                  </a:lnTo>
                  <a:lnTo>
                    <a:pt x="27342" y="24345"/>
                  </a:lnTo>
                  <a:lnTo>
                    <a:pt x="27351" y="24353"/>
                  </a:lnTo>
                  <a:lnTo>
                    <a:pt x="27360" y="24361"/>
                  </a:lnTo>
                  <a:lnTo>
                    <a:pt x="27369" y="24369"/>
                  </a:lnTo>
                  <a:lnTo>
                    <a:pt x="27378" y="24377"/>
                  </a:lnTo>
                  <a:lnTo>
                    <a:pt x="27387" y="24385"/>
                  </a:lnTo>
                  <a:lnTo>
                    <a:pt x="27396" y="24393"/>
                  </a:lnTo>
                  <a:lnTo>
                    <a:pt x="27405" y="24401"/>
                  </a:lnTo>
                  <a:lnTo>
                    <a:pt x="27414" y="24409"/>
                  </a:lnTo>
                  <a:lnTo>
                    <a:pt x="27423" y="24418"/>
                  </a:lnTo>
                  <a:lnTo>
                    <a:pt x="27432" y="24426"/>
                  </a:lnTo>
                  <a:lnTo>
                    <a:pt x="27441" y="24434"/>
                  </a:lnTo>
                  <a:lnTo>
                    <a:pt x="27450" y="24442"/>
                  </a:lnTo>
                  <a:lnTo>
                    <a:pt x="27459" y="24450"/>
                  </a:lnTo>
                  <a:lnTo>
                    <a:pt x="27468" y="24458"/>
                  </a:lnTo>
                  <a:lnTo>
                    <a:pt x="27477" y="24466"/>
                  </a:lnTo>
                  <a:lnTo>
                    <a:pt x="27486" y="24474"/>
                  </a:lnTo>
                  <a:lnTo>
                    <a:pt x="27495" y="24482"/>
                  </a:lnTo>
                  <a:lnTo>
                    <a:pt x="27504" y="24490"/>
                  </a:lnTo>
                  <a:lnTo>
                    <a:pt x="27513" y="24498"/>
                  </a:lnTo>
                  <a:lnTo>
                    <a:pt x="27522" y="24506"/>
                  </a:lnTo>
                  <a:lnTo>
                    <a:pt x="27531" y="24514"/>
                  </a:lnTo>
                  <a:lnTo>
                    <a:pt x="27540" y="24522"/>
                  </a:lnTo>
                  <a:lnTo>
                    <a:pt x="27549" y="24530"/>
                  </a:lnTo>
                  <a:lnTo>
                    <a:pt x="27558" y="24538"/>
                  </a:lnTo>
                  <a:lnTo>
                    <a:pt x="27567" y="24546"/>
                  </a:lnTo>
                  <a:lnTo>
                    <a:pt x="27576" y="24554"/>
                  </a:lnTo>
                  <a:lnTo>
                    <a:pt x="27585" y="24562"/>
                  </a:lnTo>
                  <a:lnTo>
                    <a:pt x="27594" y="24570"/>
                  </a:lnTo>
                  <a:lnTo>
                    <a:pt x="27603" y="24578"/>
                  </a:lnTo>
                  <a:lnTo>
                    <a:pt x="27612" y="24586"/>
                  </a:lnTo>
                  <a:lnTo>
                    <a:pt x="27621" y="24594"/>
                  </a:lnTo>
                  <a:lnTo>
                    <a:pt x="27630" y="24602"/>
                  </a:lnTo>
                  <a:lnTo>
                    <a:pt x="27639" y="24610"/>
                  </a:lnTo>
                  <a:lnTo>
                    <a:pt x="27648" y="24618"/>
                  </a:lnTo>
                  <a:lnTo>
                    <a:pt x="27657" y="24626"/>
                  </a:lnTo>
                  <a:lnTo>
                    <a:pt x="27666" y="24634"/>
                  </a:lnTo>
                  <a:lnTo>
                    <a:pt x="27675" y="24642"/>
                  </a:lnTo>
                  <a:lnTo>
                    <a:pt x="27684" y="24650"/>
                  </a:lnTo>
                  <a:lnTo>
                    <a:pt x="27693" y="24658"/>
                  </a:lnTo>
                  <a:lnTo>
                    <a:pt x="27702" y="24666"/>
                  </a:lnTo>
                  <a:lnTo>
                    <a:pt x="27711" y="24674"/>
                  </a:lnTo>
                  <a:lnTo>
                    <a:pt x="27720" y="24682"/>
                  </a:lnTo>
                  <a:lnTo>
                    <a:pt x="27729" y="24690"/>
                  </a:lnTo>
                  <a:lnTo>
                    <a:pt x="27738" y="24698"/>
                  </a:lnTo>
                  <a:lnTo>
                    <a:pt x="27747" y="24706"/>
                  </a:lnTo>
                </a:path>
              </a:pathLst>
            </a:cu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908" name="Rectangle 155"/>
          <p:cNvSpPr>
            <a:spLocks noChangeArrowheads="1"/>
          </p:cNvSpPr>
          <p:nvPr/>
        </p:nvSpPr>
        <p:spPr bwMode="auto">
          <a:xfrm>
            <a:off x="415368" y="6691412"/>
            <a:ext cx="431058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Analyte Conc. / IS </a:t>
            </a:r>
            <a:r>
              <a:rPr kumimoji="0" lang="en-US" altLang="en-US" sz="1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Conc</a:t>
            </a:r>
            <a:r>
              <a: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kumimoji="0" lang="en-US" altLang="en-US" sz="1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pg</a:t>
            </a:r>
            <a:r>
              <a: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kumimoji="0" lang="en-US" altLang="en-US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09" name="Rectangle 288"/>
          <p:cNvSpPr>
            <a:spLocks noChangeArrowheads="1"/>
          </p:cNvSpPr>
          <p:nvPr/>
        </p:nvSpPr>
        <p:spPr bwMode="auto">
          <a:xfrm rot="16200000">
            <a:off x="-874195" y="5454394"/>
            <a:ext cx="1944077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Analyte Area / IS Area</a:t>
            </a:r>
            <a:endParaRPr kumimoji="0" lang="en-US" altLang="en-US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910" name="Group 909"/>
          <p:cNvGrpSpPr/>
          <p:nvPr/>
        </p:nvGrpSpPr>
        <p:grpSpPr>
          <a:xfrm>
            <a:off x="4852474" y="0"/>
            <a:ext cx="4266126" cy="2061288"/>
            <a:chOff x="-233579" y="190087"/>
            <a:chExt cx="9520582" cy="6766230"/>
          </a:xfrm>
        </p:grpSpPr>
        <p:sp>
          <p:nvSpPr>
            <p:cNvPr id="911" name="Rectangle 10"/>
            <p:cNvSpPr>
              <a:spLocks noChangeArrowheads="1"/>
            </p:cNvSpPr>
            <p:nvPr/>
          </p:nvSpPr>
          <p:spPr bwMode="auto">
            <a:xfrm>
              <a:off x="1834558" y="190087"/>
              <a:ext cx="4893845" cy="1010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T 289.2 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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 97.1 </a:t>
              </a:r>
            </a:p>
            <a:p>
              <a:pPr lvl="0"/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y = 0.00794 x + -0.000243 (R</a:t>
              </a:r>
              <a:r>
                <a:rPr kumimoji="0" lang="en-US" altLang="en-US" sz="1000" b="1" i="0" u="none" strike="noStrike" cap="none" normalizeH="0" baseline="30000" dirty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 = 0.9995)</a:t>
              </a:r>
            </a:p>
          </p:txBody>
        </p:sp>
        <p:sp>
          <p:nvSpPr>
            <p:cNvPr id="912" name="Line 11"/>
            <p:cNvSpPr>
              <a:spLocks noChangeShapeType="1"/>
            </p:cNvSpPr>
            <p:nvPr/>
          </p:nvSpPr>
          <p:spPr bwMode="auto">
            <a:xfrm>
              <a:off x="306387" y="6599237"/>
              <a:ext cx="88503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13" name="Line 12"/>
            <p:cNvSpPr>
              <a:spLocks noChangeShapeType="1"/>
            </p:cNvSpPr>
            <p:nvPr/>
          </p:nvSpPr>
          <p:spPr bwMode="auto">
            <a:xfrm>
              <a:off x="368300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14" name="Line 13"/>
            <p:cNvSpPr>
              <a:spLocks noChangeShapeType="1"/>
            </p:cNvSpPr>
            <p:nvPr/>
          </p:nvSpPr>
          <p:spPr bwMode="auto">
            <a:xfrm>
              <a:off x="455612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15" name="Line 14"/>
            <p:cNvSpPr>
              <a:spLocks noChangeShapeType="1"/>
            </p:cNvSpPr>
            <p:nvPr/>
          </p:nvSpPr>
          <p:spPr bwMode="auto">
            <a:xfrm>
              <a:off x="542925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16" name="Line 15"/>
            <p:cNvSpPr>
              <a:spLocks noChangeShapeType="1"/>
            </p:cNvSpPr>
            <p:nvPr/>
          </p:nvSpPr>
          <p:spPr bwMode="auto">
            <a:xfrm>
              <a:off x="630237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17" name="Line 16"/>
            <p:cNvSpPr>
              <a:spLocks noChangeShapeType="1"/>
            </p:cNvSpPr>
            <p:nvPr/>
          </p:nvSpPr>
          <p:spPr bwMode="auto">
            <a:xfrm>
              <a:off x="717550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18" name="Line 17"/>
            <p:cNvSpPr>
              <a:spLocks noChangeShapeType="1"/>
            </p:cNvSpPr>
            <p:nvPr/>
          </p:nvSpPr>
          <p:spPr bwMode="auto">
            <a:xfrm>
              <a:off x="804862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19" name="Line 18"/>
            <p:cNvSpPr>
              <a:spLocks noChangeShapeType="1"/>
            </p:cNvSpPr>
            <p:nvPr/>
          </p:nvSpPr>
          <p:spPr bwMode="auto">
            <a:xfrm>
              <a:off x="892175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20" name="Line 19"/>
            <p:cNvSpPr>
              <a:spLocks noChangeShapeType="1"/>
            </p:cNvSpPr>
            <p:nvPr/>
          </p:nvSpPr>
          <p:spPr bwMode="auto">
            <a:xfrm>
              <a:off x="979487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21" name="Line 20"/>
            <p:cNvSpPr>
              <a:spLocks noChangeShapeType="1"/>
            </p:cNvSpPr>
            <p:nvPr/>
          </p:nvSpPr>
          <p:spPr bwMode="auto">
            <a:xfrm>
              <a:off x="1066800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22" name="Line 21"/>
            <p:cNvSpPr>
              <a:spLocks noChangeShapeType="1"/>
            </p:cNvSpPr>
            <p:nvPr/>
          </p:nvSpPr>
          <p:spPr bwMode="auto">
            <a:xfrm>
              <a:off x="1154112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23" name="Line 22"/>
            <p:cNvSpPr>
              <a:spLocks noChangeShapeType="1"/>
            </p:cNvSpPr>
            <p:nvPr/>
          </p:nvSpPr>
          <p:spPr bwMode="auto">
            <a:xfrm>
              <a:off x="1241425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24" name="Line 23"/>
            <p:cNvSpPr>
              <a:spLocks noChangeShapeType="1"/>
            </p:cNvSpPr>
            <p:nvPr/>
          </p:nvSpPr>
          <p:spPr bwMode="auto">
            <a:xfrm>
              <a:off x="1328737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25" name="Line 24"/>
            <p:cNvSpPr>
              <a:spLocks noChangeShapeType="1"/>
            </p:cNvSpPr>
            <p:nvPr/>
          </p:nvSpPr>
          <p:spPr bwMode="auto">
            <a:xfrm>
              <a:off x="1416050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26" name="Line 25"/>
            <p:cNvSpPr>
              <a:spLocks noChangeShapeType="1"/>
            </p:cNvSpPr>
            <p:nvPr/>
          </p:nvSpPr>
          <p:spPr bwMode="auto">
            <a:xfrm>
              <a:off x="1503362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27" name="Line 26"/>
            <p:cNvSpPr>
              <a:spLocks noChangeShapeType="1"/>
            </p:cNvSpPr>
            <p:nvPr/>
          </p:nvSpPr>
          <p:spPr bwMode="auto">
            <a:xfrm>
              <a:off x="1590675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28" name="Line 27"/>
            <p:cNvSpPr>
              <a:spLocks noChangeShapeType="1"/>
            </p:cNvSpPr>
            <p:nvPr/>
          </p:nvSpPr>
          <p:spPr bwMode="auto">
            <a:xfrm>
              <a:off x="1677987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29" name="Line 28"/>
            <p:cNvSpPr>
              <a:spLocks noChangeShapeType="1"/>
            </p:cNvSpPr>
            <p:nvPr/>
          </p:nvSpPr>
          <p:spPr bwMode="auto">
            <a:xfrm>
              <a:off x="1765300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30" name="Line 29"/>
            <p:cNvSpPr>
              <a:spLocks noChangeShapeType="1"/>
            </p:cNvSpPr>
            <p:nvPr/>
          </p:nvSpPr>
          <p:spPr bwMode="auto">
            <a:xfrm>
              <a:off x="1852612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31" name="Line 30"/>
            <p:cNvSpPr>
              <a:spLocks noChangeShapeType="1"/>
            </p:cNvSpPr>
            <p:nvPr/>
          </p:nvSpPr>
          <p:spPr bwMode="auto">
            <a:xfrm>
              <a:off x="1939925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32" name="Line 31"/>
            <p:cNvSpPr>
              <a:spLocks noChangeShapeType="1"/>
            </p:cNvSpPr>
            <p:nvPr/>
          </p:nvSpPr>
          <p:spPr bwMode="auto">
            <a:xfrm>
              <a:off x="2027237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33" name="Line 32"/>
            <p:cNvSpPr>
              <a:spLocks noChangeShapeType="1"/>
            </p:cNvSpPr>
            <p:nvPr/>
          </p:nvSpPr>
          <p:spPr bwMode="auto">
            <a:xfrm>
              <a:off x="2114550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34" name="Line 33"/>
            <p:cNvSpPr>
              <a:spLocks noChangeShapeType="1"/>
            </p:cNvSpPr>
            <p:nvPr/>
          </p:nvSpPr>
          <p:spPr bwMode="auto">
            <a:xfrm>
              <a:off x="2200275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35" name="Line 34"/>
            <p:cNvSpPr>
              <a:spLocks noChangeShapeType="1"/>
            </p:cNvSpPr>
            <p:nvPr/>
          </p:nvSpPr>
          <p:spPr bwMode="auto">
            <a:xfrm>
              <a:off x="2287587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36" name="Line 35"/>
            <p:cNvSpPr>
              <a:spLocks noChangeShapeType="1"/>
            </p:cNvSpPr>
            <p:nvPr/>
          </p:nvSpPr>
          <p:spPr bwMode="auto">
            <a:xfrm>
              <a:off x="2376487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37" name="Line 36"/>
            <p:cNvSpPr>
              <a:spLocks noChangeShapeType="1"/>
            </p:cNvSpPr>
            <p:nvPr/>
          </p:nvSpPr>
          <p:spPr bwMode="auto">
            <a:xfrm>
              <a:off x="2462212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38" name="Line 37"/>
            <p:cNvSpPr>
              <a:spLocks noChangeShapeType="1"/>
            </p:cNvSpPr>
            <p:nvPr/>
          </p:nvSpPr>
          <p:spPr bwMode="auto">
            <a:xfrm>
              <a:off x="2549525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39" name="Line 38"/>
            <p:cNvSpPr>
              <a:spLocks noChangeShapeType="1"/>
            </p:cNvSpPr>
            <p:nvPr/>
          </p:nvSpPr>
          <p:spPr bwMode="auto">
            <a:xfrm>
              <a:off x="2636837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40" name="Line 39"/>
            <p:cNvSpPr>
              <a:spLocks noChangeShapeType="1"/>
            </p:cNvSpPr>
            <p:nvPr/>
          </p:nvSpPr>
          <p:spPr bwMode="auto">
            <a:xfrm>
              <a:off x="2724150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41" name="Line 40"/>
            <p:cNvSpPr>
              <a:spLocks noChangeShapeType="1"/>
            </p:cNvSpPr>
            <p:nvPr/>
          </p:nvSpPr>
          <p:spPr bwMode="auto">
            <a:xfrm>
              <a:off x="2811462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42" name="Line 41"/>
            <p:cNvSpPr>
              <a:spLocks noChangeShapeType="1"/>
            </p:cNvSpPr>
            <p:nvPr/>
          </p:nvSpPr>
          <p:spPr bwMode="auto">
            <a:xfrm>
              <a:off x="2898775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43" name="Line 42"/>
            <p:cNvSpPr>
              <a:spLocks noChangeShapeType="1"/>
            </p:cNvSpPr>
            <p:nvPr/>
          </p:nvSpPr>
          <p:spPr bwMode="auto">
            <a:xfrm>
              <a:off x="2986087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44" name="Line 43"/>
            <p:cNvSpPr>
              <a:spLocks noChangeShapeType="1"/>
            </p:cNvSpPr>
            <p:nvPr/>
          </p:nvSpPr>
          <p:spPr bwMode="auto">
            <a:xfrm>
              <a:off x="3073400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45" name="Line 44"/>
            <p:cNvSpPr>
              <a:spLocks noChangeShapeType="1"/>
            </p:cNvSpPr>
            <p:nvPr/>
          </p:nvSpPr>
          <p:spPr bwMode="auto">
            <a:xfrm>
              <a:off x="3160712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46" name="Line 45"/>
            <p:cNvSpPr>
              <a:spLocks noChangeShapeType="1"/>
            </p:cNvSpPr>
            <p:nvPr/>
          </p:nvSpPr>
          <p:spPr bwMode="auto">
            <a:xfrm>
              <a:off x="3248025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47" name="Line 46"/>
            <p:cNvSpPr>
              <a:spLocks noChangeShapeType="1"/>
            </p:cNvSpPr>
            <p:nvPr/>
          </p:nvSpPr>
          <p:spPr bwMode="auto">
            <a:xfrm>
              <a:off x="3335337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48" name="Line 47"/>
            <p:cNvSpPr>
              <a:spLocks noChangeShapeType="1"/>
            </p:cNvSpPr>
            <p:nvPr/>
          </p:nvSpPr>
          <p:spPr bwMode="auto">
            <a:xfrm>
              <a:off x="3422650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49" name="Line 48"/>
            <p:cNvSpPr>
              <a:spLocks noChangeShapeType="1"/>
            </p:cNvSpPr>
            <p:nvPr/>
          </p:nvSpPr>
          <p:spPr bwMode="auto">
            <a:xfrm>
              <a:off x="3509962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50" name="Line 49"/>
            <p:cNvSpPr>
              <a:spLocks noChangeShapeType="1"/>
            </p:cNvSpPr>
            <p:nvPr/>
          </p:nvSpPr>
          <p:spPr bwMode="auto">
            <a:xfrm>
              <a:off x="3597275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51" name="Line 50"/>
            <p:cNvSpPr>
              <a:spLocks noChangeShapeType="1"/>
            </p:cNvSpPr>
            <p:nvPr/>
          </p:nvSpPr>
          <p:spPr bwMode="auto">
            <a:xfrm>
              <a:off x="3684587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52" name="Line 51"/>
            <p:cNvSpPr>
              <a:spLocks noChangeShapeType="1"/>
            </p:cNvSpPr>
            <p:nvPr/>
          </p:nvSpPr>
          <p:spPr bwMode="auto">
            <a:xfrm>
              <a:off x="3771900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53" name="Line 52"/>
            <p:cNvSpPr>
              <a:spLocks noChangeShapeType="1"/>
            </p:cNvSpPr>
            <p:nvPr/>
          </p:nvSpPr>
          <p:spPr bwMode="auto">
            <a:xfrm>
              <a:off x="3859212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54" name="Line 53"/>
            <p:cNvSpPr>
              <a:spLocks noChangeShapeType="1"/>
            </p:cNvSpPr>
            <p:nvPr/>
          </p:nvSpPr>
          <p:spPr bwMode="auto">
            <a:xfrm>
              <a:off x="3946525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55" name="Line 54"/>
            <p:cNvSpPr>
              <a:spLocks noChangeShapeType="1"/>
            </p:cNvSpPr>
            <p:nvPr/>
          </p:nvSpPr>
          <p:spPr bwMode="auto">
            <a:xfrm>
              <a:off x="4033837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56" name="Line 55"/>
            <p:cNvSpPr>
              <a:spLocks noChangeShapeType="1"/>
            </p:cNvSpPr>
            <p:nvPr/>
          </p:nvSpPr>
          <p:spPr bwMode="auto">
            <a:xfrm>
              <a:off x="4121150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57" name="Line 56"/>
            <p:cNvSpPr>
              <a:spLocks noChangeShapeType="1"/>
            </p:cNvSpPr>
            <p:nvPr/>
          </p:nvSpPr>
          <p:spPr bwMode="auto">
            <a:xfrm>
              <a:off x="4208462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58" name="Line 57"/>
            <p:cNvSpPr>
              <a:spLocks noChangeShapeType="1"/>
            </p:cNvSpPr>
            <p:nvPr/>
          </p:nvSpPr>
          <p:spPr bwMode="auto">
            <a:xfrm>
              <a:off x="4295775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59" name="Line 58"/>
            <p:cNvSpPr>
              <a:spLocks noChangeShapeType="1"/>
            </p:cNvSpPr>
            <p:nvPr/>
          </p:nvSpPr>
          <p:spPr bwMode="auto">
            <a:xfrm>
              <a:off x="4383087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60" name="Line 59"/>
            <p:cNvSpPr>
              <a:spLocks noChangeShapeType="1"/>
            </p:cNvSpPr>
            <p:nvPr/>
          </p:nvSpPr>
          <p:spPr bwMode="auto">
            <a:xfrm>
              <a:off x="4470400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61" name="Line 60"/>
            <p:cNvSpPr>
              <a:spLocks noChangeShapeType="1"/>
            </p:cNvSpPr>
            <p:nvPr/>
          </p:nvSpPr>
          <p:spPr bwMode="auto">
            <a:xfrm>
              <a:off x="4557712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62" name="Line 61"/>
            <p:cNvSpPr>
              <a:spLocks noChangeShapeType="1"/>
            </p:cNvSpPr>
            <p:nvPr/>
          </p:nvSpPr>
          <p:spPr bwMode="auto">
            <a:xfrm>
              <a:off x="4645025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63" name="Line 62"/>
            <p:cNvSpPr>
              <a:spLocks noChangeShapeType="1"/>
            </p:cNvSpPr>
            <p:nvPr/>
          </p:nvSpPr>
          <p:spPr bwMode="auto">
            <a:xfrm>
              <a:off x="4732337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64" name="Line 63"/>
            <p:cNvSpPr>
              <a:spLocks noChangeShapeType="1"/>
            </p:cNvSpPr>
            <p:nvPr/>
          </p:nvSpPr>
          <p:spPr bwMode="auto">
            <a:xfrm>
              <a:off x="4819650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65" name="Line 64"/>
            <p:cNvSpPr>
              <a:spLocks noChangeShapeType="1"/>
            </p:cNvSpPr>
            <p:nvPr/>
          </p:nvSpPr>
          <p:spPr bwMode="auto">
            <a:xfrm>
              <a:off x="4906962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66" name="Line 65"/>
            <p:cNvSpPr>
              <a:spLocks noChangeShapeType="1"/>
            </p:cNvSpPr>
            <p:nvPr/>
          </p:nvSpPr>
          <p:spPr bwMode="auto">
            <a:xfrm>
              <a:off x="4992687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67" name="Line 66"/>
            <p:cNvSpPr>
              <a:spLocks noChangeShapeType="1"/>
            </p:cNvSpPr>
            <p:nvPr/>
          </p:nvSpPr>
          <p:spPr bwMode="auto">
            <a:xfrm>
              <a:off x="5081587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68" name="Line 67"/>
            <p:cNvSpPr>
              <a:spLocks noChangeShapeType="1"/>
            </p:cNvSpPr>
            <p:nvPr/>
          </p:nvSpPr>
          <p:spPr bwMode="auto">
            <a:xfrm>
              <a:off x="5168900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69" name="Line 68"/>
            <p:cNvSpPr>
              <a:spLocks noChangeShapeType="1"/>
            </p:cNvSpPr>
            <p:nvPr/>
          </p:nvSpPr>
          <p:spPr bwMode="auto">
            <a:xfrm>
              <a:off x="5254625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70" name="Line 69"/>
            <p:cNvSpPr>
              <a:spLocks noChangeShapeType="1"/>
            </p:cNvSpPr>
            <p:nvPr/>
          </p:nvSpPr>
          <p:spPr bwMode="auto">
            <a:xfrm>
              <a:off x="5341937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71" name="Line 70"/>
            <p:cNvSpPr>
              <a:spLocks noChangeShapeType="1"/>
            </p:cNvSpPr>
            <p:nvPr/>
          </p:nvSpPr>
          <p:spPr bwMode="auto">
            <a:xfrm>
              <a:off x="5429250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72" name="Line 71"/>
            <p:cNvSpPr>
              <a:spLocks noChangeShapeType="1"/>
            </p:cNvSpPr>
            <p:nvPr/>
          </p:nvSpPr>
          <p:spPr bwMode="auto">
            <a:xfrm>
              <a:off x="5516562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73" name="Line 72"/>
            <p:cNvSpPr>
              <a:spLocks noChangeShapeType="1"/>
            </p:cNvSpPr>
            <p:nvPr/>
          </p:nvSpPr>
          <p:spPr bwMode="auto">
            <a:xfrm>
              <a:off x="5603875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74" name="Line 73"/>
            <p:cNvSpPr>
              <a:spLocks noChangeShapeType="1"/>
            </p:cNvSpPr>
            <p:nvPr/>
          </p:nvSpPr>
          <p:spPr bwMode="auto">
            <a:xfrm>
              <a:off x="5691187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75" name="Line 74"/>
            <p:cNvSpPr>
              <a:spLocks noChangeShapeType="1"/>
            </p:cNvSpPr>
            <p:nvPr/>
          </p:nvSpPr>
          <p:spPr bwMode="auto">
            <a:xfrm>
              <a:off x="5778500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76" name="Line 75"/>
            <p:cNvSpPr>
              <a:spLocks noChangeShapeType="1"/>
            </p:cNvSpPr>
            <p:nvPr/>
          </p:nvSpPr>
          <p:spPr bwMode="auto">
            <a:xfrm>
              <a:off x="5865812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77" name="Line 76"/>
            <p:cNvSpPr>
              <a:spLocks noChangeShapeType="1"/>
            </p:cNvSpPr>
            <p:nvPr/>
          </p:nvSpPr>
          <p:spPr bwMode="auto">
            <a:xfrm>
              <a:off x="5953125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78" name="Line 77"/>
            <p:cNvSpPr>
              <a:spLocks noChangeShapeType="1"/>
            </p:cNvSpPr>
            <p:nvPr/>
          </p:nvSpPr>
          <p:spPr bwMode="auto">
            <a:xfrm>
              <a:off x="6040437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79" name="Line 78"/>
            <p:cNvSpPr>
              <a:spLocks noChangeShapeType="1"/>
            </p:cNvSpPr>
            <p:nvPr/>
          </p:nvSpPr>
          <p:spPr bwMode="auto">
            <a:xfrm>
              <a:off x="6127750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80" name="Line 79"/>
            <p:cNvSpPr>
              <a:spLocks noChangeShapeType="1"/>
            </p:cNvSpPr>
            <p:nvPr/>
          </p:nvSpPr>
          <p:spPr bwMode="auto">
            <a:xfrm>
              <a:off x="6215062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81" name="Line 80"/>
            <p:cNvSpPr>
              <a:spLocks noChangeShapeType="1"/>
            </p:cNvSpPr>
            <p:nvPr/>
          </p:nvSpPr>
          <p:spPr bwMode="auto">
            <a:xfrm>
              <a:off x="6302375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82" name="Line 81"/>
            <p:cNvSpPr>
              <a:spLocks noChangeShapeType="1"/>
            </p:cNvSpPr>
            <p:nvPr/>
          </p:nvSpPr>
          <p:spPr bwMode="auto">
            <a:xfrm>
              <a:off x="6389687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83" name="Line 82"/>
            <p:cNvSpPr>
              <a:spLocks noChangeShapeType="1"/>
            </p:cNvSpPr>
            <p:nvPr/>
          </p:nvSpPr>
          <p:spPr bwMode="auto">
            <a:xfrm>
              <a:off x="6477000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84" name="Line 83"/>
            <p:cNvSpPr>
              <a:spLocks noChangeShapeType="1"/>
            </p:cNvSpPr>
            <p:nvPr/>
          </p:nvSpPr>
          <p:spPr bwMode="auto">
            <a:xfrm>
              <a:off x="6564312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85" name="Line 84"/>
            <p:cNvSpPr>
              <a:spLocks noChangeShapeType="1"/>
            </p:cNvSpPr>
            <p:nvPr/>
          </p:nvSpPr>
          <p:spPr bwMode="auto">
            <a:xfrm>
              <a:off x="6651625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86" name="Line 85"/>
            <p:cNvSpPr>
              <a:spLocks noChangeShapeType="1"/>
            </p:cNvSpPr>
            <p:nvPr/>
          </p:nvSpPr>
          <p:spPr bwMode="auto">
            <a:xfrm>
              <a:off x="6738937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87" name="Line 86"/>
            <p:cNvSpPr>
              <a:spLocks noChangeShapeType="1"/>
            </p:cNvSpPr>
            <p:nvPr/>
          </p:nvSpPr>
          <p:spPr bwMode="auto">
            <a:xfrm>
              <a:off x="6826250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88" name="Line 87"/>
            <p:cNvSpPr>
              <a:spLocks noChangeShapeType="1"/>
            </p:cNvSpPr>
            <p:nvPr/>
          </p:nvSpPr>
          <p:spPr bwMode="auto">
            <a:xfrm>
              <a:off x="6913562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89" name="Line 88"/>
            <p:cNvSpPr>
              <a:spLocks noChangeShapeType="1"/>
            </p:cNvSpPr>
            <p:nvPr/>
          </p:nvSpPr>
          <p:spPr bwMode="auto">
            <a:xfrm>
              <a:off x="7000875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90" name="Line 89"/>
            <p:cNvSpPr>
              <a:spLocks noChangeShapeType="1"/>
            </p:cNvSpPr>
            <p:nvPr/>
          </p:nvSpPr>
          <p:spPr bwMode="auto">
            <a:xfrm>
              <a:off x="7088187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91" name="Line 90"/>
            <p:cNvSpPr>
              <a:spLocks noChangeShapeType="1"/>
            </p:cNvSpPr>
            <p:nvPr/>
          </p:nvSpPr>
          <p:spPr bwMode="auto">
            <a:xfrm>
              <a:off x="7175500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92" name="Line 91"/>
            <p:cNvSpPr>
              <a:spLocks noChangeShapeType="1"/>
            </p:cNvSpPr>
            <p:nvPr/>
          </p:nvSpPr>
          <p:spPr bwMode="auto">
            <a:xfrm>
              <a:off x="7262812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93" name="Line 92"/>
            <p:cNvSpPr>
              <a:spLocks noChangeShapeType="1"/>
            </p:cNvSpPr>
            <p:nvPr/>
          </p:nvSpPr>
          <p:spPr bwMode="auto">
            <a:xfrm>
              <a:off x="7350125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94" name="Line 93"/>
            <p:cNvSpPr>
              <a:spLocks noChangeShapeType="1"/>
            </p:cNvSpPr>
            <p:nvPr/>
          </p:nvSpPr>
          <p:spPr bwMode="auto">
            <a:xfrm>
              <a:off x="7437437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95" name="Line 94"/>
            <p:cNvSpPr>
              <a:spLocks noChangeShapeType="1"/>
            </p:cNvSpPr>
            <p:nvPr/>
          </p:nvSpPr>
          <p:spPr bwMode="auto">
            <a:xfrm>
              <a:off x="7524750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96" name="Line 95"/>
            <p:cNvSpPr>
              <a:spLocks noChangeShapeType="1"/>
            </p:cNvSpPr>
            <p:nvPr/>
          </p:nvSpPr>
          <p:spPr bwMode="auto">
            <a:xfrm>
              <a:off x="7612062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97" name="Line 96"/>
            <p:cNvSpPr>
              <a:spLocks noChangeShapeType="1"/>
            </p:cNvSpPr>
            <p:nvPr/>
          </p:nvSpPr>
          <p:spPr bwMode="auto">
            <a:xfrm>
              <a:off x="7699375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98" name="Line 97"/>
            <p:cNvSpPr>
              <a:spLocks noChangeShapeType="1"/>
            </p:cNvSpPr>
            <p:nvPr/>
          </p:nvSpPr>
          <p:spPr bwMode="auto">
            <a:xfrm>
              <a:off x="7786687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99" name="Line 98"/>
            <p:cNvSpPr>
              <a:spLocks noChangeShapeType="1"/>
            </p:cNvSpPr>
            <p:nvPr/>
          </p:nvSpPr>
          <p:spPr bwMode="auto">
            <a:xfrm>
              <a:off x="7874000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00" name="Line 99"/>
            <p:cNvSpPr>
              <a:spLocks noChangeShapeType="1"/>
            </p:cNvSpPr>
            <p:nvPr/>
          </p:nvSpPr>
          <p:spPr bwMode="auto">
            <a:xfrm>
              <a:off x="7961312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01" name="Line 100"/>
            <p:cNvSpPr>
              <a:spLocks noChangeShapeType="1"/>
            </p:cNvSpPr>
            <p:nvPr/>
          </p:nvSpPr>
          <p:spPr bwMode="auto">
            <a:xfrm>
              <a:off x="8048625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02" name="Line 101"/>
            <p:cNvSpPr>
              <a:spLocks noChangeShapeType="1"/>
            </p:cNvSpPr>
            <p:nvPr/>
          </p:nvSpPr>
          <p:spPr bwMode="auto">
            <a:xfrm>
              <a:off x="8135937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03" name="Line 102"/>
            <p:cNvSpPr>
              <a:spLocks noChangeShapeType="1"/>
            </p:cNvSpPr>
            <p:nvPr/>
          </p:nvSpPr>
          <p:spPr bwMode="auto">
            <a:xfrm>
              <a:off x="8221662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04" name="Line 103"/>
            <p:cNvSpPr>
              <a:spLocks noChangeShapeType="1"/>
            </p:cNvSpPr>
            <p:nvPr/>
          </p:nvSpPr>
          <p:spPr bwMode="auto">
            <a:xfrm>
              <a:off x="8308975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05" name="Line 104"/>
            <p:cNvSpPr>
              <a:spLocks noChangeShapeType="1"/>
            </p:cNvSpPr>
            <p:nvPr/>
          </p:nvSpPr>
          <p:spPr bwMode="auto">
            <a:xfrm>
              <a:off x="8397875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06" name="Line 105"/>
            <p:cNvSpPr>
              <a:spLocks noChangeShapeType="1"/>
            </p:cNvSpPr>
            <p:nvPr/>
          </p:nvSpPr>
          <p:spPr bwMode="auto">
            <a:xfrm>
              <a:off x="8483600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07" name="Line 106"/>
            <p:cNvSpPr>
              <a:spLocks noChangeShapeType="1"/>
            </p:cNvSpPr>
            <p:nvPr/>
          </p:nvSpPr>
          <p:spPr bwMode="auto">
            <a:xfrm>
              <a:off x="8570912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08" name="Line 107"/>
            <p:cNvSpPr>
              <a:spLocks noChangeShapeType="1"/>
            </p:cNvSpPr>
            <p:nvPr/>
          </p:nvSpPr>
          <p:spPr bwMode="auto">
            <a:xfrm>
              <a:off x="8658225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09" name="Line 108"/>
            <p:cNvSpPr>
              <a:spLocks noChangeShapeType="1"/>
            </p:cNvSpPr>
            <p:nvPr/>
          </p:nvSpPr>
          <p:spPr bwMode="auto">
            <a:xfrm>
              <a:off x="8745537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10" name="Line 109"/>
            <p:cNvSpPr>
              <a:spLocks noChangeShapeType="1"/>
            </p:cNvSpPr>
            <p:nvPr/>
          </p:nvSpPr>
          <p:spPr bwMode="auto">
            <a:xfrm>
              <a:off x="8832850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11" name="Line 110"/>
            <p:cNvSpPr>
              <a:spLocks noChangeShapeType="1"/>
            </p:cNvSpPr>
            <p:nvPr/>
          </p:nvSpPr>
          <p:spPr bwMode="auto">
            <a:xfrm>
              <a:off x="8920162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12" name="Line 111"/>
            <p:cNvSpPr>
              <a:spLocks noChangeShapeType="1"/>
            </p:cNvSpPr>
            <p:nvPr/>
          </p:nvSpPr>
          <p:spPr bwMode="auto">
            <a:xfrm>
              <a:off x="9007475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13" name="Line 112"/>
            <p:cNvSpPr>
              <a:spLocks noChangeShapeType="1"/>
            </p:cNvSpPr>
            <p:nvPr/>
          </p:nvSpPr>
          <p:spPr bwMode="auto">
            <a:xfrm>
              <a:off x="9094787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14" name="Line 113"/>
            <p:cNvSpPr>
              <a:spLocks noChangeShapeType="1"/>
            </p:cNvSpPr>
            <p:nvPr/>
          </p:nvSpPr>
          <p:spPr bwMode="auto">
            <a:xfrm>
              <a:off x="368300" y="6599237"/>
              <a:ext cx="0" cy="444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15" name="Line 114"/>
            <p:cNvSpPr>
              <a:spLocks noChangeShapeType="1"/>
            </p:cNvSpPr>
            <p:nvPr/>
          </p:nvSpPr>
          <p:spPr bwMode="auto">
            <a:xfrm>
              <a:off x="804862" y="6599237"/>
              <a:ext cx="0" cy="444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16" name="Line 115"/>
            <p:cNvSpPr>
              <a:spLocks noChangeShapeType="1"/>
            </p:cNvSpPr>
            <p:nvPr/>
          </p:nvSpPr>
          <p:spPr bwMode="auto">
            <a:xfrm>
              <a:off x="1241425" y="6599237"/>
              <a:ext cx="0" cy="444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17" name="Line 116"/>
            <p:cNvSpPr>
              <a:spLocks noChangeShapeType="1"/>
            </p:cNvSpPr>
            <p:nvPr/>
          </p:nvSpPr>
          <p:spPr bwMode="auto">
            <a:xfrm>
              <a:off x="1677987" y="6599237"/>
              <a:ext cx="0" cy="444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18" name="Line 117"/>
            <p:cNvSpPr>
              <a:spLocks noChangeShapeType="1"/>
            </p:cNvSpPr>
            <p:nvPr/>
          </p:nvSpPr>
          <p:spPr bwMode="auto">
            <a:xfrm>
              <a:off x="2114550" y="6599237"/>
              <a:ext cx="0" cy="444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19" name="Line 118"/>
            <p:cNvSpPr>
              <a:spLocks noChangeShapeType="1"/>
            </p:cNvSpPr>
            <p:nvPr/>
          </p:nvSpPr>
          <p:spPr bwMode="auto">
            <a:xfrm>
              <a:off x="2549525" y="6599237"/>
              <a:ext cx="0" cy="444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20" name="Line 119"/>
            <p:cNvSpPr>
              <a:spLocks noChangeShapeType="1"/>
            </p:cNvSpPr>
            <p:nvPr/>
          </p:nvSpPr>
          <p:spPr bwMode="auto">
            <a:xfrm>
              <a:off x="2986087" y="6599237"/>
              <a:ext cx="0" cy="444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21" name="Line 120"/>
            <p:cNvSpPr>
              <a:spLocks noChangeShapeType="1"/>
            </p:cNvSpPr>
            <p:nvPr/>
          </p:nvSpPr>
          <p:spPr bwMode="auto">
            <a:xfrm>
              <a:off x="3422650" y="6599237"/>
              <a:ext cx="0" cy="444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22" name="Line 121"/>
            <p:cNvSpPr>
              <a:spLocks noChangeShapeType="1"/>
            </p:cNvSpPr>
            <p:nvPr/>
          </p:nvSpPr>
          <p:spPr bwMode="auto">
            <a:xfrm>
              <a:off x="3859212" y="6599237"/>
              <a:ext cx="0" cy="444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23" name="Line 122"/>
            <p:cNvSpPr>
              <a:spLocks noChangeShapeType="1"/>
            </p:cNvSpPr>
            <p:nvPr/>
          </p:nvSpPr>
          <p:spPr bwMode="auto">
            <a:xfrm>
              <a:off x="4295775" y="6599237"/>
              <a:ext cx="0" cy="444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24" name="Line 123"/>
            <p:cNvSpPr>
              <a:spLocks noChangeShapeType="1"/>
            </p:cNvSpPr>
            <p:nvPr/>
          </p:nvSpPr>
          <p:spPr bwMode="auto">
            <a:xfrm>
              <a:off x="4732337" y="6599237"/>
              <a:ext cx="0" cy="444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25" name="Line 124"/>
            <p:cNvSpPr>
              <a:spLocks noChangeShapeType="1"/>
            </p:cNvSpPr>
            <p:nvPr/>
          </p:nvSpPr>
          <p:spPr bwMode="auto">
            <a:xfrm>
              <a:off x="5168900" y="6599237"/>
              <a:ext cx="0" cy="444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26" name="Line 125"/>
            <p:cNvSpPr>
              <a:spLocks noChangeShapeType="1"/>
            </p:cNvSpPr>
            <p:nvPr/>
          </p:nvSpPr>
          <p:spPr bwMode="auto">
            <a:xfrm>
              <a:off x="5603875" y="6599237"/>
              <a:ext cx="0" cy="444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27" name="Line 126"/>
            <p:cNvSpPr>
              <a:spLocks noChangeShapeType="1"/>
            </p:cNvSpPr>
            <p:nvPr/>
          </p:nvSpPr>
          <p:spPr bwMode="auto">
            <a:xfrm>
              <a:off x="6040437" y="6599237"/>
              <a:ext cx="0" cy="444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28" name="Line 127"/>
            <p:cNvSpPr>
              <a:spLocks noChangeShapeType="1"/>
            </p:cNvSpPr>
            <p:nvPr/>
          </p:nvSpPr>
          <p:spPr bwMode="auto">
            <a:xfrm>
              <a:off x="6477000" y="6599237"/>
              <a:ext cx="0" cy="444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29" name="Line 128"/>
            <p:cNvSpPr>
              <a:spLocks noChangeShapeType="1"/>
            </p:cNvSpPr>
            <p:nvPr/>
          </p:nvSpPr>
          <p:spPr bwMode="auto">
            <a:xfrm>
              <a:off x="6913562" y="6599237"/>
              <a:ext cx="0" cy="444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30" name="Line 129"/>
            <p:cNvSpPr>
              <a:spLocks noChangeShapeType="1"/>
            </p:cNvSpPr>
            <p:nvPr/>
          </p:nvSpPr>
          <p:spPr bwMode="auto">
            <a:xfrm>
              <a:off x="7350125" y="6599237"/>
              <a:ext cx="0" cy="444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31" name="Line 130"/>
            <p:cNvSpPr>
              <a:spLocks noChangeShapeType="1"/>
            </p:cNvSpPr>
            <p:nvPr/>
          </p:nvSpPr>
          <p:spPr bwMode="auto">
            <a:xfrm>
              <a:off x="7786687" y="6599237"/>
              <a:ext cx="0" cy="444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32" name="Line 131"/>
            <p:cNvSpPr>
              <a:spLocks noChangeShapeType="1"/>
            </p:cNvSpPr>
            <p:nvPr/>
          </p:nvSpPr>
          <p:spPr bwMode="auto">
            <a:xfrm>
              <a:off x="8221662" y="6599237"/>
              <a:ext cx="0" cy="444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33" name="Line 132"/>
            <p:cNvSpPr>
              <a:spLocks noChangeShapeType="1"/>
            </p:cNvSpPr>
            <p:nvPr/>
          </p:nvSpPr>
          <p:spPr bwMode="auto">
            <a:xfrm>
              <a:off x="8658225" y="6599237"/>
              <a:ext cx="0" cy="444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34" name="Line 133"/>
            <p:cNvSpPr>
              <a:spLocks noChangeShapeType="1"/>
            </p:cNvSpPr>
            <p:nvPr/>
          </p:nvSpPr>
          <p:spPr bwMode="auto">
            <a:xfrm>
              <a:off x="9094787" y="6599237"/>
              <a:ext cx="0" cy="444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35" name="Rectangle 134"/>
            <p:cNvSpPr>
              <a:spLocks noChangeArrowheads="1"/>
            </p:cNvSpPr>
            <p:nvPr/>
          </p:nvSpPr>
          <p:spPr bwMode="auto">
            <a:xfrm>
              <a:off x="279400" y="6643686"/>
              <a:ext cx="127043" cy="3126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</a:p>
          </p:txBody>
        </p:sp>
        <p:sp>
          <p:nvSpPr>
            <p:cNvPr id="1036" name="Rectangle 139"/>
            <p:cNvSpPr>
              <a:spLocks noChangeArrowheads="1"/>
            </p:cNvSpPr>
            <p:nvPr/>
          </p:nvSpPr>
          <p:spPr bwMode="auto">
            <a:xfrm>
              <a:off x="2409825" y="6643686"/>
              <a:ext cx="254085" cy="3126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25</a:t>
              </a:r>
            </a:p>
          </p:txBody>
        </p:sp>
        <p:sp>
          <p:nvSpPr>
            <p:cNvPr id="1037" name="Rectangle 144"/>
            <p:cNvSpPr>
              <a:spLocks noChangeArrowheads="1"/>
            </p:cNvSpPr>
            <p:nvPr/>
          </p:nvSpPr>
          <p:spPr bwMode="auto">
            <a:xfrm>
              <a:off x="4592637" y="6643686"/>
              <a:ext cx="254085" cy="3126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50</a:t>
              </a:r>
            </a:p>
          </p:txBody>
        </p:sp>
        <p:sp>
          <p:nvSpPr>
            <p:cNvPr id="1038" name="Rectangle 149"/>
            <p:cNvSpPr>
              <a:spLocks noChangeArrowheads="1"/>
            </p:cNvSpPr>
            <p:nvPr/>
          </p:nvSpPr>
          <p:spPr bwMode="auto">
            <a:xfrm>
              <a:off x="6773863" y="6643686"/>
              <a:ext cx="254085" cy="3126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75</a:t>
              </a:r>
            </a:p>
          </p:txBody>
        </p:sp>
        <p:sp>
          <p:nvSpPr>
            <p:cNvPr id="1039" name="Rectangle 154"/>
            <p:cNvSpPr>
              <a:spLocks noChangeArrowheads="1"/>
            </p:cNvSpPr>
            <p:nvPr/>
          </p:nvSpPr>
          <p:spPr bwMode="auto">
            <a:xfrm>
              <a:off x="8905875" y="6643686"/>
              <a:ext cx="381128" cy="3126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100</a:t>
              </a:r>
            </a:p>
          </p:txBody>
        </p:sp>
        <p:sp>
          <p:nvSpPr>
            <p:cNvPr id="1041" name="Line 156"/>
            <p:cNvSpPr>
              <a:spLocks noChangeShapeType="1"/>
            </p:cNvSpPr>
            <p:nvPr/>
          </p:nvSpPr>
          <p:spPr bwMode="auto">
            <a:xfrm flipV="1">
              <a:off x="306387" y="231775"/>
              <a:ext cx="0" cy="63674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42" name="Line 157"/>
            <p:cNvSpPr>
              <a:spLocks noChangeShapeType="1"/>
            </p:cNvSpPr>
            <p:nvPr/>
          </p:nvSpPr>
          <p:spPr bwMode="auto">
            <a:xfrm flipH="1">
              <a:off x="288925" y="6510337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43" name="Line 158"/>
            <p:cNvSpPr>
              <a:spLocks noChangeShapeType="1"/>
            </p:cNvSpPr>
            <p:nvPr/>
          </p:nvSpPr>
          <p:spPr bwMode="auto">
            <a:xfrm flipH="1">
              <a:off x="288925" y="6437312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44" name="Line 159"/>
            <p:cNvSpPr>
              <a:spLocks noChangeShapeType="1"/>
            </p:cNvSpPr>
            <p:nvPr/>
          </p:nvSpPr>
          <p:spPr bwMode="auto">
            <a:xfrm flipH="1">
              <a:off x="288925" y="6364287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45" name="Line 160"/>
            <p:cNvSpPr>
              <a:spLocks noChangeShapeType="1"/>
            </p:cNvSpPr>
            <p:nvPr/>
          </p:nvSpPr>
          <p:spPr bwMode="auto">
            <a:xfrm flipH="1">
              <a:off x="288925" y="6291262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46" name="Line 161"/>
            <p:cNvSpPr>
              <a:spLocks noChangeShapeType="1"/>
            </p:cNvSpPr>
            <p:nvPr/>
          </p:nvSpPr>
          <p:spPr bwMode="auto">
            <a:xfrm flipH="1">
              <a:off x="288925" y="6218237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47" name="Line 162"/>
            <p:cNvSpPr>
              <a:spLocks noChangeShapeType="1"/>
            </p:cNvSpPr>
            <p:nvPr/>
          </p:nvSpPr>
          <p:spPr bwMode="auto">
            <a:xfrm flipH="1">
              <a:off x="288925" y="6145212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48" name="Line 163"/>
            <p:cNvSpPr>
              <a:spLocks noChangeShapeType="1"/>
            </p:cNvSpPr>
            <p:nvPr/>
          </p:nvSpPr>
          <p:spPr bwMode="auto">
            <a:xfrm flipH="1">
              <a:off x="288925" y="6072187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49" name="Line 164"/>
            <p:cNvSpPr>
              <a:spLocks noChangeShapeType="1"/>
            </p:cNvSpPr>
            <p:nvPr/>
          </p:nvSpPr>
          <p:spPr bwMode="auto">
            <a:xfrm flipH="1">
              <a:off x="288925" y="5999162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50" name="Line 165"/>
            <p:cNvSpPr>
              <a:spLocks noChangeShapeType="1"/>
            </p:cNvSpPr>
            <p:nvPr/>
          </p:nvSpPr>
          <p:spPr bwMode="auto">
            <a:xfrm flipH="1">
              <a:off x="288925" y="5926137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51" name="Line 166"/>
            <p:cNvSpPr>
              <a:spLocks noChangeShapeType="1"/>
            </p:cNvSpPr>
            <p:nvPr/>
          </p:nvSpPr>
          <p:spPr bwMode="auto">
            <a:xfrm flipH="1">
              <a:off x="288925" y="5853112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52" name="Line 167"/>
            <p:cNvSpPr>
              <a:spLocks noChangeShapeType="1"/>
            </p:cNvSpPr>
            <p:nvPr/>
          </p:nvSpPr>
          <p:spPr bwMode="auto">
            <a:xfrm flipH="1">
              <a:off x="288925" y="5780087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53" name="Line 168"/>
            <p:cNvSpPr>
              <a:spLocks noChangeShapeType="1"/>
            </p:cNvSpPr>
            <p:nvPr/>
          </p:nvSpPr>
          <p:spPr bwMode="auto">
            <a:xfrm flipH="1">
              <a:off x="288925" y="5707062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54" name="Line 169"/>
            <p:cNvSpPr>
              <a:spLocks noChangeShapeType="1"/>
            </p:cNvSpPr>
            <p:nvPr/>
          </p:nvSpPr>
          <p:spPr bwMode="auto">
            <a:xfrm flipH="1">
              <a:off x="288925" y="5634037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55" name="Line 170"/>
            <p:cNvSpPr>
              <a:spLocks noChangeShapeType="1"/>
            </p:cNvSpPr>
            <p:nvPr/>
          </p:nvSpPr>
          <p:spPr bwMode="auto">
            <a:xfrm flipH="1">
              <a:off x="288925" y="5561012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56" name="Line 171"/>
            <p:cNvSpPr>
              <a:spLocks noChangeShapeType="1"/>
            </p:cNvSpPr>
            <p:nvPr/>
          </p:nvSpPr>
          <p:spPr bwMode="auto">
            <a:xfrm flipH="1">
              <a:off x="288925" y="5487987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57" name="Line 172"/>
            <p:cNvSpPr>
              <a:spLocks noChangeShapeType="1"/>
            </p:cNvSpPr>
            <p:nvPr/>
          </p:nvSpPr>
          <p:spPr bwMode="auto">
            <a:xfrm flipH="1">
              <a:off x="288925" y="5413375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58" name="Line 173"/>
            <p:cNvSpPr>
              <a:spLocks noChangeShapeType="1"/>
            </p:cNvSpPr>
            <p:nvPr/>
          </p:nvSpPr>
          <p:spPr bwMode="auto">
            <a:xfrm flipH="1">
              <a:off x="288925" y="5340350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59" name="Line 174"/>
            <p:cNvSpPr>
              <a:spLocks noChangeShapeType="1"/>
            </p:cNvSpPr>
            <p:nvPr/>
          </p:nvSpPr>
          <p:spPr bwMode="auto">
            <a:xfrm flipH="1">
              <a:off x="288925" y="5267325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60" name="Line 175"/>
            <p:cNvSpPr>
              <a:spLocks noChangeShapeType="1"/>
            </p:cNvSpPr>
            <p:nvPr/>
          </p:nvSpPr>
          <p:spPr bwMode="auto">
            <a:xfrm flipH="1">
              <a:off x="288925" y="5194300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61" name="Line 176"/>
            <p:cNvSpPr>
              <a:spLocks noChangeShapeType="1"/>
            </p:cNvSpPr>
            <p:nvPr/>
          </p:nvSpPr>
          <p:spPr bwMode="auto">
            <a:xfrm flipH="1">
              <a:off x="288925" y="5121275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62" name="Line 177"/>
            <p:cNvSpPr>
              <a:spLocks noChangeShapeType="1"/>
            </p:cNvSpPr>
            <p:nvPr/>
          </p:nvSpPr>
          <p:spPr bwMode="auto">
            <a:xfrm flipH="1">
              <a:off x="288925" y="5048250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63" name="Line 178"/>
            <p:cNvSpPr>
              <a:spLocks noChangeShapeType="1"/>
            </p:cNvSpPr>
            <p:nvPr/>
          </p:nvSpPr>
          <p:spPr bwMode="auto">
            <a:xfrm flipH="1">
              <a:off x="288925" y="4975225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64" name="Line 179"/>
            <p:cNvSpPr>
              <a:spLocks noChangeShapeType="1"/>
            </p:cNvSpPr>
            <p:nvPr/>
          </p:nvSpPr>
          <p:spPr bwMode="auto">
            <a:xfrm flipH="1">
              <a:off x="288925" y="4902200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65" name="Line 180"/>
            <p:cNvSpPr>
              <a:spLocks noChangeShapeType="1"/>
            </p:cNvSpPr>
            <p:nvPr/>
          </p:nvSpPr>
          <p:spPr bwMode="auto">
            <a:xfrm flipH="1">
              <a:off x="288925" y="4829175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66" name="Line 181"/>
            <p:cNvSpPr>
              <a:spLocks noChangeShapeType="1"/>
            </p:cNvSpPr>
            <p:nvPr/>
          </p:nvSpPr>
          <p:spPr bwMode="auto">
            <a:xfrm flipH="1">
              <a:off x="288925" y="4756150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67" name="Line 182"/>
            <p:cNvSpPr>
              <a:spLocks noChangeShapeType="1"/>
            </p:cNvSpPr>
            <p:nvPr/>
          </p:nvSpPr>
          <p:spPr bwMode="auto">
            <a:xfrm flipH="1">
              <a:off x="288925" y="4683125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68" name="Line 183"/>
            <p:cNvSpPr>
              <a:spLocks noChangeShapeType="1"/>
            </p:cNvSpPr>
            <p:nvPr/>
          </p:nvSpPr>
          <p:spPr bwMode="auto">
            <a:xfrm flipH="1">
              <a:off x="288925" y="4610100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69" name="Line 184"/>
            <p:cNvSpPr>
              <a:spLocks noChangeShapeType="1"/>
            </p:cNvSpPr>
            <p:nvPr/>
          </p:nvSpPr>
          <p:spPr bwMode="auto">
            <a:xfrm flipH="1">
              <a:off x="288925" y="4537075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70" name="Line 185"/>
            <p:cNvSpPr>
              <a:spLocks noChangeShapeType="1"/>
            </p:cNvSpPr>
            <p:nvPr/>
          </p:nvSpPr>
          <p:spPr bwMode="auto">
            <a:xfrm flipH="1">
              <a:off x="288925" y="4464050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71" name="Line 186"/>
            <p:cNvSpPr>
              <a:spLocks noChangeShapeType="1"/>
            </p:cNvSpPr>
            <p:nvPr/>
          </p:nvSpPr>
          <p:spPr bwMode="auto">
            <a:xfrm flipH="1">
              <a:off x="288925" y="4391025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72" name="Line 187"/>
            <p:cNvSpPr>
              <a:spLocks noChangeShapeType="1"/>
            </p:cNvSpPr>
            <p:nvPr/>
          </p:nvSpPr>
          <p:spPr bwMode="auto">
            <a:xfrm flipH="1">
              <a:off x="288925" y="4318000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73" name="Line 188"/>
            <p:cNvSpPr>
              <a:spLocks noChangeShapeType="1"/>
            </p:cNvSpPr>
            <p:nvPr/>
          </p:nvSpPr>
          <p:spPr bwMode="auto">
            <a:xfrm flipH="1">
              <a:off x="288925" y="4244975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74" name="Line 189"/>
            <p:cNvSpPr>
              <a:spLocks noChangeShapeType="1"/>
            </p:cNvSpPr>
            <p:nvPr/>
          </p:nvSpPr>
          <p:spPr bwMode="auto">
            <a:xfrm flipH="1">
              <a:off x="288925" y="4171950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75" name="Line 190"/>
            <p:cNvSpPr>
              <a:spLocks noChangeShapeType="1"/>
            </p:cNvSpPr>
            <p:nvPr/>
          </p:nvSpPr>
          <p:spPr bwMode="auto">
            <a:xfrm flipH="1">
              <a:off x="288925" y="4098925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76" name="Line 191"/>
            <p:cNvSpPr>
              <a:spLocks noChangeShapeType="1"/>
            </p:cNvSpPr>
            <p:nvPr/>
          </p:nvSpPr>
          <p:spPr bwMode="auto">
            <a:xfrm flipH="1">
              <a:off x="288925" y="4025900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77" name="Line 192"/>
            <p:cNvSpPr>
              <a:spLocks noChangeShapeType="1"/>
            </p:cNvSpPr>
            <p:nvPr/>
          </p:nvSpPr>
          <p:spPr bwMode="auto">
            <a:xfrm flipH="1">
              <a:off x="288925" y="3952875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78" name="Line 193"/>
            <p:cNvSpPr>
              <a:spLocks noChangeShapeType="1"/>
            </p:cNvSpPr>
            <p:nvPr/>
          </p:nvSpPr>
          <p:spPr bwMode="auto">
            <a:xfrm flipH="1">
              <a:off x="288925" y="3879850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79" name="Line 194"/>
            <p:cNvSpPr>
              <a:spLocks noChangeShapeType="1"/>
            </p:cNvSpPr>
            <p:nvPr/>
          </p:nvSpPr>
          <p:spPr bwMode="auto">
            <a:xfrm flipH="1">
              <a:off x="288925" y="3806825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80" name="Line 195"/>
            <p:cNvSpPr>
              <a:spLocks noChangeShapeType="1"/>
            </p:cNvSpPr>
            <p:nvPr/>
          </p:nvSpPr>
          <p:spPr bwMode="auto">
            <a:xfrm flipH="1">
              <a:off x="288925" y="3733800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81" name="Line 196"/>
            <p:cNvSpPr>
              <a:spLocks noChangeShapeType="1"/>
            </p:cNvSpPr>
            <p:nvPr/>
          </p:nvSpPr>
          <p:spPr bwMode="auto">
            <a:xfrm flipH="1">
              <a:off x="288925" y="3660775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82" name="Line 197"/>
            <p:cNvSpPr>
              <a:spLocks noChangeShapeType="1"/>
            </p:cNvSpPr>
            <p:nvPr/>
          </p:nvSpPr>
          <p:spPr bwMode="auto">
            <a:xfrm flipH="1">
              <a:off x="288925" y="3587750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83" name="Line 198"/>
            <p:cNvSpPr>
              <a:spLocks noChangeShapeType="1"/>
            </p:cNvSpPr>
            <p:nvPr/>
          </p:nvSpPr>
          <p:spPr bwMode="auto">
            <a:xfrm flipH="1">
              <a:off x="288925" y="3514725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84" name="Line 199"/>
            <p:cNvSpPr>
              <a:spLocks noChangeShapeType="1"/>
            </p:cNvSpPr>
            <p:nvPr/>
          </p:nvSpPr>
          <p:spPr bwMode="auto">
            <a:xfrm flipH="1">
              <a:off x="288925" y="3441700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85" name="Line 200"/>
            <p:cNvSpPr>
              <a:spLocks noChangeShapeType="1"/>
            </p:cNvSpPr>
            <p:nvPr/>
          </p:nvSpPr>
          <p:spPr bwMode="auto">
            <a:xfrm flipH="1">
              <a:off x="288925" y="3368675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86" name="Line 201"/>
            <p:cNvSpPr>
              <a:spLocks noChangeShapeType="1"/>
            </p:cNvSpPr>
            <p:nvPr/>
          </p:nvSpPr>
          <p:spPr bwMode="auto">
            <a:xfrm flipH="1">
              <a:off x="288925" y="3295650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87" name="Line 202"/>
            <p:cNvSpPr>
              <a:spLocks noChangeShapeType="1"/>
            </p:cNvSpPr>
            <p:nvPr/>
          </p:nvSpPr>
          <p:spPr bwMode="auto">
            <a:xfrm flipH="1">
              <a:off x="288925" y="3222625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88" name="Line 203"/>
            <p:cNvSpPr>
              <a:spLocks noChangeShapeType="1"/>
            </p:cNvSpPr>
            <p:nvPr/>
          </p:nvSpPr>
          <p:spPr bwMode="auto">
            <a:xfrm flipH="1">
              <a:off x="288925" y="3148012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89" name="Line 204"/>
            <p:cNvSpPr>
              <a:spLocks noChangeShapeType="1"/>
            </p:cNvSpPr>
            <p:nvPr/>
          </p:nvSpPr>
          <p:spPr bwMode="auto">
            <a:xfrm flipH="1">
              <a:off x="288925" y="3074987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90" name="Line 206"/>
            <p:cNvSpPr>
              <a:spLocks noChangeShapeType="1"/>
            </p:cNvSpPr>
            <p:nvPr/>
          </p:nvSpPr>
          <p:spPr bwMode="auto">
            <a:xfrm flipH="1">
              <a:off x="288925" y="3001963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91" name="Line 207"/>
            <p:cNvSpPr>
              <a:spLocks noChangeShapeType="1"/>
            </p:cNvSpPr>
            <p:nvPr/>
          </p:nvSpPr>
          <p:spPr bwMode="auto">
            <a:xfrm flipH="1">
              <a:off x="288925" y="2928938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92" name="Line 208"/>
            <p:cNvSpPr>
              <a:spLocks noChangeShapeType="1"/>
            </p:cNvSpPr>
            <p:nvPr/>
          </p:nvSpPr>
          <p:spPr bwMode="auto">
            <a:xfrm flipH="1">
              <a:off x="288925" y="2855913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93" name="Line 209"/>
            <p:cNvSpPr>
              <a:spLocks noChangeShapeType="1"/>
            </p:cNvSpPr>
            <p:nvPr/>
          </p:nvSpPr>
          <p:spPr bwMode="auto">
            <a:xfrm flipH="1">
              <a:off x="288925" y="2782888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94" name="Line 210"/>
            <p:cNvSpPr>
              <a:spLocks noChangeShapeType="1"/>
            </p:cNvSpPr>
            <p:nvPr/>
          </p:nvSpPr>
          <p:spPr bwMode="auto">
            <a:xfrm flipH="1">
              <a:off x="288925" y="2709863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95" name="Line 211"/>
            <p:cNvSpPr>
              <a:spLocks noChangeShapeType="1"/>
            </p:cNvSpPr>
            <p:nvPr/>
          </p:nvSpPr>
          <p:spPr bwMode="auto">
            <a:xfrm flipH="1">
              <a:off x="288925" y="2636838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96" name="Line 212"/>
            <p:cNvSpPr>
              <a:spLocks noChangeShapeType="1"/>
            </p:cNvSpPr>
            <p:nvPr/>
          </p:nvSpPr>
          <p:spPr bwMode="auto">
            <a:xfrm flipH="1">
              <a:off x="288925" y="2563813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97" name="Line 213"/>
            <p:cNvSpPr>
              <a:spLocks noChangeShapeType="1"/>
            </p:cNvSpPr>
            <p:nvPr/>
          </p:nvSpPr>
          <p:spPr bwMode="auto">
            <a:xfrm flipH="1">
              <a:off x="288925" y="2490788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98" name="Line 214"/>
            <p:cNvSpPr>
              <a:spLocks noChangeShapeType="1"/>
            </p:cNvSpPr>
            <p:nvPr/>
          </p:nvSpPr>
          <p:spPr bwMode="auto">
            <a:xfrm flipH="1">
              <a:off x="288925" y="2417763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99" name="Line 215"/>
            <p:cNvSpPr>
              <a:spLocks noChangeShapeType="1"/>
            </p:cNvSpPr>
            <p:nvPr/>
          </p:nvSpPr>
          <p:spPr bwMode="auto">
            <a:xfrm flipH="1">
              <a:off x="288925" y="2344738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00" name="Line 216"/>
            <p:cNvSpPr>
              <a:spLocks noChangeShapeType="1"/>
            </p:cNvSpPr>
            <p:nvPr/>
          </p:nvSpPr>
          <p:spPr bwMode="auto">
            <a:xfrm flipH="1">
              <a:off x="288925" y="2271713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01" name="Line 217"/>
            <p:cNvSpPr>
              <a:spLocks noChangeShapeType="1"/>
            </p:cNvSpPr>
            <p:nvPr/>
          </p:nvSpPr>
          <p:spPr bwMode="auto">
            <a:xfrm flipH="1">
              <a:off x="288925" y="2198688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02" name="Line 218"/>
            <p:cNvSpPr>
              <a:spLocks noChangeShapeType="1"/>
            </p:cNvSpPr>
            <p:nvPr/>
          </p:nvSpPr>
          <p:spPr bwMode="auto">
            <a:xfrm flipH="1">
              <a:off x="288925" y="2125663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03" name="Line 219"/>
            <p:cNvSpPr>
              <a:spLocks noChangeShapeType="1"/>
            </p:cNvSpPr>
            <p:nvPr/>
          </p:nvSpPr>
          <p:spPr bwMode="auto">
            <a:xfrm flipH="1">
              <a:off x="288925" y="2052638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04" name="Line 220"/>
            <p:cNvSpPr>
              <a:spLocks noChangeShapeType="1"/>
            </p:cNvSpPr>
            <p:nvPr/>
          </p:nvSpPr>
          <p:spPr bwMode="auto">
            <a:xfrm flipH="1">
              <a:off x="288925" y="1979613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05" name="Line 221"/>
            <p:cNvSpPr>
              <a:spLocks noChangeShapeType="1"/>
            </p:cNvSpPr>
            <p:nvPr/>
          </p:nvSpPr>
          <p:spPr bwMode="auto">
            <a:xfrm flipH="1">
              <a:off x="288925" y="1906588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06" name="Line 222"/>
            <p:cNvSpPr>
              <a:spLocks noChangeShapeType="1"/>
            </p:cNvSpPr>
            <p:nvPr/>
          </p:nvSpPr>
          <p:spPr bwMode="auto">
            <a:xfrm flipH="1">
              <a:off x="288925" y="1833563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07" name="Line 223"/>
            <p:cNvSpPr>
              <a:spLocks noChangeShapeType="1"/>
            </p:cNvSpPr>
            <p:nvPr/>
          </p:nvSpPr>
          <p:spPr bwMode="auto">
            <a:xfrm flipH="1">
              <a:off x="288925" y="1760538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08" name="Line 224"/>
            <p:cNvSpPr>
              <a:spLocks noChangeShapeType="1"/>
            </p:cNvSpPr>
            <p:nvPr/>
          </p:nvSpPr>
          <p:spPr bwMode="auto">
            <a:xfrm flipH="1">
              <a:off x="288925" y="1687513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09" name="Line 225"/>
            <p:cNvSpPr>
              <a:spLocks noChangeShapeType="1"/>
            </p:cNvSpPr>
            <p:nvPr/>
          </p:nvSpPr>
          <p:spPr bwMode="auto">
            <a:xfrm flipH="1">
              <a:off x="288925" y="1614488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10" name="Line 226"/>
            <p:cNvSpPr>
              <a:spLocks noChangeShapeType="1"/>
            </p:cNvSpPr>
            <p:nvPr/>
          </p:nvSpPr>
          <p:spPr bwMode="auto">
            <a:xfrm flipH="1">
              <a:off x="288925" y="1541463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11" name="Line 227"/>
            <p:cNvSpPr>
              <a:spLocks noChangeShapeType="1"/>
            </p:cNvSpPr>
            <p:nvPr/>
          </p:nvSpPr>
          <p:spPr bwMode="auto">
            <a:xfrm flipH="1">
              <a:off x="288925" y="1468438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12" name="Line 228"/>
            <p:cNvSpPr>
              <a:spLocks noChangeShapeType="1"/>
            </p:cNvSpPr>
            <p:nvPr/>
          </p:nvSpPr>
          <p:spPr bwMode="auto">
            <a:xfrm flipH="1">
              <a:off x="288925" y="1395413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13" name="Line 229"/>
            <p:cNvSpPr>
              <a:spLocks noChangeShapeType="1"/>
            </p:cNvSpPr>
            <p:nvPr/>
          </p:nvSpPr>
          <p:spPr bwMode="auto">
            <a:xfrm flipH="1">
              <a:off x="288925" y="1322388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14" name="Line 230"/>
            <p:cNvSpPr>
              <a:spLocks noChangeShapeType="1"/>
            </p:cNvSpPr>
            <p:nvPr/>
          </p:nvSpPr>
          <p:spPr bwMode="auto">
            <a:xfrm flipH="1">
              <a:off x="288925" y="1249363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15" name="Line 231"/>
            <p:cNvSpPr>
              <a:spLocks noChangeShapeType="1"/>
            </p:cNvSpPr>
            <p:nvPr/>
          </p:nvSpPr>
          <p:spPr bwMode="auto">
            <a:xfrm flipH="1">
              <a:off x="288925" y="1174750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16" name="Line 232"/>
            <p:cNvSpPr>
              <a:spLocks noChangeShapeType="1"/>
            </p:cNvSpPr>
            <p:nvPr/>
          </p:nvSpPr>
          <p:spPr bwMode="auto">
            <a:xfrm flipH="1">
              <a:off x="288925" y="1101725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17" name="Line 233"/>
            <p:cNvSpPr>
              <a:spLocks noChangeShapeType="1"/>
            </p:cNvSpPr>
            <p:nvPr/>
          </p:nvSpPr>
          <p:spPr bwMode="auto">
            <a:xfrm flipH="1">
              <a:off x="288925" y="1028700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18" name="Line 234"/>
            <p:cNvSpPr>
              <a:spLocks noChangeShapeType="1"/>
            </p:cNvSpPr>
            <p:nvPr/>
          </p:nvSpPr>
          <p:spPr bwMode="auto">
            <a:xfrm flipH="1">
              <a:off x="288925" y="955675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19" name="Line 235"/>
            <p:cNvSpPr>
              <a:spLocks noChangeShapeType="1"/>
            </p:cNvSpPr>
            <p:nvPr/>
          </p:nvSpPr>
          <p:spPr bwMode="auto">
            <a:xfrm flipH="1">
              <a:off x="288925" y="882650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20" name="Line 236"/>
            <p:cNvSpPr>
              <a:spLocks noChangeShapeType="1"/>
            </p:cNvSpPr>
            <p:nvPr/>
          </p:nvSpPr>
          <p:spPr bwMode="auto">
            <a:xfrm flipH="1">
              <a:off x="288925" y="809625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21" name="Line 237"/>
            <p:cNvSpPr>
              <a:spLocks noChangeShapeType="1"/>
            </p:cNvSpPr>
            <p:nvPr/>
          </p:nvSpPr>
          <p:spPr bwMode="auto">
            <a:xfrm flipH="1">
              <a:off x="288925" y="736600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22" name="Line 238"/>
            <p:cNvSpPr>
              <a:spLocks noChangeShapeType="1"/>
            </p:cNvSpPr>
            <p:nvPr/>
          </p:nvSpPr>
          <p:spPr bwMode="auto">
            <a:xfrm flipH="1">
              <a:off x="288925" y="663575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23" name="Line 239"/>
            <p:cNvSpPr>
              <a:spLocks noChangeShapeType="1"/>
            </p:cNvSpPr>
            <p:nvPr/>
          </p:nvSpPr>
          <p:spPr bwMode="auto">
            <a:xfrm flipH="1">
              <a:off x="288925" y="590550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24" name="Line 240"/>
            <p:cNvSpPr>
              <a:spLocks noChangeShapeType="1"/>
            </p:cNvSpPr>
            <p:nvPr/>
          </p:nvSpPr>
          <p:spPr bwMode="auto">
            <a:xfrm flipH="1">
              <a:off x="288925" y="517525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25" name="Line 241"/>
            <p:cNvSpPr>
              <a:spLocks noChangeShapeType="1"/>
            </p:cNvSpPr>
            <p:nvPr/>
          </p:nvSpPr>
          <p:spPr bwMode="auto">
            <a:xfrm flipH="1">
              <a:off x="288925" y="444500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26" name="Line 242"/>
            <p:cNvSpPr>
              <a:spLocks noChangeShapeType="1"/>
            </p:cNvSpPr>
            <p:nvPr/>
          </p:nvSpPr>
          <p:spPr bwMode="auto">
            <a:xfrm flipH="1">
              <a:off x="288925" y="371475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27" name="Line 243"/>
            <p:cNvSpPr>
              <a:spLocks noChangeShapeType="1"/>
            </p:cNvSpPr>
            <p:nvPr/>
          </p:nvSpPr>
          <p:spPr bwMode="auto">
            <a:xfrm flipH="1">
              <a:off x="288925" y="298450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28" name="Line 244"/>
            <p:cNvSpPr>
              <a:spLocks noChangeShapeType="1"/>
            </p:cNvSpPr>
            <p:nvPr/>
          </p:nvSpPr>
          <p:spPr bwMode="auto">
            <a:xfrm flipH="1">
              <a:off x="271463" y="6437313"/>
              <a:ext cx="349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29" name="Line 245"/>
            <p:cNvSpPr>
              <a:spLocks noChangeShapeType="1"/>
            </p:cNvSpPr>
            <p:nvPr/>
          </p:nvSpPr>
          <p:spPr bwMode="auto">
            <a:xfrm flipH="1">
              <a:off x="271463" y="6072188"/>
              <a:ext cx="349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30" name="Line 246"/>
            <p:cNvSpPr>
              <a:spLocks noChangeShapeType="1"/>
            </p:cNvSpPr>
            <p:nvPr/>
          </p:nvSpPr>
          <p:spPr bwMode="auto">
            <a:xfrm flipH="1">
              <a:off x="271463" y="5707063"/>
              <a:ext cx="349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31" name="Line 247"/>
            <p:cNvSpPr>
              <a:spLocks noChangeShapeType="1"/>
            </p:cNvSpPr>
            <p:nvPr/>
          </p:nvSpPr>
          <p:spPr bwMode="auto">
            <a:xfrm flipH="1">
              <a:off x="271463" y="5340350"/>
              <a:ext cx="349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32" name="Line 248"/>
            <p:cNvSpPr>
              <a:spLocks noChangeShapeType="1"/>
            </p:cNvSpPr>
            <p:nvPr/>
          </p:nvSpPr>
          <p:spPr bwMode="auto">
            <a:xfrm flipH="1">
              <a:off x="271463" y="4975225"/>
              <a:ext cx="349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33" name="Line 249"/>
            <p:cNvSpPr>
              <a:spLocks noChangeShapeType="1"/>
            </p:cNvSpPr>
            <p:nvPr/>
          </p:nvSpPr>
          <p:spPr bwMode="auto">
            <a:xfrm flipH="1">
              <a:off x="271463" y="4610100"/>
              <a:ext cx="349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34" name="Line 250"/>
            <p:cNvSpPr>
              <a:spLocks noChangeShapeType="1"/>
            </p:cNvSpPr>
            <p:nvPr/>
          </p:nvSpPr>
          <p:spPr bwMode="auto">
            <a:xfrm flipH="1">
              <a:off x="271463" y="4244975"/>
              <a:ext cx="349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35" name="Line 251"/>
            <p:cNvSpPr>
              <a:spLocks noChangeShapeType="1"/>
            </p:cNvSpPr>
            <p:nvPr/>
          </p:nvSpPr>
          <p:spPr bwMode="auto">
            <a:xfrm flipH="1">
              <a:off x="271463" y="3879850"/>
              <a:ext cx="349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36" name="Line 252"/>
            <p:cNvSpPr>
              <a:spLocks noChangeShapeType="1"/>
            </p:cNvSpPr>
            <p:nvPr/>
          </p:nvSpPr>
          <p:spPr bwMode="auto">
            <a:xfrm flipH="1">
              <a:off x="271463" y="3514725"/>
              <a:ext cx="349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37" name="Line 253"/>
            <p:cNvSpPr>
              <a:spLocks noChangeShapeType="1"/>
            </p:cNvSpPr>
            <p:nvPr/>
          </p:nvSpPr>
          <p:spPr bwMode="auto">
            <a:xfrm flipH="1">
              <a:off x="271463" y="3148013"/>
              <a:ext cx="349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38" name="Line 254"/>
            <p:cNvSpPr>
              <a:spLocks noChangeShapeType="1"/>
            </p:cNvSpPr>
            <p:nvPr/>
          </p:nvSpPr>
          <p:spPr bwMode="auto">
            <a:xfrm flipH="1">
              <a:off x="271463" y="2782888"/>
              <a:ext cx="349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39" name="Line 255"/>
            <p:cNvSpPr>
              <a:spLocks noChangeShapeType="1"/>
            </p:cNvSpPr>
            <p:nvPr/>
          </p:nvSpPr>
          <p:spPr bwMode="auto">
            <a:xfrm flipH="1">
              <a:off x="271463" y="2417763"/>
              <a:ext cx="349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40" name="Line 256"/>
            <p:cNvSpPr>
              <a:spLocks noChangeShapeType="1"/>
            </p:cNvSpPr>
            <p:nvPr/>
          </p:nvSpPr>
          <p:spPr bwMode="auto">
            <a:xfrm flipH="1">
              <a:off x="271463" y="2052638"/>
              <a:ext cx="349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41" name="Line 257"/>
            <p:cNvSpPr>
              <a:spLocks noChangeShapeType="1"/>
            </p:cNvSpPr>
            <p:nvPr/>
          </p:nvSpPr>
          <p:spPr bwMode="auto">
            <a:xfrm flipH="1">
              <a:off x="271463" y="1687513"/>
              <a:ext cx="349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42" name="Line 258"/>
            <p:cNvSpPr>
              <a:spLocks noChangeShapeType="1"/>
            </p:cNvSpPr>
            <p:nvPr/>
          </p:nvSpPr>
          <p:spPr bwMode="auto">
            <a:xfrm flipH="1">
              <a:off x="271463" y="1322388"/>
              <a:ext cx="349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43" name="Line 259"/>
            <p:cNvSpPr>
              <a:spLocks noChangeShapeType="1"/>
            </p:cNvSpPr>
            <p:nvPr/>
          </p:nvSpPr>
          <p:spPr bwMode="auto">
            <a:xfrm flipH="1">
              <a:off x="271463" y="955675"/>
              <a:ext cx="349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44" name="Line 260"/>
            <p:cNvSpPr>
              <a:spLocks noChangeShapeType="1"/>
            </p:cNvSpPr>
            <p:nvPr/>
          </p:nvSpPr>
          <p:spPr bwMode="auto">
            <a:xfrm flipH="1">
              <a:off x="271463" y="590550"/>
              <a:ext cx="349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45" name="Rectangle 261"/>
            <p:cNvSpPr>
              <a:spLocks noChangeArrowheads="1"/>
            </p:cNvSpPr>
            <p:nvPr/>
          </p:nvSpPr>
          <p:spPr bwMode="auto">
            <a:xfrm>
              <a:off x="-182564" y="6359525"/>
              <a:ext cx="444649" cy="3126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0.00</a:t>
              </a:r>
            </a:p>
          </p:txBody>
        </p:sp>
        <p:sp>
          <p:nvSpPr>
            <p:cNvPr id="1146" name="Rectangle 266"/>
            <p:cNvSpPr>
              <a:spLocks noChangeArrowheads="1"/>
            </p:cNvSpPr>
            <p:nvPr/>
          </p:nvSpPr>
          <p:spPr bwMode="auto">
            <a:xfrm>
              <a:off x="-233579" y="4532313"/>
              <a:ext cx="444649" cy="3126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0.25</a:t>
              </a:r>
            </a:p>
          </p:txBody>
        </p:sp>
        <p:sp>
          <p:nvSpPr>
            <p:cNvPr id="1147" name="Rectangle 271"/>
            <p:cNvSpPr>
              <a:spLocks noChangeArrowheads="1"/>
            </p:cNvSpPr>
            <p:nvPr/>
          </p:nvSpPr>
          <p:spPr bwMode="auto">
            <a:xfrm>
              <a:off x="-233579" y="2706688"/>
              <a:ext cx="444649" cy="3126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0.50</a:t>
              </a:r>
            </a:p>
          </p:txBody>
        </p:sp>
        <p:sp>
          <p:nvSpPr>
            <p:cNvPr id="1148" name="Rectangle 276"/>
            <p:cNvSpPr>
              <a:spLocks noChangeArrowheads="1"/>
            </p:cNvSpPr>
            <p:nvPr/>
          </p:nvSpPr>
          <p:spPr bwMode="auto">
            <a:xfrm>
              <a:off x="-233579" y="879476"/>
              <a:ext cx="444649" cy="3126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dirty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0.75</a:t>
              </a:r>
            </a:p>
          </p:txBody>
        </p:sp>
        <p:sp>
          <p:nvSpPr>
            <p:cNvPr id="1150" name="Oval 280"/>
            <p:cNvSpPr>
              <a:spLocks noChangeArrowheads="1"/>
            </p:cNvSpPr>
            <p:nvPr/>
          </p:nvSpPr>
          <p:spPr bwMode="auto">
            <a:xfrm>
              <a:off x="333375" y="6392863"/>
              <a:ext cx="69850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51" name="Oval 281"/>
            <p:cNvSpPr>
              <a:spLocks noChangeArrowheads="1"/>
            </p:cNvSpPr>
            <p:nvPr/>
          </p:nvSpPr>
          <p:spPr bwMode="auto">
            <a:xfrm>
              <a:off x="333375" y="6392863"/>
              <a:ext cx="69850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52" name="Oval 282"/>
            <p:cNvSpPr>
              <a:spLocks noChangeArrowheads="1"/>
            </p:cNvSpPr>
            <p:nvPr/>
          </p:nvSpPr>
          <p:spPr bwMode="auto">
            <a:xfrm>
              <a:off x="333375" y="6392863"/>
              <a:ext cx="69850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53" name="Oval 283"/>
            <p:cNvSpPr>
              <a:spLocks noChangeArrowheads="1"/>
            </p:cNvSpPr>
            <p:nvPr/>
          </p:nvSpPr>
          <p:spPr bwMode="auto">
            <a:xfrm>
              <a:off x="333375" y="6392863"/>
              <a:ext cx="69850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54" name="Oval 284"/>
            <p:cNvSpPr>
              <a:spLocks noChangeArrowheads="1"/>
            </p:cNvSpPr>
            <p:nvPr/>
          </p:nvSpPr>
          <p:spPr bwMode="auto">
            <a:xfrm>
              <a:off x="333375" y="6389688"/>
              <a:ext cx="69850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55" name="Oval 285"/>
            <p:cNvSpPr>
              <a:spLocks noChangeArrowheads="1"/>
            </p:cNvSpPr>
            <p:nvPr/>
          </p:nvSpPr>
          <p:spPr bwMode="auto">
            <a:xfrm>
              <a:off x="341313" y="6386513"/>
              <a:ext cx="71438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56" name="Oval 286"/>
            <p:cNvSpPr>
              <a:spLocks noChangeArrowheads="1"/>
            </p:cNvSpPr>
            <p:nvPr/>
          </p:nvSpPr>
          <p:spPr bwMode="auto">
            <a:xfrm>
              <a:off x="341313" y="6388100"/>
              <a:ext cx="71438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57" name="Oval 287"/>
            <p:cNvSpPr>
              <a:spLocks noChangeArrowheads="1"/>
            </p:cNvSpPr>
            <p:nvPr/>
          </p:nvSpPr>
          <p:spPr bwMode="auto">
            <a:xfrm>
              <a:off x="341313" y="6386513"/>
              <a:ext cx="71438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58" name="Oval 288"/>
            <p:cNvSpPr>
              <a:spLocks noChangeArrowheads="1"/>
            </p:cNvSpPr>
            <p:nvPr/>
          </p:nvSpPr>
          <p:spPr bwMode="auto">
            <a:xfrm>
              <a:off x="341313" y="6388100"/>
              <a:ext cx="71438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59" name="Oval 289"/>
            <p:cNvSpPr>
              <a:spLocks noChangeArrowheads="1"/>
            </p:cNvSpPr>
            <p:nvPr/>
          </p:nvSpPr>
          <p:spPr bwMode="auto">
            <a:xfrm>
              <a:off x="341313" y="6386513"/>
              <a:ext cx="71438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60" name="Oval 290"/>
            <p:cNvSpPr>
              <a:spLocks noChangeArrowheads="1"/>
            </p:cNvSpPr>
            <p:nvPr/>
          </p:nvSpPr>
          <p:spPr bwMode="auto">
            <a:xfrm>
              <a:off x="358775" y="6376988"/>
              <a:ext cx="69850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61" name="Oval 291"/>
            <p:cNvSpPr>
              <a:spLocks noChangeArrowheads="1"/>
            </p:cNvSpPr>
            <p:nvPr/>
          </p:nvSpPr>
          <p:spPr bwMode="auto">
            <a:xfrm>
              <a:off x="358775" y="6376988"/>
              <a:ext cx="69850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62" name="Oval 292"/>
            <p:cNvSpPr>
              <a:spLocks noChangeArrowheads="1"/>
            </p:cNvSpPr>
            <p:nvPr/>
          </p:nvSpPr>
          <p:spPr bwMode="auto">
            <a:xfrm>
              <a:off x="358775" y="6375400"/>
              <a:ext cx="69850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63" name="Oval 293"/>
            <p:cNvSpPr>
              <a:spLocks noChangeArrowheads="1"/>
            </p:cNvSpPr>
            <p:nvPr/>
          </p:nvSpPr>
          <p:spPr bwMode="auto">
            <a:xfrm>
              <a:off x="358775" y="6372225"/>
              <a:ext cx="69850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64" name="Oval 294"/>
            <p:cNvSpPr>
              <a:spLocks noChangeArrowheads="1"/>
            </p:cNvSpPr>
            <p:nvPr/>
          </p:nvSpPr>
          <p:spPr bwMode="auto">
            <a:xfrm>
              <a:off x="358775" y="6376988"/>
              <a:ext cx="69850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65" name="Oval 295"/>
            <p:cNvSpPr>
              <a:spLocks noChangeArrowheads="1"/>
            </p:cNvSpPr>
            <p:nvPr/>
          </p:nvSpPr>
          <p:spPr bwMode="auto">
            <a:xfrm>
              <a:off x="420688" y="6337300"/>
              <a:ext cx="69850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66" name="Oval 296"/>
            <p:cNvSpPr>
              <a:spLocks noChangeArrowheads="1"/>
            </p:cNvSpPr>
            <p:nvPr/>
          </p:nvSpPr>
          <p:spPr bwMode="auto">
            <a:xfrm>
              <a:off x="420688" y="6332538"/>
              <a:ext cx="69850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67" name="Oval 297"/>
            <p:cNvSpPr>
              <a:spLocks noChangeArrowheads="1"/>
            </p:cNvSpPr>
            <p:nvPr/>
          </p:nvSpPr>
          <p:spPr bwMode="auto">
            <a:xfrm>
              <a:off x="420688" y="6334125"/>
              <a:ext cx="69850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68" name="Oval 298"/>
            <p:cNvSpPr>
              <a:spLocks noChangeArrowheads="1"/>
            </p:cNvSpPr>
            <p:nvPr/>
          </p:nvSpPr>
          <p:spPr bwMode="auto">
            <a:xfrm>
              <a:off x="420688" y="6332538"/>
              <a:ext cx="69850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69" name="Oval 299"/>
            <p:cNvSpPr>
              <a:spLocks noChangeArrowheads="1"/>
            </p:cNvSpPr>
            <p:nvPr/>
          </p:nvSpPr>
          <p:spPr bwMode="auto">
            <a:xfrm>
              <a:off x="420688" y="6338888"/>
              <a:ext cx="69850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70" name="Oval 300"/>
            <p:cNvSpPr>
              <a:spLocks noChangeArrowheads="1"/>
            </p:cNvSpPr>
            <p:nvPr/>
          </p:nvSpPr>
          <p:spPr bwMode="auto">
            <a:xfrm>
              <a:off x="593725" y="6254750"/>
              <a:ext cx="71438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71" name="Oval 301"/>
            <p:cNvSpPr>
              <a:spLocks noChangeArrowheads="1"/>
            </p:cNvSpPr>
            <p:nvPr/>
          </p:nvSpPr>
          <p:spPr bwMode="auto">
            <a:xfrm>
              <a:off x="593725" y="6229350"/>
              <a:ext cx="71438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72" name="Oval 302"/>
            <p:cNvSpPr>
              <a:spLocks noChangeArrowheads="1"/>
            </p:cNvSpPr>
            <p:nvPr/>
          </p:nvSpPr>
          <p:spPr bwMode="auto">
            <a:xfrm>
              <a:off x="593725" y="6243638"/>
              <a:ext cx="71438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73" name="Oval 303"/>
            <p:cNvSpPr>
              <a:spLocks noChangeArrowheads="1"/>
            </p:cNvSpPr>
            <p:nvPr/>
          </p:nvSpPr>
          <p:spPr bwMode="auto">
            <a:xfrm>
              <a:off x="593725" y="6230938"/>
              <a:ext cx="71438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74" name="Oval 304"/>
            <p:cNvSpPr>
              <a:spLocks noChangeArrowheads="1"/>
            </p:cNvSpPr>
            <p:nvPr/>
          </p:nvSpPr>
          <p:spPr bwMode="auto">
            <a:xfrm>
              <a:off x="593725" y="6230938"/>
              <a:ext cx="71438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75" name="Oval 305"/>
            <p:cNvSpPr>
              <a:spLocks noChangeArrowheads="1"/>
            </p:cNvSpPr>
            <p:nvPr/>
          </p:nvSpPr>
          <p:spPr bwMode="auto">
            <a:xfrm>
              <a:off x="1204913" y="5867400"/>
              <a:ext cx="71438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76" name="Oval 306"/>
            <p:cNvSpPr>
              <a:spLocks noChangeArrowheads="1"/>
            </p:cNvSpPr>
            <p:nvPr/>
          </p:nvSpPr>
          <p:spPr bwMode="auto">
            <a:xfrm>
              <a:off x="1204913" y="5816600"/>
              <a:ext cx="71438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77" name="Oval 307"/>
            <p:cNvSpPr>
              <a:spLocks noChangeArrowheads="1"/>
            </p:cNvSpPr>
            <p:nvPr/>
          </p:nvSpPr>
          <p:spPr bwMode="auto">
            <a:xfrm>
              <a:off x="1204913" y="5873750"/>
              <a:ext cx="71438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78" name="Oval 308"/>
            <p:cNvSpPr>
              <a:spLocks noChangeArrowheads="1"/>
            </p:cNvSpPr>
            <p:nvPr/>
          </p:nvSpPr>
          <p:spPr bwMode="auto">
            <a:xfrm>
              <a:off x="1204913" y="5778500"/>
              <a:ext cx="71438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79" name="Oval 309"/>
            <p:cNvSpPr>
              <a:spLocks noChangeArrowheads="1"/>
            </p:cNvSpPr>
            <p:nvPr/>
          </p:nvSpPr>
          <p:spPr bwMode="auto">
            <a:xfrm>
              <a:off x="1204913" y="5780088"/>
              <a:ext cx="71438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80" name="Oval 310"/>
            <p:cNvSpPr>
              <a:spLocks noChangeArrowheads="1"/>
            </p:cNvSpPr>
            <p:nvPr/>
          </p:nvSpPr>
          <p:spPr bwMode="auto">
            <a:xfrm>
              <a:off x="2951163" y="4799013"/>
              <a:ext cx="69850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81" name="Oval 311"/>
            <p:cNvSpPr>
              <a:spLocks noChangeArrowheads="1"/>
            </p:cNvSpPr>
            <p:nvPr/>
          </p:nvSpPr>
          <p:spPr bwMode="auto">
            <a:xfrm>
              <a:off x="2951163" y="4668838"/>
              <a:ext cx="69850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82" name="Oval 312"/>
            <p:cNvSpPr>
              <a:spLocks noChangeArrowheads="1"/>
            </p:cNvSpPr>
            <p:nvPr/>
          </p:nvSpPr>
          <p:spPr bwMode="auto">
            <a:xfrm>
              <a:off x="2951163" y="4616450"/>
              <a:ext cx="69850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83" name="Oval 313"/>
            <p:cNvSpPr>
              <a:spLocks noChangeArrowheads="1"/>
            </p:cNvSpPr>
            <p:nvPr/>
          </p:nvSpPr>
          <p:spPr bwMode="auto">
            <a:xfrm>
              <a:off x="2951163" y="4525963"/>
              <a:ext cx="69850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84" name="Oval 314"/>
            <p:cNvSpPr>
              <a:spLocks noChangeArrowheads="1"/>
            </p:cNvSpPr>
            <p:nvPr/>
          </p:nvSpPr>
          <p:spPr bwMode="auto">
            <a:xfrm>
              <a:off x="2951163" y="4513263"/>
              <a:ext cx="69850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85" name="Oval 315"/>
            <p:cNvSpPr>
              <a:spLocks noChangeArrowheads="1"/>
            </p:cNvSpPr>
            <p:nvPr/>
          </p:nvSpPr>
          <p:spPr bwMode="auto">
            <a:xfrm>
              <a:off x="9059863" y="628650"/>
              <a:ext cx="69850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86" name="Oval 316"/>
            <p:cNvSpPr>
              <a:spLocks noChangeArrowheads="1"/>
            </p:cNvSpPr>
            <p:nvPr/>
          </p:nvSpPr>
          <p:spPr bwMode="auto">
            <a:xfrm>
              <a:off x="9059863" y="703263"/>
              <a:ext cx="69850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87" name="Oval 317"/>
            <p:cNvSpPr>
              <a:spLocks noChangeArrowheads="1"/>
            </p:cNvSpPr>
            <p:nvPr/>
          </p:nvSpPr>
          <p:spPr bwMode="auto">
            <a:xfrm>
              <a:off x="9059863" y="703263"/>
              <a:ext cx="69850" cy="88900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88" name="Oval 318"/>
            <p:cNvSpPr>
              <a:spLocks noChangeArrowheads="1"/>
            </p:cNvSpPr>
            <p:nvPr/>
          </p:nvSpPr>
          <p:spPr bwMode="auto">
            <a:xfrm>
              <a:off x="9059863" y="349250"/>
              <a:ext cx="69850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89" name="Oval 319"/>
            <p:cNvSpPr>
              <a:spLocks noChangeArrowheads="1"/>
            </p:cNvSpPr>
            <p:nvPr/>
          </p:nvSpPr>
          <p:spPr bwMode="auto">
            <a:xfrm>
              <a:off x="9059863" y="595313"/>
              <a:ext cx="69850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90" name="Freeform 320"/>
            <p:cNvSpPr>
              <a:spLocks/>
            </p:cNvSpPr>
            <p:nvPr/>
          </p:nvSpPr>
          <p:spPr bwMode="auto">
            <a:xfrm flipV="1">
              <a:off x="306388" y="593725"/>
              <a:ext cx="8850313" cy="5886450"/>
            </a:xfrm>
            <a:custGeom>
              <a:avLst/>
              <a:gdLst>
                <a:gd name="T0" fmla="*/ 423 w 27747"/>
                <a:gd name="T1" fmla="*/ 373 h 24434"/>
                <a:gd name="T2" fmla="*/ 864 w 27747"/>
                <a:gd name="T3" fmla="*/ 761 h 24434"/>
                <a:gd name="T4" fmla="*/ 1305 w 27747"/>
                <a:gd name="T5" fmla="*/ 1149 h 24434"/>
                <a:gd name="T6" fmla="*/ 1746 w 27747"/>
                <a:gd name="T7" fmla="*/ 1538 h 24434"/>
                <a:gd name="T8" fmla="*/ 2187 w 27747"/>
                <a:gd name="T9" fmla="*/ 1926 h 24434"/>
                <a:gd name="T10" fmla="*/ 2628 w 27747"/>
                <a:gd name="T11" fmla="*/ 2314 h 24434"/>
                <a:gd name="T12" fmla="*/ 3068 w 27747"/>
                <a:gd name="T13" fmla="*/ 2703 h 24434"/>
                <a:gd name="T14" fmla="*/ 3509 w 27747"/>
                <a:gd name="T15" fmla="*/ 3091 h 24434"/>
                <a:gd name="T16" fmla="*/ 3950 w 27747"/>
                <a:gd name="T17" fmla="*/ 3479 h 24434"/>
                <a:gd name="T18" fmla="*/ 4391 w 27747"/>
                <a:gd name="T19" fmla="*/ 3868 h 24434"/>
                <a:gd name="T20" fmla="*/ 4832 w 27747"/>
                <a:gd name="T21" fmla="*/ 4256 h 24434"/>
                <a:gd name="T22" fmla="*/ 5273 w 27747"/>
                <a:gd name="T23" fmla="*/ 4644 h 24434"/>
                <a:gd name="T24" fmla="*/ 5715 w 27747"/>
                <a:gd name="T25" fmla="*/ 5033 h 24434"/>
                <a:gd name="T26" fmla="*/ 6156 w 27747"/>
                <a:gd name="T27" fmla="*/ 5421 h 24434"/>
                <a:gd name="T28" fmla="*/ 6597 w 27747"/>
                <a:gd name="T29" fmla="*/ 5809 h 24434"/>
                <a:gd name="T30" fmla="*/ 7038 w 27747"/>
                <a:gd name="T31" fmla="*/ 6198 h 24434"/>
                <a:gd name="T32" fmla="*/ 7479 w 27747"/>
                <a:gd name="T33" fmla="*/ 6586 h 24434"/>
                <a:gd name="T34" fmla="*/ 7920 w 27747"/>
                <a:gd name="T35" fmla="*/ 6974 h 24434"/>
                <a:gd name="T36" fmla="*/ 8361 w 27747"/>
                <a:gd name="T37" fmla="*/ 7363 h 24434"/>
                <a:gd name="T38" fmla="*/ 8802 w 27747"/>
                <a:gd name="T39" fmla="*/ 7751 h 24434"/>
                <a:gd name="T40" fmla="*/ 9243 w 27747"/>
                <a:gd name="T41" fmla="*/ 8139 h 24434"/>
                <a:gd name="T42" fmla="*/ 9684 w 27747"/>
                <a:gd name="T43" fmla="*/ 8528 h 24434"/>
                <a:gd name="T44" fmla="*/ 10125 w 27747"/>
                <a:gd name="T45" fmla="*/ 8916 h 24434"/>
                <a:gd name="T46" fmla="*/ 10566 w 27747"/>
                <a:gd name="T47" fmla="*/ 9305 h 24434"/>
                <a:gd name="T48" fmla="*/ 11007 w 27747"/>
                <a:gd name="T49" fmla="*/ 9693 h 24434"/>
                <a:gd name="T50" fmla="*/ 11448 w 27747"/>
                <a:gd name="T51" fmla="*/ 10081 h 24434"/>
                <a:gd name="T52" fmla="*/ 11889 w 27747"/>
                <a:gd name="T53" fmla="*/ 10470 h 24434"/>
                <a:gd name="T54" fmla="*/ 12330 w 27747"/>
                <a:gd name="T55" fmla="*/ 10858 h 24434"/>
                <a:gd name="T56" fmla="*/ 12771 w 27747"/>
                <a:gd name="T57" fmla="*/ 11246 h 24434"/>
                <a:gd name="T58" fmla="*/ 13212 w 27747"/>
                <a:gd name="T59" fmla="*/ 11635 h 24434"/>
                <a:gd name="T60" fmla="*/ 13653 w 27747"/>
                <a:gd name="T61" fmla="*/ 12023 h 24434"/>
                <a:gd name="T62" fmla="*/ 14094 w 27747"/>
                <a:gd name="T63" fmla="*/ 12411 h 24434"/>
                <a:gd name="T64" fmla="*/ 14535 w 27747"/>
                <a:gd name="T65" fmla="*/ 12800 h 24434"/>
                <a:gd name="T66" fmla="*/ 14976 w 27747"/>
                <a:gd name="T67" fmla="*/ 13188 h 24434"/>
                <a:gd name="T68" fmla="*/ 15417 w 27747"/>
                <a:gd name="T69" fmla="*/ 13576 h 24434"/>
                <a:gd name="T70" fmla="*/ 15858 w 27747"/>
                <a:gd name="T71" fmla="*/ 13965 h 24434"/>
                <a:gd name="T72" fmla="*/ 16299 w 27747"/>
                <a:gd name="T73" fmla="*/ 14353 h 24434"/>
                <a:gd name="T74" fmla="*/ 16740 w 27747"/>
                <a:gd name="T75" fmla="*/ 14741 h 24434"/>
                <a:gd name="T76" fmla="*/ 17181 w 27747"/>
                <a:gd name="T77" fmla="*/ 15130 h 24434"/>
                <a:gd name="T78" fmla="*/ 17622 w 27747"/>
                <a:gd name="T79" fmla="*/ 15518 h 24434"/>
                <a:gd name="T80" fmla="*/ 18063 w 27747"/>
                <a:gd name="T81" fmla="*/ 15906 h 24434"/>
                <a:gd name="T82" fmla="*/ 18504 w 27747"/>
                <a:gd name="T83" fmla="*/ 16295 h 24434"/>
                <a:gd name="T84" fmla="*/ 18945 w 27747"/>
                <a:gd name="T85" fmla="*/ 16683 h 24434"/>
                <a:gd name="T86" fmla="*/ 19386 w 27747"/>
                <a:gd name="T87" fmla="*/ 17071 h 24434"/>
                <a:gd name="T88" fmla="*/ 19827 w 27747"/>
                <a:gd name="T89" fmla="*/ 17460 h 24434"/>
                <a:gd name="T90" fmla="*/ 20268 w 27747"/>
                <a:gd name="T91" fmla="*/ 17848 h 24434"/>
                <a:gd name="T92" fmla="*/ 20709 w 27747"/>
                <a:gd name="T93" fmla="*/ 18236 h 24434"/>
                <a:gd name="T94" fmla="*/ 21150 w 27747"/>
                <a:gd name="T95" fmla="*/ 18625 h 24434"/>
                <a:gd name="T96" fmla="*/ 21591 w 27747"/>
                <a:gd name="T97" fmla="*/ 19013 h 24434"/>
                <a:gd name="T98" fmla="*/ 22032 w 27747"/>
                <a:gd name="T99" fmla="*/ 19402 h 24434"/>
                <a:gd name="T100" fmla="*/ 22473 w 27747"/>
                <a:gd name="T101" fmla="*/ 19790 h 24434"/>
                <a:gd name="T102" fmla="*/ 22914 w 27747"/>
                <a:gd name="T103" fmla="*/ 20178 h 24434"/>
                <a:gd name="T104" fmla="*/ 23355 w 27747"/>
                <a:gd name="T105" fmla="*/ 20567 h 24434"/>
                <a:gd name="T106" fmla="*/ 23796 w 27747"/>
                <a:gd name="T107" fmla="*/ 20955 h 24434"/>
                <a:gd name="T108" fmla="*/ 24237 w 27747"/>
                <a:gd name="T109" fmla="*/ 21343 h 24434"/>
                <a:gd name="T110" fmla="*/ 24678 w 27747"/>
                <a:gd name="T111" fmla="*/ 21732 h 24434"/>
                <a:gd name="T112" fmla="*/ 25119 w 27747"/>
                <a:gd name="T113" fmla="*/ 22120 h 24434"/>
                <a:gd name="T114" fmla="*/ 25560 w 27747"/>
                <a:gd name="T115" fmla="*/ 22508 h 24434"/>
                <a:gd name="T116" fmla="*/ 26001 w 27747"/>
                <a:gd name="T117" fmla="*/ 22897 h 24434"/>
                <a:gd name="T118" fmla="*/ 26442 w 27747"/>
                <a:gd name="T119" fmla="*/ 23285 h 24434"/>
                <a:gd name="T120" fmla="*/ 26883 w 27747"/>
                <a:gd name="T121" fmla="*/ 23673 h 24434"/>
                <a:gd name="T122" fmla="*/ 27324 w 27747"/>
                <a:gd name="T123" fmla="*/ 24062 h 24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7747" h="24434">
                  <a:moveTo>
                    <a:pt x="0" y="0"/>
                  </a:moveTo>
                  <a:lnTo>
                    <a:pt x="0" y="0"/>
                  </a:lnTo>
                  <a:lnTo>
                    <a:pt x="9" y="8"/>
                  </a:lnTo>
                  <a:lnTo>
                    <a:pt x="18" y="16"/>
                  </a:lnTo>
                  <a:lnTo>
                    <a:pt x="27" y="24"/>
                  </a:lnTo>
                  <a:lnTo>
                    <a:pt x="36" y="32"/>
                  </a:lnTo>
                  <a:lnTo>
                    <a:pt x="45" y="40"/>
                  </a:lnTo>
                  <a:lnTo>
                    <a:pt x="54" y="48"/>
                  </a:lnTo>
                  <a:lnTo>
                    <a:pt x="63" y="56"/>
                  </a:lnTo>
                  <a:lnTo>
                    <a:pt x="72" y="63"/>
                  </a:lnTo>
                  <a:lnTo>
                    <a:pt x="81" y="71"/>
                  </a:lnTo>
                  <a:lnTo>
                    <a:pt x="90" y="79"/>
                  </a:lnTo>
                  <a:lnTo>
                    <a:pt x="99" y="87"/>
                  </a:lnTo>
                  <a:lnTo>
                    <a:pt x="108" y="95"/>
                  </a:lnTo>
                  <a:lnTo>
                    <a:pt x="117" y="103"/>
                  </a:lnTo>
                  <a:lnTo>
                    <a:pt x="126" y="111"/>
                  </a:lnTo>
                  <a:lnTo>
                    <a:pt x="135" y="119"/>
                  </a:lnTo>
                  <a:lnTo>
                    <a:pt x="144" y="127"/>
                  </a:lnTo>
                  <a:lnTo>
                    <a:pt x="153" y="135"/>
                  </a:lnTo>
                  <a:lnTo>
                    <a:pt x="162" y="143"/>
                  </a:lnTo>
                  <a:lnTo>
                    <a:pt x="171" y="151"/>
                  </a:lnTo>
                  <a:lnTo>
                    <a:pt x="180" y="159"/>
                  </a:lnTo>
                  <a:lnTo>
                    <a:pt x="189" y="166"/>
                  </a:lnTo>
                  <a:lnTo>
                    <a:pt x="198" y="174"/>
                  </a:lnTo>
                  <a:lnTo>
                    <a:pt x="207" y="182"/>
                  </a:lnTo>
                  <a:lnTo>
                    <a:pt x="216" y="190"/>
                  </a:lnTo>
                  <a:lnTo>
                    <a:pt x="225" y="198"/>
                  </a:lnTo>
                  <a:lnTo>
                    <a:pt x="234" y="206"/>
                  </a:lnTo>
                  <a:lnTo>
                    <a:pt x="243" y="214"/>
                  </a:lnTo>
                  <a:lnTo>
                    <a:pt x="252" y="222"/>
                  </a:lnTo>
                  <a:lnTo>
                    <a:pt x="261" y="230"/>
                  </a:lnTo>
                  <a:lnTo>
                    <a:pt x="270" y="238"/>
                  </a:lnTo>
                  <a:lnTo>
                    <a:pt x="279" y="246"/>
                  </a:lnTo>
                  <a:lnTo>
                    <a:pt x="288" y="254"/>
                  </a:lnTo>
                  <a:lnTo>
                    <a:pt x="297" y="262"/>
                  </a:lnTo>
                  <a:lnTo>
                    <a:pt x="306" y="270"/>
                  </a:lnTo>
                  <a:lnTo>
                    <a:pt x="315" y="277"/>
                  </a:lnTo>
                  <a:lnTo>
                    <a:pt x="324" y="285"/>
                  </a:lnTo>
                  <a:lnTo>
                    <a:pt x="333" y="293"/>
                  </a:lnTo>
                  <a:lnTo>
                    <a:pt x="342" y="301"/>
                  </a:lnTo>
                  <a:lnTo>
                    <a:pt x="351" y="309"/>
                  </a:lnTo>
                  <a:lnTo>
                    <a:pt x="360" y="317"/>
                  </a:lnTo>
                  <a:lnTo>
                    <a:pt x="369" y="325"/>
                  </a:lnTo>
                  <a:lnTo>
                    <a:pt x="378" y="333"/>
                  </a:lnTo>
                  <a:lnTo>
                    <a:pt x="387" y="341"/>
                  </a:lnTo>
                  <a:lnTo>
                    <a:pt x="396" y="349"/>
                  </a:lnTo>
                  <a:lnTo>
                    <a:pt x="405" y="357"/>
                  </a:lnTo>
                  <a:lnTo>
                    <a:pt x="414" y="365"/>
                  </a:lnTo>
                  <a:lnTo>
                    <a:pt x="423" y="373"/>
                  </a:lnTo>
                  <a:lnTo>
                    <a:pt x="432" y="380"/>
                  </a:lnTo>
                  <a:lnTo>
                    <a:pt x="441" y="388"/>
                  </a:lnTo>
                  <a:lnTo>
                    <a:pt x="450" y="396"/>
                  </a:lnTo>
                  <a:lnTo>
                    <a:pt x="459" y="404"/>
                  </a:lnTo>
                  <a:lnTo>
                    <a:pt x="468" y="412"/>
                  </a:lnTo>
                  <a:lnTo>
                    <a:pt x="477" y="420"/>
                  </a:lnTo>
                  <a:lnTo>
                    <a:pt x="486" y="428"/>
                  </a:lnTo>
                  <a:lnTo>
                    <a:pt x="495" y="436"/>
                  </a:lnTo>
                  <a:lnTo>
                    <a:pt x="504" y="444"/>
                  </a:lnTo>
                  <a:lnTo>
                    <a:pt x="513" y="452"/>
                  </a:lnTo>
                  <a:lnTo>
                    <a:pt x="522" y="460"/>
                  </a:lnTo>
                  <a:lnTo>
                    <a:pt x="531" y="468"/>
                  </a:lnTo>
                  <a:lnTo>
                    <a:pt x="540" y="476"/>
                  </a:lnTo>
                  <a:lnTo>
                    <a:pt x="549" y="484"/>
                  </a:lnTo>
                  <a:lnTo>
                    <a:pt x="558" y="491"/>
                  </a:lnTo>
                  <a:lnTo>
                    <a:pt x="567" y="499"/>
                  </a:lnTo>
                  <a:lnTo>
                    <a:pt x="576" y="507"/>
                  </a:lnTo>
                  <a:lnTo>
                    <a:pt x="585" y="515"/>
                  </a:lnTo>
                  <a:lnTo>
                    <a:pt x="594" y="523"/>
                  </a:lnTo>
                  <a:lnTo>
                    <a:pt x="603" y="531"/>
                  </a:lnTo>
                  <a:lnTo>
                    <a:pt x="612" y="539"/>
                  </a:lnTo>
                  <a:lnTo>
                    <a:pt x="621" y="547"/>
                  </a:lnTo>
                  <a:lnTo>
                    <a:pt x="630" y="555"/>
                  </a:lnTo>
                  <a:lnTo>
                    <a:pt x="639" y="563"/>
                  </a:lnTo>
                  <a:lnTo>
                    <a:pt x="648" y="571"/>
                  </a:lnTo>
                  <a:lnTo>
                    <a:pt x="657" y="579"/>
                  </a:lnTo>
                  <a:lnTo>
                    <a:pt x="666" y="587"/>
                  </a:lnTo>
                  <a:lnTo>
                    <a:pt x="675" y="594"/>
                  </a:lnTo>
                  <a:lnTo>
                    <a:pt x="684" y="602"/>
                  </a:lnTo>
                  <a:lnTo>
                    <a:pt x="693" y="610"/>
                  </a:lnTo>
                  <a:lnTo>
                    <a:pt x="702" y="618"/>
                  </a:lnTo>
                  <a:lnTo>
                    <a:pt x="711" y="626"/>
                  </a:lnTo>
                  <a:lnTo>
                    <a:pt x="720" y="634"/>
                  </a:lnTo>
                  <a:lnTo>
                    <a:pt x="729" y="642"/>
                  </a:lnTo>
                  <a:lnTo>
                    <a:pt x="738" y="650"/>
                  </a:lnTo>
                  <a:lnTo>
                    <a:pt x="747" y="658"/>
                  </a:lnTo>
                  <a:lnTo>
                    <a:pt x="756" y="666"/>
                  </a:lnTo>
                  <a:lnTo>
                    <a:pt x="765" y="674"/>
                  </a:lnTo>
                  <a:lnTo>
                    <a:pt x="774" y="682"/>
                  </a:lnTo>
                  <a:lnTo>
                    <a:pt x="783" y="690"/>
                  </a:lnTo>
                  <a:lnTo>
                    <a:pt x="792" y="698"/>
                  </a:lnTo>
                  <a:lnTo>
                    <a:pt x="801" y="705"/>
                  </a:lnTo>
                  <a:lnTo>
                    <a:pt x="810" y="713"/>
                  </a:lnTo>
                  <a:lnTo>
                    <a:pt x="819" y="721"/>
                  </a:lnTo>
                  <a:lnTo>
                    <a:pt x="828" y="729"/>
                  </a:lnTo>
                  <a:lnTo>
                    <a:pt x="837" y="737"/>
                  </a:lnTo>
                  <a:lnTo>
                    <a:pt x="846" y="745"/>
                  </a:lnTo>
                  <a:lnTo>
                    <a:pt x="855" y="753"/>
                  </a:lnTo>
                  <a:lnTo>
                    <a:pt x="864" y="761"/>
                  </a:lnTo>
                  <a:lnTo>
                    <a:pt x="873" y="769"/>
                  </a:lnTo>
                  <a:lnTo>
                    <a:pt x="882" y="777"/>
                  </a:lnTo>
                  <a:lnTo>
                    <a:pt x="891" y="785"/>
                  </a:lnTo>
                  <a:lnTo>
                    <a:pt x="900" y="793"/>
                  </a:lnTo>
                  <a:lnTo>
                    <a:pt x="909" y="801"/>
                  </a:lnTo>
                  <a:lnTo>
                    <a:pt x="918" y="808"/>
                  </a:lnTo>
                  <a:lnTo>
                    <a:pt x="927" y="816"/>
                  </a:lnTo>
                  <a:lnTo>
                    <a:pt x="936" y="824"/>
                  </a:lnTo>
                  <a:lnTo>
                    <a:pt x="945" y="832"/>
                  </a:lnTo>
                  <a:lnTo>
                    <a:pt x="954" y="840"/>
                  </a:lnTo>
                  <a:lnTo>
                    <a:pt x="963" y="848"/>
                  </a:lnTo>
                  <a:lnTo>
                    <a:pt x="972" y="856"/>
                  </a:lnTo>
                  <a:lnTo>
                    <a:pt x="981" y="864"/>
                  </a:lnTo>
                  <a:lnTo>
                    <a:pt x="990" y="872"/>
                  </a:lnTo>
                  <a:lnTo>
                    <a:pt x="999" y="880"/>
                  </a:lnTo>
                  <a:lnTo>
                    <a:pt x="1008" y="888"/>
                  </a:lnTo>
                  <a:lnTo>
                    <a:pt x="1017" y="896"/>
                  </a:lnTo>
                  <a:lnTo>
                    <a:pt x="1026" y="904"/>
                  </a:lnTo>
                  <a:lnTo>
                    <a:pt x="1035" y="911"/>
                  </a:lnTo>
                  <a:lnTo>
                    <a:pt x="1044" y="919"/>
                  </a:lnTo>
                  <a:lnTo>
                    <a:pt x="1053" y="927"/>
                  </a:lnTo>
                  <a:lnTo>
                    <a:pt x="1062" y="935"/>
                  </a:lnTo>
                  <a:lnTo>
                    <a:pt x="1071" y="943"/>
                  </a:lnTo>
                  <a:lnTo>
                    <a:pt x="1080" y="951"/>
                  </a:lnTo>
                  <a:lnTo>
                    <a:pt x="1089" y="959"/>
                  </a:lnTo>
                  <a:lnTo>
                    <a:pt x="1098" y="967"/>
                  </a:lnTo>
                  <a:lnTo>
                    <a:pt x="1107" y="975"/>
                  </a:lnTo>
                  <a:lnTo>
                    <a:pt x="1116" y="983"/>
                  </a:lnTo>
                  <a:lnTo>
                    <a:pt x="1125" y="991"/>
                  </a:lnTo>
                  <a:lnTo>
                    <a:pt x="1134" y="999"/>
                  </a:lnTo>
                  <a:lnTo>
                    <a:pt x="1143" y="1007"/>
                  </a:lnTo>
                  <a:lnTo>
                    <a:pt x="1152" y="1015"/>
                  </a:lnTo>
                  <a:lnTo>
                    <a:pt x="1161" y="1022"/>
                  </a:lnTo>
                  <a:lnTo>
                    <a:pt x="1170" y="1030"/>
                  </a:lnTo>
                  <a:lnTo>
                    <a:pt x="1179" y="1038"/>
                  </a:lnTo>
                  <a:lnTo>
                    <a:pt x="1188" y="1046"/>
                  </a:lnTo>
                  <a:lnTo>
                    <a:pt x="1197" y="1054"/>
                  </a:lnTo>
                  <a:lnTo>
                    <a:pt x="1206" y="1062"/>
                  </a:lnTo>
                  <a:lnTo>
                    <a:pt x="1215" y="1070"/>
                  </a:lnTo>
                  <a:lnTo>
                    <a:pt x="1224" y="1078"/>
                  </a:lnTo>
                  <a:lnTo>
                    <a:pt x="1233" y="1086"/>
                  </a:lnTo>
                  <a:lnTo>
                    <a:pt x="1242" y="1094"/>
                  </a:lnTo>
                  <a:lnTo>
                    <a:pt x="1251" y="1102"/>
                  </a:lnTo>
                  <a:lnTo>
                    <a:pt x="1260" y="1110"/>
                  </a:lnTo>
                  <a:lnTo>
                    <a:pt x="1269" y="1118"/>
                  </a:lnTo>
                  <a:lnTo>
                    <a:pt x="1278" y="1125"/>
                  </a:lnTo>
                  <a:lnTo>
                    <a:pt x="1287" y="1133"/>
                  </a:lnTo>
                  <a:lnTo>
                    <a:pt x="1296" y="1141"/>
                  </a:lnTo>
                  <a:lnTo>
                    <a:pt x="1305" y="1149"/>
                  </a:lnTo>
                  <a:lnTo>
                    <a:pt x="1314" y="1157"/>
                  </a:lnTo>
                  <a:lnTo>
                    <a:pt x="1323" y="1165"/>
                  </a:lnTo>
                  <a:lnTo>
                    <a:pt x="1332" y="1173"/>
                  </a:lnTo>
                  <a:lnTo>
                    <a:pt x="1341" y="1181"/>
                  </a:lnTo>
                  <a:lnTo>
                    <a:pt x="1350" y="1189"/>
                  </a:lnTo>
                  <a:lnTo>
                    <a:pt x="1359" y="1197"/>
                  </a:lnTo>
                  <a:lnTo>
                    <a:pt x="1368" y="1205"/>
                  </a:lnTo>
                  <a:lnTo>
                    <a:pt x="1377" y="1213"/>
                  </a:lnTo>
                  <a:lnTo>
                    <a:pt x="1386" y="1221"/>
                  </a:lnTo>
                  <a:lnTo>
                    <a:pt x="1395" y="1229"/>
                  </a:lnTo>
                  <a:lnTo>
                    <a:pt x="1404" y="1236"/>
                  </a:lnTo>
                  <a:lnTo>
                    <a:pt x="1413" y="1244"/>
                  </a:lnTo>
                  <a:lnTo>
                    <a:pt x="1422" y="1252"/>
                  </a:lnTo>
                  <a:lnTo>
                    <a:pt x="1431" y="1260"/>
                  </a:lnTo>
                  <a:lnTo>
                    <a:pt x="1440" y="1268"/>
                  </a:lnTo>
                  <a:lnTo>
                    <a:pt x="1449" y="1276"/>
                  </a:lnTo>
                  <a:lnTo>
                    <a:pt x="1458" y="1284"/>
                  </a:lnTo>
                  <a:lnTo>
                    <a:pt x="1467" y="1292"/>
                  </a:lnTo>
                  <a:lnTo>
                    <a:pt x="1476" y="1300"/>
                  </a:lnTo>
                  <a:lnTo>
                    <a:pt x="1485" y="1308"/>
                  </a:lnTo>
                  <a:lnTo>
                    <a:pt x="1494" y="1316"/>
                  </a:lnTo>
                  <a:lnTo>
                    <a:pt x="1503" y="1324"/>
                  </a:lnTo>
                  <a:lnTo>
                    <a:pt x="1512" y="1332"/>
                  </a:lnTo>
                  <a:lnTo>
                    <a:pt x="1521" y="1339"/>
                  </a:lnTo>
                  <a:lnTo>
                    <a:pt x="1530" y="1347"/>
                  </a:lnTo>
                  <a:lnTo>
                    <a:pt x="1539" y="1355"/>
                  </a:lnTo>
                  <a:lnTo>
                    <a:pt x="1548" y="1363"/>
                  </a:lnTo>
                  <a:lnTo>
                    <a:pt x="1557" y="1371"/>
                  </a:lnTo>
                  <a:lnTo>
                    <a:pt x="1566" y="1379"/>
                  </a:lnTo>
                  <a:lnTo>
                    <a:pt x="1575" y="1387"/>
                  </a:lnTo>
                  <a:lnTo>
                    <a:pt x="1584" y="1395"/>
                  </a:lnTo>
                  <a:lnTo>
                    <a:pt x="1593" y="1403"/>
                  </a:lnTo>
                  <a:lnTo>
                    <a:pt x="1602" y="1411"/>
                  </a:lnTo>
                  <a:lnTo>
                    <a:pt x="1611" y="1419"/>
                  </a:lnTo>
                  <a:lnTo>
                    <a:pt x="1620" y="1427"/>
                  </a:lnTo>
                  <a:lnTo>
                    <a:pt x="1629" y="1435"/>
                  </a:lnTo>
                  <a:lnTo>
                    <a:pt x="1638" y="1442"/>
                  </a:lnTo>
                  <a:lnTo>
                    <a:pt x="1647" y="1450"/>
                  </a:lnTo>
                  <a:lnTo>
                    <a:pt x="1656" y="1458"/>
                  </a:lnTo>
                  <a:lnTo>
                    <a:pt x="1665" y="1466"/>
                  </a:lnTo>
                  <a:lnTo>
                    <a:pt x="1674" y="1474"/>
                  </a:lnTo>
                  <a:lnTo>
                    <a:pt x="1683" y="1482"/>
                  </a:lnTo>
                  <a:lnTo>
                    <a:pt x="1692" y="1490"/>
                  </a:lnTo>
                  <a:lnTo>
                    <a:pt x="1701" y="1498"/>
                  </a:lnTo>
                  <a:lnTo>
                    <a:pt x="1710" y="1506"/>
                  </a:lnTo>
                  <a:lnTo>
                    <a:pt x="1719" y="1514"/>
                  </a:lnTo>
                  <a:lnTo>
                    <a:pt x="1728" y="1522"/>
                  </a:lnTo>
                  <a:lnTo>
                    <a:pt x="1737" y="1530"/>
                  </a:lnTo>
                  <a:lnTo>
                    <a:pt x="1746" y="1538"/>
                  </a:lnTo>
                  <a:lnTo>
                    <a:pt x="1755" y="1546"/>
                  </a:lnTo>
                  <a:lnTo>
                    <a:pt x="1764" y="1553"/>
                  </a:lnTo>
                  <a:lnTo>
                    <a:pt x="1773" y="1561"/>
                  </a:lnTo>
                  <a:lnTo>
                    <a:pt x="1782" y="1569"/>
                  </a:lnTo>
                  <a:lnTo>
                    <a:pt x="1791" y="1577"/>
                  </a:lnTo>
                  <a:lnTo>
                    <a:pt x="1800" y="1585"/>
                  </a:lnTo>
                  <a:lnTo>
                    <a:pt x="1809" y="1593"/>
                  </a:lnTo>
                  <a:lnTo>
                    <a:pt x="1818" y="1601"/>
                  </a:lnTo>
                  <a:lnTo>
                    <a:pt x="1827" y="1609"/>
                  </a:lnTo>
                  <a:lnTo>
                    <a:pt x="1836" y="1617"/>
                  </a:lnTo>
                  <a:lnTo>
                    <a:pt x="1845" y="1625"/>
                  </a:lnTo>
                  <a:lnTo>
                    <a:pt x="1854" y="1633"/>
                  </a:lnTo>
                  <a:lnTo>
                    <a:pt x="1863" y="1641"/>
                  </a:lnTo>
                  <a:lnTo>
                    <a:pt x="1872" y="1649"/>
                  </a:lnTo>
                  <a:lnTo>
                    <a:pt x="1881" y="1656"/>
                  </a:lnTo>
                  <a:lnTo>
                    <a:pt x="1890" y="1664"/>
                  </a:lnTo>
                  <a:lnTo>
                    <a:pt x="1899" y="1672"/>
                  </a:lnTo>
                  <a:lnTo>
                    <a:pt x="1908" y="1680"/>
                  </a:lnTo>
                  <a:lnTo>
                    <a:pt x="1917" y="1688"/>
                  </a:lnTo>
                  <a:lnTo>
                    <a:pt x="1926" y="1696"/>
                  </a:lnTo>
                  <a:lnTo>
                    <a:pt x="1935" y="1704"/>
                  </a:lnTo>
                  <a:lnTo>
                    <a:pt x="1944" y="1712"/>
                  </a:lnTo>
                  <a:lnTo>
                    <a:pt x="1953" y="1720"/>
                  </a:lnTo>
                  <a:lnTo>
                    <a:pt x="1962" y="1728"/>
                  </a:lnTo>
                  <a:lnTo>
                    <a:pt x="1971" y="1736"/>
                  </a:lnTo>
                  <a:lnTo>
                    <a:pt x="1980" y="1744"/>
                  </a:lnTo>
                  <a:lnTo>
                    <a:pt x="1989" y="1752"/>
                  </a:lnTo>
                  <a:lnTo>
                    <a:pt x="1998" y="1760"/>
                  </a:lnTo>
                  <a:lnTo>
                    <a:pt x="2007" y="1767"/>
                  </a:lnTo>
                  <a:lnTo>
                    <a:pt x="2016" y="1775"/>
                  </a:lnTo>
                  <a:lnTo>
                    <a:pt x="2025" y="1783"/>
                  </a:lnTo>
                  <a:lnTo>
                    <a:pt x="2034" y="1791"/>
                  </a:lnTo>
                  <a:lnTo>
                    <a:pt x="2043" y="1799"/>
                  </a:lnTo>
                  <a:lnTo>
                    <a:pt x="2052" y="1807"/>
                  </a:lnTo>
                  <a:lnTo>
                    <a:pt x="2061" y="1815"/>
                  </a:lnTo>
                  <a:lnTo>
                    <a:pt x="2070" y="1823"/>
                  </a:lnTo>
                  <a:lnTo>
                    <a:pt x="2079" y="1831"/>
                  </a:lnTo>
                  <a:lnTo>
                    <a:pt x="2088" y="1839"/>
                  </a:lnTo>
                  <a:lnTo>
                    <a:pt x="2097" y="1847"/>
                  </a:lnTo>
                  <a:lnTo>
                    <a:pt x="2106" y="1855"/>
                  </a:lnTo>
                  <a:lnTo>
                    <a:pt x="2115" y="1863"/>
                  </a:lnTo>
                  <a:lnTo>
                    <a:pt x="2124" y="1870"/>
                  </a:lnTo>
                  <a:lnTo>
                    <a:pt x="2133" y="1878"/>
                  </a:lnTo>
                  <a:lnTo>
                    <a:pt x="2142" y="1886"/>
                  </a:lnTo>
                  <a:lnTo>
                    <a:pt x="2151" y="1894"/>
                  </a:lnTo>
                  <a:lnTo>
                    <a:pt x="2160" y="1902"/>
                  </a:lnTo>
                  <a:lnTo>
                    <a:pt x="2169" y="1910"/>
                  </a:lnTo>
                  <a:lnTo>
                    <a:pt x="2178" y="1918"/>
                  </a:lnTo>
                  <a:lnTo>
                    <a:pt x="2187" y="1926"/>
                  </a:lnTo>
                  <a:lnTo>
                    <a:pt x="2196" y="1934"/>
                  </a:lnTo>
                  <a:lnTo>
                    <a:pt x="2205" y="1942"/>
                  </a:lnTo>
                  <a:lnTo>
                    <a:pt x="2214" y="1950"/>
                  </a:lnTo>
                  <a:lnTo>
                    <a:pt x="2223" y="1958"/>
                  </a:lnTo>
                  <a:lnTo>
                    <a:pt x="2232" y="1966"/>
                  </a:lnTo>
                  <a:lnTo>
                    <a:pt x="2241" y="1973"/>
                  </a:lnTo>
                  <a:lnTo>
                    <a:pt x="2250" y="1981"/>
                  </a:lnTo>
                  <a:lnTo>
                    <a:pt x="2259" y="1989"/>
                  </a:lnTo>
                  <a:lnTo>
                    <a:pt x="2268" y="1997"/>
                  </a:lnTo>
                  <a:lnTo>
                    <a:pt x="2277" y="2005"/>
                  </a:lnTo>
                  <a:lnTo>
                    <a:pt x="2286" y="2013"/>
                  </a:lnTo>
                  <a:lnTo>
                    <a:pt x="2295" y="2021"/>
                  </a:lnTo>
                  <a:lnTo>
                    <a:pt x="2304" y="2029"/>
                  </a:lnTo>
                  <a:lnTo>
                    <a:pt x="2313" y="2037"/>
                  </a:lnTo>
                  <a:lnTo>
                    <a:pt x="2322" y="2045"/>
                  </a:lnTo>
                  <a:lnTo>
                    <a:pt x="2331" y="2053"/>
                  </a:lnTo>
                  <a:lnTo>
                    <a:pt x="2340" y="2061"/>
                  </a:lnTo>
                  <a:lnTo>
                    <a:pt x="2349" y="2069"/>
                  </a:lnTo>
                  <a:lnTo>
                    <a:pt x="2358" y="2077"/>
                  </a:lnTo>
                  <a:lnTo>
                    <a:pt x="2367" y="2084"/>
                  </a:lnTo>
                  <a:lnTo>
                    <a:pt x="2376" y="2092"/>
                  </a:lnTo>
                  <a:lnTo>
                    <a:pt x="2385" y="2100"/>
                  </a:lnTo>
                  <a:lnTo>
                    <a:pt x="2394" y="2108"/>
                  </a:lnTo>
                  <a:lnTo>
                    <a:pt x="2403" y="2116"/>
                  </a:lnTo>
                  <a:lnTo>
                    <a:pt x="2412" y="2124"/>
                  </a:lnTo>
                  <a:lnTo>
                    <a:pt x="2421" y="2132"/>
                  </a:lnTo>
                  <a:lnTo>
                    <a:pt x="2430" y="2140"/>
                  </a:lnTo>
                  <a:lnTo>
                    <a:pt x="2439" y="2148"/>
                  </a:lnTo>
                  <a:lnTo>
                    <a:pt x="2448" y="2156"/>
                  </a:lnTo>
                  <a:lnTo>
                    <a:pt x="2457" y="2164"/>
                  </a:lnTo>
                  <a:lnTo>
                    <a:pt x="2466" y="2172"/>
                  </a:lnTo>
                  <a:lnTo>
                    <a:pt x="2475" y="2180"/>
                  </a:lnTo>
                  <a:lnTo>
                    <a:pt x="2484" y="2187"/>
                  </a:lnTo>
                  <a:lnTo>
                    <a:pt x="2493" y="2195"/>
                  </a:lnTo>
                  <a:lnTo>
                    <a:pt x="2502" y="2203"/>
                  </a:lnTo>
                  <a:lnTo>
                    <a:pt x="2511" y="2211"/>
                  </a:lnTo>
                  <a:lnTo>
                    <a:pt x="2520" y="2219"/>
                  </a:lnTo>
                  <a:lnTo>
                    <a:pt x="2529" y="2227"/>
                  </a:lnTo>
                  <a:lnTo>
                    <a:pt x="2538" y="2235"/>
                  </a:lnTo>
                  <a:lnTo>
                    <a:pt x="2547" y="2243"/>
                  </a:lnTo>
                  <a:lnTo>
                    <a:pt x="2556" y="2251"/>
                  </a:lnTo>
                  <a:lnTo>
                    <a:pt x="2565" y="2259"/>
                  </a:lnTo>
                  <a:lnTo>
                    <a:pt x="2574" y="2267"/>
                  </a:lnTo>
                  <a:lnTo>
                    <a:pt x="2583" y="2275"/>
                  </a:lnTo>
                  <a:lnTo>
                    <a:pt x="2592" y="2283"/>
                  </a:lnTo>
                  <a:lnTo>
                    <a:pt x="2601" y="2291"/>
                  </a:lnTo>
                  <a:lnTo>
                    <a:pt x="2610" y="2298"/>
                  </a:lnTo>
                  <a:lnTo>
                    <a:pt x="2619" y="2306"/>
                  </a:lnTo>
                  <a:lnTo>
                    <a:pt x="2628" y="2314"/>
                  </a:lnTo>
                  <a:lnTo>
                    <a:pt x="2637" y="2322"/>
                  </a:lnTo>
                  <a:lnTo>
                    <a:pt x="2646" y="2330"/>
                  </a:lnTo>
                  <a:lnTo>
                    <a:pt x="2655" y="2338"/>
                  </a:lnTo>
                  <a:lnTo>
                    <a:pt x="2664" y="2346"/>
                  </a:lnTo>
                  <a:lnTo>
                    <a:pt x="2673" y="2354"/>
                  </a:lnTo>
                  <a:lnTo>
                    <a:pt x="2682" y="2362"/>
                  </a:lnTo>
                  <a:lnTo>
                    <a:pt x="2691" y="2370"/>
                  </a:lnTo>
                  <a:lnTo>
                    <a:pt x="2700" y="2378"/>
                  </a:lnTo>
                  <a:lnTo>
                    <a:pt x="2709" y="2386"/>
                  </a:lnTo>
                  <a:lnTo>
                    <a:pt x="2718" y="2394"/>
                  </a:lnTo>
                  <a:lnTo>
                    <a:pt x="2727" y="2401"/>
                  </a:lnTo>
                  <a:lnTo>
                    <a:pt x="2736" y="2409"/>
                  </a:lnTo>
                  <a:lnTo>
                    <a:pt x="2745" y="2417"/>
                  </a:lnTo>
                  <a:lnTo>
                    <a:pt x="2754" y="2425"/>
                  </a:lnTo>
                  <a:lnTo>
                    <a:pt x="2763" y="2433"/>
                  </a:lnTo>
                  <a:lnTo>
                    <a:pt x="2772" y="2441"/>
                  </a:lnTo>
                  <a:lnTo>
                    <a:pt x="2781" y="2449"/>
                  </a:lnTo>
                  <a:lnTo>
                    <a:pt x="2790" y="2457"/>
                  </a:lnTo>
                  <a:lnTo>
                    <a:pt x="2799" y="2465"/>
                  </a:lnTo>
                  <a:lnTo>
                    <a:pt x="2808" y="2473"/>
                  </a:lnTo>
                  <a:lnTo>
                    <a:pt x="2817" y="2481"/>
                  </a:lnTo>
                  <a:lnTo>
                    <a:pt x="2826" y="2489"/>
                  </a:lnTo>
                  <a:lnTo>
                    <a:pt x="2835" y="2497"/>
                  </a:lnTo>
                  <a:lnTo>
                    <a:pt x="2844" y="2505"/>
                  </a:lnTo>
                  <a:lnTo>
                    <a:pt x="2853" y="2512"/>
                  </a:lnTo>
                  <a:lnTo>
                    <a:pt x="2862" y="2520"/>
                  </a:lnTo>
                  <a:lnTo>
                    <a:pt x="2871" y="2528"/>
                  </a:lnTo>
                  <a:lnTo>
                    <a:pt x="2880" y="2536"/>
                  </a:lnTo>
                  <a:lnTo>
                    <a:pt x="2889" y="2544"/>
                  </a:lnTo>
                  <a:lnTo>
                    <a:pt x="2898" y="2552"/>
                  </a:lnTo>
                  <a:lnTo>
                    <a:pt x="2907" y="2560"/>
                  </a:lnTo>
                  <a:lnTo>
                    <a:pt x="2916" y="2568"/>
                  </a:lnTo>
                  <a:lnTo>
                    <a:pt x="2925" y="2576"/>
                  </a:lnTo>
                  <a:lnTo>
                    <a:pt x="2934" y="2584"/>
                  </a:lnTo>
                  <a:lnTo>
                    <a:pt x="2943" y="2592"/>
                  </a:lnTo>
                  <a:lnTo>
                    <a:pt x="2952" y="2600"/>
                  </a:lnTo>
                  <a:lnTo>
                    <a:pt x="2961" y="2608"/>
                  </a:lnTo>
                  <a:lnTo>
                    <a:pt x="2970" y="2615"/>
                  </a:lnTo>
                  <a:lnTo>
                    <a:pt x="2979" y="2623"/>
                  </a:lnTo>
                  <a:lnTo>
                    <a:pt x="2988" y="2631"/>
                  </a:lnTo>
                  <a:lnTo>
                    <a:pt x="2997" y="2639"/>
                  </a:lnTo>
                  <a:lnTo>
                    <a:pt x="3006" y="2647"/>
                  </a:lnTo>
                  <a:lnTo>
                    <a:pt x="3014" y="2655"/>
                  </a:lnTo>
                  <a:lnTo>
                    <a:pt x="3023" y="2663"/>
                  </a:lnTo>
                  <a:lnTo>
                    <a:pt x="3032" y="2671"/>
                  </a:lnTo>
                  <a:lnTo>
                    <a:pt x="3041" y="2679"/>
                  </a:lnTo>
                  <a:lnTo>
                    <a:pt x="3050" y="2687"/>
                  </a:lnTo>
                  <a:lnTo>
                    <a:pt x="3059" y="2695"/>
                  </a:lnTo>
                  <a:lnTo>
                    <a:pt x="3068" y="2703"/>
                  </a:lnTo>
                  <a:lnTo>
                    <a:pt x="3077" y="2711"/>
                  </a:lnTo>
                  <a:lnTo>
                    <a:pt x="3086" y="2718"/>
                  </a:lnTo>
                  <a:lnTo>
                    <a:pt x="3095" y="2726"/>
                  </a:lnTo>
                  <a:lnTo>
                    <a:pt x="3104" y="2734"/>
                  </a:lnTo>
                  <a:lnTo>
                    <a:pt x="3113" y="2742"/>
                  </a:lnTo>
                  <a:lnTo>
                    <a:pt x="3122" y="2750"/>
                  </a:lnTo>
                  <a:lnTo>
                    <a:pt x="3131" y="2758"/>
                  </a:lnTo>
                  <a:lnTo>
                    <a:pt x="3140" y="2766"/>
                  </a:lnTo>
                  <a:lnTo>
                    <a:pt x="3149" y="2774"/>
                  </a:lnTo>
                  <a:lnTo>
                    <a:pt x="3158" y="2782"/>
                  </a:lnTo>
                  <a:lnTo>
                    <a:pt x="3167" y="2790"/>
                  </a:lnTo>
                  <a:lnTo>
                    <a:pt x="3176" y="2798"/>
                  </a:lnTo>
                  <a:lnTo>
                    <a:pt x="3185" y="2806"/>
                  </a:lnTo>
                  <a:lnTo>
                    <a:pt x="3194" y="2814"/>
                  </a:lnTo>
                  <a:lnTo>
                    <a:pt x="3203" y="2822"/>
                  </a:lnTo>
                  <a:lnTo>
                    <a:pt x="3212" y="2829"/>
                  </a:lnTo>
                  <a:lnTo>
                    <a:pt x="3221" y="2837"/>
                  </a:lnTo>
                  <a:lnTo>
                    <a:pt x="3230" y="2845"/>
                  </a:lnTo>
                  <a:lnTo>
                    <a:pt x="3239" y="2853"/>
                  </a:lnTo>
                  <a:lnTo>
                    <a:pt x="3248" y="2861"/>
                  </a:lnTo>
                  <a:lnTo>
                    <a:pt x="3257" y="2869"/>
                  </a:lnTo>
                  <a:lnTo>
                    <a:pt x="3266" y="2877"/>
                  </a:lnTo>
                  <a:lnTo>
                    <a:pt x="3275" y="2885"/>
                  </a:lnTo>
                  <a:lnTo>
                    <a:pt x="3284" y="2893"/>
                  </a:lnTo>
                  <a:lnTo>
                    <a:pt x="3293" y="2901"/>
                  </a:lnTo>
                  <a:lnTo>
                    <a:pt x="3302" y="2909"/>
                  </a:lnTo>
                  <a:lnTo>
                    <a:pt x="3311" y="2917"/>
                  </a:lnTo>
                  <a:lnTo>
                    <a:pt x="3320" y="2925"/>
                  </a:lnTo>
                  <a:lnTo>
                    <a:pt x="3329" y="2932"/>
                  </a:lnTo>
                  <a:lnTo>
                    <a:pt x="3338" y="2940"/>
                  </a:lnTo>
                  <a:lnTo>
                    <a:pt x="3347" y="2948"/>
                  </a:lnTo>
                  <a:lnTo>
                    <a:pt x="3356" y="2956"/>
                  </a:lnTo>
                  <a:lnTo>
                    <a:pt x="3365" y="2964"/>
                  </a:lnTo>
                  <a:lnTo>
                    <a:pt x="3374" y="2972"/>
                  </a:lnTo>
                  <a:lnTo>
                    <a:pt x="3383" y="2980"/>
                  </a:lnTo>
                  <a:lnTo>
                    <a:pt x="3392" y="2988"/>
                  </a:lnTo>
                  <a:lnTo>
                    <a:pt x="3401" y="2996"/>
                  </a:lnTo>
                  <a:lnTo>
                    <a:pt x="3410" y="3004"/>
                  </a:lnTo>
                  <a:lnTo>
                    <a:pt x="3419" y="3012"/>
                  </a:lnTo>
                  <a:lnTo>
                    <a:pt x="3428" y="3020"/>
                  </a:lnTo>
                  <a:lnTo>
                    <a:pt x="3437" y="3028"/>
                  </a:lnTo>
                  <a:lnTo>
                    <a:pt x="3446" y="3036"/>
                  </a:lnTo>
                  <a:lnTo>
                    <a:pt x="3455" y="3043"/>
                  </a:lnTo>
                  <a:lnTo>
                    <a:pt x="3464" y="3051"/>
                  </a:lnTo>
                  <a:lnTo>
                    <a:pt x="3473" y="3059"/>
                  </a:lnTo>
                  <a:lnTo>
                    <a:pt x="3482" y="3067"/>
                  </a:lnTo>
                  <a:lnTo>
                    <a:pt x="3491" y="3075"/>
                  </a:lnTo>
                  <a:lnTo>
                    <a:pt x="3500" y="3083"/>
                  </a:lnTo>
                  <a:lnTo>
                    <a:pt x="3509" y="3091"/>
                  </a:lnTo>
                  <a:lnTo>
                    <a:pt x="3518" y="3099"/>
                  </a:lnTo>
                  <a:lnTo>
                    <a:pt x="3527" y="3107"/>
                  </a:lnTo>
                  <a:lnTo>
                    <a:pt x="3536" y="3115"/>
                  </a:lnTo>
                  <a:lnTo>
                    <a:pt x="3545" y="3123"/>
                  </a:lnTo>
                  <a:lnTo>
                    <a:pt x="3554" y="3131"/>
                  </a:lnTo>
                  <a:lnTo>
                    <a:pt x="3563" y="3139"/>
                  </a:lnTo>
                  <a:lnTo>
                    <a:pt x="3572" y="3146"/>
                  </a:lnTo>
                  <a:lnTo>
                    <a:pt x="3581" y="3154"/>
                  </a:lnTo>
                  <a:lnTo>
                    <a:pt x="3590" y="3162"/>
                  </a:lnTo>
                  <a:lnTo>
                    <a:pt x="3599" y="3170"/>
                  </a:lnTo>
                  <a:lnTo>
                    <a:pt x="3608" y="3178"/>
                  </a:lnTo>
                  <a:lnTo>
                    <a:pt x="3617" y="3186"/>
                  </a:lnTo>
                  <a:lnTo>
                    <a:pt x="3626" y="3194"/>
                  </a:lnTo>
                  <a:lnTo>
                    <a:pt x="3635" y="3202"/>
                  </a:lnTo>
                  <a:lnTo>
                    <a:pt x="3644" y="3210"/>
                  </a:lnTo>
                  <a:lnTo>
                    <a:pt x="3653" y="3218"/>
                  </a:lnTo>
                  <a:lnTo>
                    <a:pt x="3662" y="3226"/>
                  </a:lnTo>
                  <a:lnTo>
                    <a:pt x="3671" y="3234"/>
                  </a:lnTo>
                  <a:lnTo>
                    <a:pt x="3680" y="3242"/>
                  </a:lnTo>
                  <a:lnTo>
                    <a:pt x="3689" y="3249"/>
                  </a:lnTo>
                  <a:lnTo>
                    <a:pt x="3698" y="3257"/>
                  </a:lnTo>
                  <a:lnTo>
                    <a:pt x="3707" y="3265"/>
                  </a:lnTo>
                  <a:lnTo>
                    <a:pt x="3716" y="3273"/>
                  </a:lnTo>
                  <a:lnTo>
                    <a:pt x="3725" y="3281"/>
                  </a:lnTo>
                  <a:lnTo>
                    <a:pt x="3734" y="3289"/>
                  </a:lnTo>
                  <a:lnTo>
                    <a:pt x="3743" y="3297"/>
                  </a:lnTo>
                  <a:lnTo>
                    <a:pt x="3752" y="3305"/>
                  </a:lnTo>
                  <a:lnTo>
                    <a:pt x="3761" y="3313"/>
                  </a:lnTo>
                  <a:lnTo>
                    <a:pt x="3770" y="3321"/>
                  </a:lnTo>
                  <a:lnTo>
                    <a:pt x="3779" y="3329"/>
                  </a:lnTo>
                  <a:lnTo>
                    <a:pt x="3788" y="3337"/>
                  </a:lnTo>
                  <a:lnTo>
                    <a:pt x="3797" y="3345"/>
                  </a:lnTo>
                  <a:lnTo>
                    <a:pt x="3806" y="3353"/>
                  </a:lnTo>
                  <a:lnTo>
                    <a:pt x="3815" y="3360"/>
                  </a:lnTo>
                  <a:lnTo>
                    <a:pt x="3824" y="3368"/>
                  </a:lnTo>
                  <a:lnTo>
                    <a:pt x="3833" y="3376"/>
                  </a:lnTo>
                  <a:lnTo>
                    <a:pt x="3842" y="3384"/>
                  </a:lnTo>
                  <a:lnTo>
                    <a:pt x="3851" y="3392"/>
                  </a:lnTo>
                  <a:lnTo>
                    <a:pt x="3860" y="3400"/>
                  </a:lnTo>
                  <a:lnTo>
                    <a:pt x="3869" y="3408"/>
                  </a:lnTo>
                  <a:lnTo>
                    <a:pt x="3878" y="3416"/>
                  </a:lnTo>
                  <a:lnTo>
                    <a:pt x="3887" y="3424"/>
                  </a:lnTo>
                  <a:lnTo>
                    <a:pt x="3896" y="3432"/>
                  </a:lnTo>
                  <a:lnTo>
                    <a:pt x="3905" y="3440"/>
                  </a:lnTo>
                  <a:lnTo>
                    <a:pt x="3914" y="3448"/>
                  </a:lnTo>
                  <a:lnTo>
                    <a:pt x="3923" y="3456"/>
                  </a:lnTo>
                  <a:lnTo>
                    <a:pt x="3932" y="3463"/>
                  </a:lnTo>
                  <a:lnTo>
                    <a:pt x="3941" y="3471"/>
                  </a:lnTo>
                  <a:lnTo>
                    <a:pt x="3950" y="3479"/>
                  </a:lnTo>
                  <a:lnTo>
                    <a:pt x="3959" y="3487"/>
                  </a:lnTo>
                  <a:lnTo>
                    <a:pt x="3968" y="3495"/>
                  </a:lnTo>
                  <a:lnTo>
                    <a:pt x="3977" y="3503"/>
                  </a:lnTo>
                  <a:lnTo>
                    <a:pt x="3986" y="3511"/>
                  </a:lnTo>
                  <a:lnTo>
                    <a:pt x="3995" y="3519"/>
                  </a:lnTo>
                  <a:lnTo>
                    <a:pt x="4004" y="3527"/>
                  </a:lnTo>
                  <a:lnTo>
                    <a:pt x="4013" y="3535"/>
                  </a:lnTo>
                  <a:lnTo>
                    <a:pt x="4022" y="3543"/>
                  </a:lnTo>
                  <a:lnTo>
                    <a:pt x="4031" y="3551"/>
                  </a:lnTo>
                  <a:lnTo>
                    <a:pt x="4040" y="3559"/>
                  </a:lnTo>
                  <a:lnTo>
                    <a:pt x="4049" y="3567"/>
                  </a:lnTo>
                  <a:lnTo>
                    <a:pt x="4058" y="3574"/>
                  </a:lnTo>
                  <a:lnTo>
                    <a:pt x="4067" y="3582"/>
                  </a:lnTo>
                  <a:lnTo>
                    <a:pt x="4076" y="3590"/>
                  </a:lnTo>
                  <a:lnTo>
                    <a:pt x="4085" y="3598"/>
                  </a:lnTo>
                  <a:lnTo>
                    <a:pt x="4094" y="3606"/>
                  </a:lnTo>
                  <a:lnTo>
                    <a:pt x="4103" y="3614"/>
                  </a:lnTo>
                  <a:lnTo>
                    <a:pt x="4112" y="3622"/>
                  </a:lnTo>
                  <a:lnTo>
                    <a:pt x="4121" y="3630"/>
                  </a:lnTo>
                  <a:lnTo>
                    <a:pt x="4130" y="3638"/>
                  </a:lnTo>
                  <a:lnTo>
                    <a:pt x="4139" y="3646"/>
                  </a:lnTo>
                  <a:lnTo>
                    <a:pt x="4148" y="3654"/>
                  </a:lnTo>
                  <a:lnTo>
                    <a:pt x="4157" y="3662"/>
                  </a:lnTo>
                  <a:lnTo>
                    <a:pt x="4166" y="3670"/>
                  </a:lnTo>
                  <a:lnTo>
                    <a:pt x="4175" y="3677"/>
                  </a:lnTo>
                  <a:lnTo>
                    <a:pt x="4184" y="3685"/>
                  </a:lnTo>
                  <a:lnTo>
                    <a:pt x="4193" y="3693"/>
                  </a:lnTo>
                  <a:lnTo>
                    <a:pt x="4202" y="3701"/>
                  </a:lnTo>
                  <a:lnTo>
                    <a:pt x="4211" y="3709"/>
                  </a:lnTo>
                  <a:lnTo>
                    <a:pt x="4220" y="3717"/>
                  </a:lnTo>
                  <a:lnTo>
                    <a:pt x="4229" y="3725"/>
                  </a:lnTo>
                  <a:lnTo>
                    <a:pt x="4238" y="3733"/>
                  </a:lnTo>
                  <a:lnTo>
                    <a:pt x="4247" y="3741"/>
                  </a:lnTo>
                  <a:lnTo>
                    <a:pt x="4256" y="3749"/>
                  </a:lnTo>
                  <a:lnTo>
                    <a:pt x="4265" y="3757"/>
                  </a:lnTo>
                  <a:lnTo>
                    <a:pt x="4274" y="3765"/>
                  </a:lnTo>
                  <a:lnTo>
                    <a:pt x="4283" y="3773"/>
                  </a:lnTo>
                  <a:lnTo>
                    <a:pt x="4292" y="3780"/>
                  </a:lnTo>
                  <a:lnTo>
                    <a:pt x="4301" y="3788"/>
                  </a:lnTo>
                  <a:lnTo>
                    <a:pt x="4310" y="3796"/>
                  </a:lnTo>
                  <a:lnTo>
                    <a:pt x="4319" y="3804"/>
                  </a:lnTo>
                  <a:lnTo>
                    <a:pt x="4328" y="3812"/>
                  </a:lnTo>
                  <a:lnTo>
                    <a:pt x="4337" y="3820"/>
                  </a:lnTo>
                  <a:lnTo>
                    <a:pt x="4346" y="3828"/>
                  </a:lnTo>
                  <a:lnTo>
                    <a:pt x="4355" y="3836"/>
                  </a:lnTo>
                  <a:lnTo>
                    <a:pt x="4364" y="3844"/>
                  </a:lnTo>
                  <a:lnTo>
                    <a:pt x="4373" y="3852"/>
                  </a:lnTo>
                  <a:lnTo>
                    <a:pt x="4382" y="3860"/>
                  </a:lnTo>
                  <a:lnTo>
                    <a:pt x="4391" y="3868"/>
                  </a:lnTo>
                  <a:lnTo>
                    <a:pt x="4400" y="3876"/>
                  </a:lnTo>
                  <a:lnTo>
                    <a:pt x="4409" y="3884"/>
                  </a:lnTo>
                  <a:lnTo>
                    <a:pt x="4418" y="3891"/>
                  </a:lnTo>
                  <a:lnTo>
                    <a:pt x="4427" y="3899"/>
                  </a:lnTo>
                  <a:lnTo>
                    <a:pt x="4436" y="3907"/>
                  </a:lnTo>
                  <a:lnTo>
                    <a:pt x="4445" y="3915"/>
                  </a:lnTo>
                  <a:lnTo>
                    <a:pt x="4454" y="3923"/>
                  </a:lnTo>
                  <a:lnTo>
                    <a:pt x="4463" y="3931"/>
                  </a:lnTo>
                  <a:lnTo>
                    <a:pt x="4472" y="3939"/>
                  </a:lnTo>
                  <a:lnTo>
                    <a:pt x="4481" y="3947"/>
                  </a:lnTo>
                  <a:lnTo>
                    <a:pt x="4490" y="3955"/>
                  </a:lnTo>
                  <a:lnTo>
                    <a:pt x="4499" y="3963"/>
                  </a:lnTo>
                  <a:lnTo>
                    <a:pt x="4508" y="3971"/>
                  </a:lnTo>
                  <a:lnTo>
                    <a:pt x="4517" y="3979"/>
                  </a:lnTo>
                  <a:lnTo>
                    <a:pt x="4526" y="3987"/>
                  </a:lnTo>
                  <a:lnTo>
                    <a:pt x="4535" y="3994"/>
                  </a:lnTo>
                  <a:lnTo>
                    <a:pt x="4544" y="4002"/>
                  </a:lnTo>
                  <a:lnTo>
                    <a:pt x="4553" y="4010"/>
                  </a:lnTo>
                  <a:lnTo>
                    <a:pt x="4562" y="4018"/>
                  </a:lnTo>
                  <a:lnTo>
                    <a:pt x="4571" y="4026"/>
                  </a:lnTo>
                  <a:lnTo>
                    <a:pt x="4580" y="4034"/>
                  </a:lnTo>
                  <a:lnTo>
                    <a:pt x="4589" y="4042"/>
                  </a:lnTo>
                  <a:lnTo>
                    <a:pt x="4598" y="4050"/>
                  </a:lnTo>
                  <a:lnTo>
                    <a:pt x="4607" y="4058"/>
                  </a:lnTo>
                  <a:lnTo>
                    <a:pt x="4616" y="4066"/>
                  </a:lnTo>
                  <a:lnTo>
                    <a:pt x="4625" y="4074"/>
                  </a:lnTo>
                  <a:lnTo>
                    <a:pt x="4634" y="4082"/>
                  </a:lnTo>
                  <a:lnTo>
                    <a:pt x="4643" y="4090"/>
                  </a:lnTo>
                  <a:lnTo>
                    <a:pt x="4652" y="4098"/>
                  </a:lnTo>
                  <a:lnTo>
                    <a:pt x="4661" y="4105"/>
                  </a:lnTo>
                  <a:lnTo>
                    <a:pt x="4670" y="4113"/>
                  </a:lnTo>
                  <a:lnTo>
                    <a:pt x="4679" y="4121"/>
                  </a:lnTo>
                  <a:lnTo>
                    <a:pt x="4688" y="4129"/>
                  </a:lnTo>
                  <a:lnTo>
                    <a:pt x="4697" y="4137"/>
                  </a:lnTo>
                  <a:lnTo>
                    <a:pt x="4706" y="4145"/>
                  </a:lnTo>
                  <a:lnTo>
                    <a:pt x="4715" y="4153"/>
                  </a:lnTo>
                  <a:lnTo>
                    <a:pt x="4724" y="4161"/>
                  </a:lnTo>
                  <a:lnTo>
                    <a:pt x="4733" y="4169"/>
                  </a:lnTo>
                  <a:lnTo>
                    <a:pt x="4742" y="4177"/>
                  </a:lnTo>
                  <a:lnTo>
                    <a:pt x="4751" y="4185"/>
                  </a:lnTo>
                  <a:lnTo>
                    <a:pt x="4760" y="4193"/>
                  </a:lnTo>
                  <a:lnTo>
                    <a:pt x="4769" y="4201"/>
                  </a:lnTo>
                  <a:lnTo>
                    <a:pt x="4778" y="4208"/>
                  </a:lnTo>
                  <a:lnTo>
                    <a:pt x="4787" y="4216"/>
                  </a:lnTo>
                  <a:lnTo>
                    <a:pt x="4796" y="4224"/>
                  </a:lnTo>
                  <a:lnTo>
                    <a:pt x="4805" y="4232"/>
                  </a:lnTo>
                  <a:lnTo>
                    <a:pt x="4814" y="4240"/>
                  </a:lnTo>
                  <a:lnTo>
                    <a:pt x="4823" y="4248"/>
                  </a:lnTo>
                  <a:lnTo>
                    <a:pt x="4832" y="4256"/>
                  </a:lnTo>
                  <a:lnTo>
                    <a:pt x="4841" y="4264"/>
                  </a:lnTo>
                  <a:lnTo>
                    <a:pt x="4850" y="4272"/>
                  </a:lnTo>
                  <a:lnTo>
                    <a:pt x="4859" y="4280"/>
                  </a:lnTo>
                  <a:lnTo>
                    <a:pt x="4868" y="4288"/>
                  </a:lnTo>
                  <a:lnTo>
                    <a:pt x="4877" y="4296"/>
                  </a:lnTo>
                  <a:lnTo>
                    <a:pt x="4886" y="4304"/>
                  </a:lnTo>
                  <a:lnTo>
                    <a:pt x="4895" y="4312"/>
                  </a:lnTo>
                  <a:lnTo>
                    <a:pt x="4904" y="4319"/>
                  </a:lnTo>
                  <a:lnTo>
                    <a:pt x="4913" y="4327"/>
                  </a:lnTo>
                  <a:lnTo>
                    <a:pt x="4922" y="4335"/>
                  </a:lnTo>
                  <a:lnTo>
                    <a:pt x="4931" y="4343"/>
                  </a:lnTo>
                  <a:lnTo>
                    <a:pt x="4940" y="4351"/>
                  </a:lnTo>
                  <a:lnTo>
                    <a:pt x="4949" y="4359"/>
                  </a:lnTo>
                  <a:lnTo>
                    <a:pt x="4958" y="4367"/>
                  </a:lnTo>
                  <a:lnTo>
                    <a:pt x="4967" y="4375"/>
                  </a:lnTo>
                  <a:lnTo>
                    <a:pt x="4976" y="4383"/>
                  </a:lnTo>
                  <a:lnTo>
                    <a:pt x="4985" y="4391"/>
                  </a:lnTo>
                  <a:lnTo>
                    <a:pt x="4994" y="4399"/>
                  </a:lnTo>
                  <a:lnTo>
                    <a:pt x="5003" y="4407"/>
                  </a:lnTo>
                  <a:lnTo>
                    <a:pt x="5012" y="4415"/>
                  </a:lnTo>
                  <a:lnTo>
                    <a:pt x="5021" y="4422"/>
                  </a:lnTo>
                  <a:lnTo>
                    <a:pt x="5030" y="4430"/>
                  </a:lnTo>
                  <a:lnTo>
                    <a:pt x="5039" y="4438"/>
                  </a:lnTo>
                  <a:lnTo>
                    <a:pt x="5048" y="4446"/>
                  </a:lnTo>
                  <a:lnTo>
                    <a:pt x="5057" y="4454"/>
                  </a:lnTo>
                  <a:lnTo>
                    <a:pt x="5066" y="4462"/>
                  </a:lnTo>
                  <a:lnTo>
                    <a:pt x="5075" y="4470"/>
                  </a:lnTo>
                  <a:lnTo>
                    <a:pt x="5084" y="4478"/>
                  </a:lnTo>
                  <a:lnTo>
                    <a:pt x="5093" y="4486"/>
                  </a:lnTo>
                  <a:lnTo>
                    <a:pt x="5102" y="4494"/>
                  </a:lnTo>
                  <a:lnTo>
                    <a:pt x="5111" y="4502"/>
                  </a:lnTo>
                  <a:lnTo>
                    <a:pt x="5120" y="4510"/>
                  </a:lnTo>
                  <a:lnTo>
                    <a:pt x="5129" y="4518"/>
                  </a:lnTo>
                  <a:lnTo>
                    <a:pt x="5138" y="4525"/>
                  </a:lnTo>
                  <a:lnTo>
                    <a:pt x="5147" y="4533"/>
                  </a:lnTo>
                  <a:lnTo>
                    <a:pt x="5156" y="4541"/>
                  </a:lnTo>
                  <a:lnTo>
                    <a:pt x="5165" y="4549"/>
                  </a:lnTo>
                  <a:lnTo>
                    <a:pt x="5174" y="4557"/>
                  </a:lnTo>
                  <a:lnTo>
                    <a:pt x="5183" y="4565"/>
                  </a:lnTo>
                  <a:lnTo>
                    <a:pt x="5192" y="4573"/>
                  </a:lnTo>
                  <a:lnTo>
                    <a:pt x="5201" y="4581"/>
                  </a:lnTo>
                  <a:lnTo>
                    <a:pt x="5210" y="4589"/>
                  </a:lnTo>
                  <a:lnTo>
                    <a:pt x="5219" y="4597"/>
                  </a:lnTo>
                  <a:lnTo>
                    <a:pt x="5228" y="4605"/>
                  </a:lnTo>
                  <a:lnTo>
                    <a:pt x="5237" y="4613"/>
                  </a:lnTo>
                  <a:lnTo>
                    <a:pt x="5246" y="4621"/>
                  </a:lnTo>
                  <a:lnTo>
                    <a:pt x="5255" y="4629"/>
                  </a:lnTo>
                  <a:lnTo>
                    <a:pt x="5264" y="4636"/>
                  </a:lnTo>
                  <a:lnTo>
                    <a:pt x="5273" y="4644"/>
                  </a:lnTo>
                  <a:lnTo>
                    <a:pt x="5282" y="4652"/>
                  </a:lnTo>
                  <a:lnTo>
                    <a:pt x="5291" y="4660"/>
                  </a:lnTo>
                  <a:lnTo>
                    <a:pt x="5300" y="4668"/>
                  </a:lnTo>
                  <a:lnTo>
                    <a:pt x="5309" y="4676"/>
                  </a:lnTo>
                  <a:lnTo>
                    <a:pt x="5318" y="4684"/>
                  </a:lnTo>
                  <a:lnTo>
                    <a:pt x="5327" y="4692"/>
                  </a:lnTo>
                  <a:lnTo>
                    <a:pt x="5336" y="4700"/>
                  </a:lnTo>
                  <a:lnTo>
                    <a:pt x="5345" y="4708"/>
                  </a:lnTo>
                  <a:lnTo>
                    <a:pt x="5354" y="4716"/>
                  </a:lnTo>
                  <a:lnTo>
                    <a:pt x="5363" y="4724"/>
                  </a:lnTo>
                  <a:lnTo>
                    <a:pt x="5372" y="4732"/>
                  </a:lnTo>
                  <a:lnTo>
                    <a:pt x="5381" y="4739"/>
                  </a:lnTo>
                  <a:lnTo>
                    <a:pt x="5390" y="4747"/>
                  </a:lnTo>
                  <a:lnTo>
                    <a:pt x="5399" y="4755"/>
                  </a:lnTo>
                  <a:lnTo>
                    <a:pt x="5408" y="4763"/>
                  </a:lnTo>
                  <a:lnTo>
                    <a:pt x="5417" y="4771"/>
                  </a:lnTo>
                  <a:lnTo>
                    <a:pt x="5426" y="4779"/>
                  </a:lnTo>
                  <a:lnTo>
                    <a:pt x="5435" y="4787"/>
                  </a:lnTo>
                  <a:lnTo>
                    <a:pt x="5444" y="4795"/>
                  </a:lnTo>
                  <a:lnTo>
                    <a:pt x="5453" y="4803"/>
                  </a:lnTo>
                  <a:lnTo>
                    <a:pt x="5462" y="4811"/>
                  </a:lnTo>
                  <a:lnTo>
                    <a:pt x="5471" y="4819"/>
                  </a:lnTo>
                  <a:lnTo>
                    <a:pt x="5480" y="4827"/>
                  </a:lnTo>
                  <a:lnTo>
                    <a:pt x="5489" y="4835"/>
                  </a:lnTo>
                  <a:lnTo>
                    <a:pt x="5499" y="4843"/>
                  </a:lnTo>
                  <a:lnTo>
                    <a:pt x="5508" y="4850"/>
                  </a:lnTo>
                  <a:lnTo>
                    <a:pt x="5517" y="4858"/>
                  </a:lnTo>
                  <a:lnTo>
                    <a:pt x="5526" y="4866"/>
                  </a:lnTo>
                  <a:lnTo>
                    <a:pt x="5535" y="4874"/>
                  </a:lnTo>
                  <a:lnTo>
                    <a:pt x="5544" y="4882"/>
                  </a:lnTo>
                  <a:lnTo>
                    <a:pt x="5553" y="4890"/>
                  </a:lnTo>
                  <a:lnTo>
                    <a:pt x="5562" y="4898"/>
                  </a:lnTo>
                  <a:lnTo>
                    <a:pt x="5571" y="4906"/>
                  </a:lnTo>
                  <a:lnTo>
                    <a:pt x="5580" y="4914"/>
                  </a:lnTo>
                  <a:lnTo>
                    <a:pt x="5589" y="4922"/>
                  </a:lnTo>
                  <a:lnTo>
                    <a:pt x="5598" y="4930"/>
                  </a:lnTo>
                  <a:lnTo>
                    <a:pt x="5607" y="4938"/>
                  </a:lnTo>
                  <a:lnTo>
                    <a:pt x="5616" y="4946"/>
                  </a:lnTo>
                  <a:lnTo>
                    <a:pt x="5625" y="4953"/>
                  </a:lnTo>
                  <a:lnTo>
                    <a:pt x="5634" y="4961"/>
                  </a:lnTo>
                  <a:lnTo>
                    <a:pt x="5643" y="4969"/>
                  </a:lnTo>
                  <a:lnTo>
                    <a:pt x="5652" y="4977"/>
                  </a:lnTo>
                  <a:lnTo>
                    <a:pt x="5661" y="4985"/>
                  </a:lnTo>
                  <a:lnTo>
                    <a:pt x="5670" y="4993"/>
                  </a:lnTo>
                  <a:lnTo>
                    <a:pt x="5679" y="5001"/>
                  </a:lnTo>
                  <a:lnTo>
                    <a:pt x="5688" y="5009"/>
                  </a:lnTo>
                  <a:lnTo>
                    <a:pt x="5697" y="5017"/>
                  </a:lnTo>
                  <a:lnTo>
                    <a:pt x="5706" y="5025"/>
                  </a:lnTo>
                  <a:lnTo>
                    <a:pt x="5715" y="5033"/>
                  </a:lnTo>
                  <a:lnTo>
                    <a:pt x="5724" y="5041"/>
                  </a:lnTo>
                  <a:lnTo>
                    <a:pt x="5733" y="5049"/>
                  </a:lnTo>
                  <a:lnTo>
                    <a:pt x="5742" y="5056"/>
                  </a:lnTo>
                  <a:lnTo>
                    <a:pt x="5751" y="5064"/>
                  </a:lnTo>
                  <a:lnTo>
                    <a:pt x="5760" y="5072"/>
                  </a:lnTo>
                  <a:lnTo>
                    <a:pt x="5769" y="5080"/>
                  </a:lnTo>
                  <a:lnTo>
                    <a:pt x="5778" y="5088"/>
                  </a:lnTo>
                  <a:lnTo>
                    <a:pt x="5787" y="5096"/>
                  </a:lnTo>
                  <a:lnTo>
                    <a:pt x="5796" y="5104"/>
                  </a:lnTo>
                  <a:lnTo>
                    <a:pt x="5805" y="5112"/>
                  </a:lnTo>
                  <a:lnTo>
                    <a:pt x="5814" y="5120"/>
                  </a:lnTo>
                  <a:lnTo>
                    <a:pt x="5823" y="5128"/>
                  </a:lnTo>
                  <a:lnTo>
                    <a:pt x="5832" y="5136"/>
                  </a:lnTo>
                  <a:lnTo>
                    <a:pt x="5841" y="5144"/>
                  </a:lnTo>
                  <a:lnTo>
                    <a:pt x="5850" y="5152"/>
                  </a:lnTo>
                  <a:lnTo>
                    <a:pt x="5859" y="5160"/>
                  </a:lnTo>
                  <a:lnTo>
                    <a:pt x="5868" y="5167"/>
                  </a:lnTo>
                  <a:lnTo>
                    <a:pt x="5877" y="5175"/>
                  </a:lnTo>
                  <a:lnTo>
                    <a:pt x="5886" y="5183"/>
                  </a:lnTo>
                  <a:lnTo>
                    <a:pt x="5895" y="5191"/>
                  </a:lnTo>
                  <a:lnTo>
                    <a:pt x="5904" y="5199"/>
                  </a:lnTo>
                  <a:lnTo>
                    <a:pt x="5913" y="5207"/>
                  </a:lnTo>
                  <a:lnTo>
                    <a:pt x="5922" y="5215"/>
                  </a:lnTo>
                  <a:lnTo>
                    <a:pt x="5931" y="5223"/>
                  </a:lnTo>
                  <a:lnTo>
                    <a:pt x="5940" y="5231"/>
                  </a:lnTo>
                  <a:lnTo>
                    <a:pt x="5949" y="5239"/>
                  </a:lnTo>
                  <a:lnTo>
                    <a:pt x="5958" y="5247"/>
                  </a:lnTo>
                  <a:lnTo>
                    <a:pt x="5967" y="5255"/>
                  </a:lnTo>
                  <a:lnTo>
                    <a:pt x="5976" y="5263"/>
                  </a:lnTo>
                  <a:lnTo>
                    <a:pt x="5985" y="5270"/>
                  </a:lnTo>
                  <a:lnTo>
                    <a:pt x="5994" y="5278"/>
                  </a:lnTo>
                  <a:lnTo>
                    <a:pt x="6003" y="5286"/>
                  </a:lnTo>
                  <a:lnTo>
                    <a:pt x="6012" y="5294"/>
                  </a:lnTo>
                  <a:lnTo>
                    <a:pt x="6021" y="5302"/>
                  </a:lnTo>
                  <a:lnTo>
                    <a:pt x="6030" y="5310"/>
                  </a:lnTo>
                  <a:lnTo>
                    <a:pt x="6039" y="5318"/>
                  </a:lnTo>
                  <a:lnTo>
                    <a:pt x="6048" y="5326"/>
                  </a:lnTo>
                  <a:lnTo>
                    <a:pt x="6057" y="5334"/>
                  </a:lnTo>
                  <a:lnTo>
                    <a:pt x="6066" y="5342"/>
                  </a:lnTo>
                  <a:lnTo>
                    <a:pt x="6075" y="5350"/>
                  </a:lnTo>
                  <a:lnTo>
                    <a:pt x="6084" y="5358"/>
                  </a:lnTo>
                  <a:lnTo>
                    <a:pt x="6093" y="5366"/>
                  </a:lnTo>
                  <a:lnTo>
                    <a:pt x="6102" y="5374"/>
                  </a:lnTo>
                  <a:lnTo>
                    <a:pt x="6111" y="5381"/>
                  </a:lnTo>
                  <a:lnTo>
                    <a:pt x="6120" y="5389"/>
                  </a:lnTo>
                  <a:lnTo>
                    <a:pt x="6129" y="5397"/>
                  </a:lnTo>
                  <a:lnTo>
                    <a:pt x="6138" y="5405"/>
                  </a:lnTo>
                  <a:lnTo>
                    <a:pt x="6147" y="5413"/>
                  </a:lnTo>
                  <a:lnTo>
                    <a:pt x="6156" y="5421"/>
                  </a:lnTo>
                  <a:lnTo>
                    <a:pt x="6165" y="5429"/>
                  </a:lnTo>
                  <a:lnTo>
                    <a:pt x="6174" y="5437"/>
                  </a:lnTo>
                  <a:lnTo>
                    <a:pt x="6183" y="5445"/>
                  </a:lnTo>
                  <a:lnTo>
                    <a:pt x="6192" y="5453"/>
                  </a:lnTo>
                  <a:lnTo>
                    <a:pt x="6201" y="5461"/>
                  </a:lnTo>
                  <a:lnTo>
                    <a:pt x="6210" y="5469"/>
                  </a:lnTo>
                  <a:lnTo>
                    <a:pt x="6219" y="5477"/>
                  </a:lnTo>
                  <a:lnTo>
                    <a:pt x="6228" y="5484"/>
                  </a:lnTo>
                  <a:lnTo>
                    <a:pt x="6237" y="5492"/>
                  </a:lnTo>
                  <a:lnTo>
                    <a:pt x="6246" y="5500"/>
                  </a:lnTo>
                  <a:lnTo>
                    <a:pt x="6255" y="5508"/>
                  </a:lnTo>
                  <a:lnTo>
                    <a:pt x="6264" y="5516"/>
                  </a:lnTo>
                  <a:lnTo>
                    <a:pt x="6273" y="5524"/>
                  </a:lnTo>
                  <a:lnTo>
                    <a:pt x="6282" y="5532"/>
                  </a:lnTo>
                  <a:lnTo>
                    <a:pt x="6291" y="5540"/>
                  </a:lnTo>
                  <a:lnTo>
                    <a:pt x="6300" y="5548"/>
                  </a:lnTo>
                  <a:lnTo>
                    <a:pt x="6309" y="5556"/>
                  </a:lnTo>
                  <a:lnTo>
                    <a:pt x="6318" y="5564"/>
                  </a:lnTo>
                  <a:lnTo>
                    <a:pt x="6327" y="5572"/>
                  </a:lnTo>
                  <a:lnTo>
                    <a:pt x="6336" y="5580"/>
                  </a:lnTo>
                  <a:lnTo>
                    <a:pt x="6345" y="5587"/>
                  </a:lnTo>
                  <a:lnTo>
                    <a:pt x="6354" y="5595"/>
                  </a:lnTo>
                  <a:lnTo>
                    <a:pt x="6363" y="5603"/>
                  </a:lnTo>
                  <a:lnTo>
                    <a:pt x="6372" y="5611"/>
                  </a:lnTo>
                  <a:lnTo>
                    <a:pt x="6381" y="5619"/>
                  </a:lnTo>
                  <a:lnTo>
                    <a:pt x="6390" y="5627"/>
                  </a:lnTo>
                  <a:lnTo>
                    <a:pt x="6399" y="5635"/>
                  </a:lnTo>
                  <a:lnTo>
                    <a:pt x="6408" y="5643"/>
                  </a:lnTo>
                  <a:lnTo>
                    <a:pt x="6417" y="5651"/>
                  </a:lnTo>
                  <a:lnTo>
                    <a:pt x="6426" y="5659"/>
                  </a:lnTo>
                  <a:lnTo>
                    <a:pt x="6435" y="5667"/>
                  </a:lnTo>
                  <a:lnTo>
                    <a:pt x="6444" y="5675"/>
                  </a:lnTo>
                  <a:lnTo>
                    <a:pt x="6453" y="5683"/>
                  </a:lnTo>
                  <a:lnTo>
                    <a:pt x="6462" y="5691"/>
                  </a:lnTo>
                  <a:lnTo>
                    <a:pt x="6471" y="5698"/>
                  </a:lnTo>
                  <a:lnTo>
                    <a:pt x="6480" y="5706"/>
                  </a:lnTo>
                  <a:lnTo>
                    <a:pt x="6489" y="5714"/>
                  </a:lnTo>
                  <a:lnTo>
                    <a:pt x="6498" y="5722"/>
                  </a:lnTo>
                  <a:lnTo>
                    <a:pt x="6507" y="5730"/>
                  </a:lnTo>
                  <a:lnTo>
                    <a:pt x="6516" y="5738"/>
                  </a:lnTo>
                  <a:lnTo>
                    <a:pt x="6525" y="5746"/>
                  </a:lnTo>
                  <a:lnTo>
                    <a:pt x="6534" y="5754"/>
                  </a:lnTo>
                  <a:lnTo>
                    <a:pt x="6543" y="5762"/>
                  </a:lnTo>
                  <a:lnTo>
                    <a:pt x="6552" y="5770"/>
                  </a:lnTo>
                  <a:lnTo>
                    <a:pt x="6561" y="5778"/>
                  </a:lnTo>
                  <a:lnTo>
                    <a:pt x="6570" y="5786"/>
                  </a:lnTo>
                  <a:lnTo>
                    <a:pt x="6579" y="5794"/>
                  </a:lnTo>
                  <a:lnTo>
                    <a:pt x="6588" y="5801"/>
                  </a:lnTo>
                  <a:lnTo>
                    <a:pt x="6597" y="5809"/>
                  </a:lnTo>
                  <a:lnTo>
                    <a:pt x="6606" y="5817"/>
                  </a:lnTo>
                  <a:lnTo>
                    <a:pt x="6615" y="5825"/>
                  </a:lnTo>
                  <a:lnTo>
                    <a:pt x="6624" y="5833"/>
                  </a:lnTo>
                  <a:lnTo>
                    <a:pt x="6633" y="5841"/>
                  </a:lnTo>
                  <a:lnTo>
                    <a:pt x="6642" y="5849"/>
                  </a:lnTo>
                  <a:lnTo>
                    <a:pt x="6651" y="5857"/>
                  </a:lnTo>
                  <a:lnTo>
                    <a:pt x="6660" y="5865"/>
                  </a:lnTo>
                  <a:lnTo>
                    <a:pt x="6669" y="5873"/>
                  </a:lnTo>
                  <a:lnTo>
                    <a:pt x="6678" y="5881"/>
                  </a:lnTo>
                  <a:lnTo>
                    <a:pt x="6687" y="5889"/>
                  </a:lnTo>
                  <a:lnTo>
                    <a:pt x="6696" y="5897"/>
                  </a:lnTo>
                  <a:lnTo>
                    <a:pt x="6705" y="5905"/>
                  </a:lnTo>
                  <a:lnTo>
                    <a:pt x="6714" y="5912"/>
                  </a:lnTo>
                  <a:lnTo>
                    <a:pt x="6723" y="5920"/>
                  </a:lnTo>
                  <a:lnTo>
                    <a:pt x="6732" y="5928"/>
                  </a:lnTo>
                  <a:lnTo>
                    <a:pt x="6741" y="5936"/>
                  </a:lnTo>
                  <a:lnTo>
                    <a:pt x="6750" y="5944"/>
                  </a:lnTo>
                  <a:lnTo>
                    <a:pt x="6759" y="5952"/>
                  </a:lnTo>
                  <a:lnTo>
                    <a:pt x="6768" y="5960"/>
                  </a:lnTo>
                  <a:lnTo>
                    <a:pt x="6777" y="5968"/>
                  </a:lnTo>
                  <a:lnTo>
                    <a:pt x="6786" y="5976"/>
                  </a:lnTo>
                  <a:lnTo>
                    <a:pt x="6795" y="5984"/>
                  </a:lnTo>
                  <a:lnTo>
                    <a:pt x="6804" y="5992"/>
                  </a:lnTo>
                  <a:lnTo>
                    <a:pt x="6813" y="6000"/>
                  </a:lnTo>
                  <a:lnTo>
                    <a:pt x="6822" y="6008"/>
                  </a:lnTo>
                  <a:lnTo>
                    <a:pt x="6831" y="6015"/>
                  </a:lnTo>
                  <a:lnTo>
                    <a:pt x="6840" y="6023"/>
                  </a:lnTo>
                  <a:lnTo>
                    <a:pt x="6849" y="6031"/>
                  </a:lnTo>
                  <a:lnTo>
                    <a:pt x="6858" y="6039"/>
                  </a:lnTo>
                  <a:lnTo>
                    <a:pt x="6867" y="6047"/>
                  </a:lnTo>
                  <a:lnTo>
                    <a:pt x="6876" y="6055"/>
                  </a:lnTo>
                  <a:lnTo>
                    <a:pt x="6885" y="6063"/>
                  </a:lnTo>
                  <a:lnTo>
                    <a:pt x="6894" y="6071"/>
                  </a:lnTo>
                  <a:lnTo>
                    <a:pt x="6903" y="6079"/>
                  </a:lnTo>
                  <a:lnTo>
                    <a:pt x="6912" y="6087"/>
                  </a:lnTo>
                  <a:lnTo>
                    <a:pt x="6921" y="6095"/>
                  </a:lnTo>
                  <a:lnTo>
                    <a:pt x="6930" y="6103"/>
                  </a:lnTo>
                  <a:lnTo>
                    <a:pt x="6939" y="6111"/>
                  </a:lnTo>
                  <a:lnTo>
                    <a:pt x="6948" y="6119"/>
                  </a:lnTo>
                  <a:lnTo>
                    <a:pt x="6957" y="6126"/>
                  </a:lnTo>
                  <a:lnTo>
                    <a:pt x="6966" y="6134"/>
                  </a:lnTo>
                  <a:lnTo>
                    <a:pt x="6975" y="6142"/>
                  </a:lnTo>
                  <a:lnTo>
                    <a:pt x="6984" y="6150"/>
                  </a:lnTo>
                  <a:lnTo>
                    <a:pt x="6993" y="6158"/>
                  </a:lnTo>
                  <a:lnTo>
                    <a:pt x="7002" y="6166"/>
                  </a:lnTo>
                  <a:lnTo>
                    <a:pt x="7011" y="6174"/>
                  </a:lnTo>
                  <a:lnTo>
                    <a:pt x="7020" y="6182"/>
                  </a:lnTo>
                  <a:lnTo>
                    <a:pt x="7029" y="6190"/>
                  </a:lnTo>
                  <a:lnTo>
                    <a:pt x="7038" y="6198"/>
                  </a:lnTo>
                  <a:lnTo>
                    <a:pt x="7047" y="6206"/>
                  </a:lnTo>
                  <a:lnTo>
                    <a:pt x="7056" y="6214"/>
                  </a:lnTo>
                  <a:lnTo>
                    <a:pt x="7065" y="6222"/>
                  </a:lnTo>
                  <a:lnTo>
                    <a:pt x="7074" y="6229"/>
                  </a:lnTo>
                  <a:lnTo>
                    <a:pt x="7083" y="6237"/>
                  </a:lnTo>
                  <a:lnTo>
                    <a:pt x="7092" y="6245"/>
                  </a:lnTo>
                  <a:lnTo>
                    <a:pt x="7101" y="6253"/>
                  </a:lnTo>
                  <a:lnTo>
                    <a:pt x="7110" y="6261"/>
                  </a:lnTo>
                  <a:lnTo>
                    <a:pt x="7119" y="6269"/>
                  </a:lnTo>
                  <a:lnTo>
                    <a:pt x="7128" y="6277"/>
                  </a:lnTo>
                  <a:lnTo>
                    <a:pt x="7137" y="6285"/>
                  </a:lnTo>
                  <a:lnTo>
                    <a:pt x="7146" y="6293"/>
                  </a:lnTo>
                  <a:lnTo>
                    <a:pt x="7155" y="6301"/>
                  </a:lnTo>
                  <a:lnTo>
                    <a:pt x="7164" y="6309"/>
                  </a:lnTo>
                  <a:lnTo>
                    <a:pt x="7173" y="6317"/>
                  </a:lnTo>
                  <a:lnTo>
                    <a:pt x="7182" y="6325"/>
                  </a:lnTo>
                  <a:lnTo>
                    <a:pt x="7191" y="6332"/>
                  </a:lnTo>
                  <a:lnTo>
                    <a:pt x="7200" y="6340"/>
                  </a:lnTo>
                  <a:lnTo>
                    <a:pt x="7209" y="6348"/>
                  </a:lnTo>
                  <a:lnTo>
                    <a:pt x="7218" y="6356"/>
                  </a:lnTo>
                  <a:lnTo>
                    <a:pt x="7227" y="6364"/>
                  </a:lnTo>
                  <a:lnTo>
                    <a:pt x="7236" y="6372"/>
                  </a:lnTo>
                  <a:lnTo>
                    <a:pt x="7245" y="6380"/>
                  </a:lnTo>
                  <a:lnTo>
                    <a:pt x="7254" y="6388"/>
                  </a:lnTo>
                  <a:lnTo>
                    <a:pt x="7263" y="6396"/>
                  </a:lnTo>
                  <a:lnTo>
                    <a:pt x="7272" y="6404"/>
                  </a:lnTo>
                  <a:lnTo>
                    <a:pt x="7281" y="6412"/>
                  </a:lnTo>
                  <a:lnTo>
                    <a:pt x="7290" y="6420"/>
                  </a:lnTo>
                  <a:lnTo>
                    <a:pt x="7299" y="6428"/>
                  </a:lnTo>
                  <a:lnTo>
                    <a:pt x="7308" y="6436"/>
                  </a:lnTo>
                  <a:lnTo>
                    <a:pt x="7317" y="6443"/>
                  </a:lnTo>
                  <a:lnTo>
                    <a:pt x="7326" y="6451"/>
                  </a:lnTo>
                  <a:lnTo>
                    <a:pt x="7335" y="6459"/>
                  </a:lnTo>
                  <a:lnTo>
                    <a:pt x="7344" y="6467"/>
                  </a:lnTo>
                  <a:lnTo>
                    <a:pt x="7353" y="6475"/>
                  </a:lnTo>
                  <a:lnTo>
                    <a:pt x="7362" y="6483"/>
                  </a:lnTo>
                  <a:lnTo>
                    <a:pt x="7371" y="6491"/>
                  </a:lnTo>
                  <a:lnTo>
                    <a:pt x="7380" y="6499"/>
                  </a:lnTo>
                  <a:lnTo>
                    <a:pt x="7389" y="6507"/>
                  </a:lnTo>
                  <a:lnTo>
                    <a:pt x="7398" y="6515"/>
                  </a:lnTo>
                  <a:lnTo>
                    <a:pt x="7407" y="6523"/>
                  </a:lnTo>
                  <a:lnTo>
                    <a:pt x="7416" y="6531"/>
                  </a:lnTo>
                  <a:lnTo>
                    <a:pt x="7425" y="6539"/>
                  </a:lnTo>
                  <a:lnTo>
                    <a:pt x="7434" y="6546"/>
                  </a:lnTo>
                  <a:lnTo>
                    <a:pt x="7443" y="6554"/>
                  </a:lnTo>
                  <a:lnTo>
                    <a:pt x="7452" y="6562"/>
                  </a:lnTo>
                  <a:lnTo>
                    <a:pt x="7461" y="6570"/>
                  </a:lnTo>
                  <a:lnTo>
                    <a:pt x="7470" y="6578"/>
                  </a:lnTo>
                  <a:lnTo>
                    <a:pt x="7479" y="6586"/>
                  </a:lnTo>
                  <a:lnTo>
                    <a:pt x="7488" y="6594"/>
                  </a:lnTo>
                  <a:lnTo>
                    <a:pt x="7497" y="6602"/>
                  </a:lnTo>
                  <a:lnTo>
                    <a:pt x="7506" y="6610"/>
                  </a:lnTo>
                  <a:lnTo>
                    <a:pt x="7515" y="6618"/>
                  </a:lnTo>
                  <a:lnTo>
                    <a:pt x="7524" y="6626"/>
                  </a:lnTo>
                  <a:lnTo>
                    <a:pt x="7533" y="6634"/>
                  </a:lnTo>
                  <a:lnTo>
                    <a:pt x="7542" y="6642"/>
                  </a:lnTo>
                  <a:lnTo>
                    <a:pt x="7551" y="6650"/>
                  </a:lnTo>
                  <a:lnTo>
                    <a:pt x="7560" y="6657"/>
                  </a:lnTo>
                  <a:lnTo>
                    <a:pt x="7569" y="6665"/>
                  </a:lnTo>
                  <a:lnTo>
                    <a:pt x="7578" y="6673"/>
                  </a:lnTo>
                  <a:lnTo>
                    <a:pt x="7587" y="6681"/>
                  </a:lnTo>
                  <a:lnTo>
                    <a:pt x="7596" y="6689"/>
                  </a:lnTo>
                  <a:lnTo>
                    <a:pt x="7605" y="6697"/>
                  </a:lnTo>
                  <a:lnTo>
                    <a:pt x="7614" y="6705"/>
                  </a:lnTo>
                  <a:lnTo>
                    <a:pt x="7623" y="6713"/>
                  </a:lnTo>
                  <a:lnTo>
                    <a:pt x="7632" y="6721"/>
                  </a:lnTo>
                  <a:lnTo>
                    <a:pt x="7641" y="6729"/>
                  </a:lnTo>
                  <a:lnTo>
                    <a:pt x="7650" y="6737"/>
                  </a:lnTo>
                  <a:lnTo>
                    <a:pt x="7659" y="6745"/>
                  </a:lnTo>
                  <a:lnTo>
                    <a:pt x="7668" y="6753"/>
                  </a:lnTo>
                  <a:lnTo>
                    <a:pt x="7677" y="6760"/>
                  </a:lnTo>
                  <a:lnTo>
                    <a:pt x="7686" y="6768"/>
                  </a:lnTo>
                  <a:lnTo>
                    <a:pt x="7695" y="6776"/>
                  </a:lnTo>
                  <a:lnTo>
                    <a:pt x="7704" y="6784"/>
                  </a:lnTo>
                  <a:lnTo>
                    <a:pt x="7713" y="6792"/>
                  </a:lnTo>
                  <a:lnTo>
                    <a:pt x="7722" y="6800"/>
                  </a:lnTo>
                  <a:lnTo>
                    <a:pt x="7731" y="6808"/>
                  </a:lnTo>
                  <a:lnTo>
                    <a:pt x="7740" y="6816"/>
                  </a:lnTo>
                  <a:lnTo>
                    <a:pt x="7749" y="6824"/>
                  </a:lnTo>
                  <a:lnTo>
                    <a:pt x="7758" y="6832"/>
                  </a:lnTo>
                  <a:lnTo>
                    <a:pt x="7767" y="6840"/>
                  </a:lnTo>
                  <a:lnTo>
                    <a:pt x="7776" y="6848"/>
                  </a:lnTo>
                  <a:lnTo>
                    <a:pt x="7785" y="6856"/>
                  </a:lnTo>
                  <a:lnTo>
                    <a:pt x="7794" y="6863"/>
                  </a:lnTo>
                  <a:lnTo>
                    <a:pt x="7803" y="6871"/>
                  </a:lnTo>
                  <a:lnTo>
                    <a:pt x="7812" y="6879"/>
                  </a:lnTo>
                  <a:lnTo>
                    <a:pt x="7821" y="6887"/>
                  </a:lnTo>
                  <a:lnTo>
                    <a:pt x="7830" y="6895"/>
                  </a:lnTo>
                  <a:lnTo>
                    <a:pt x="7839" y="6903"/>
                  </a:lnTo>
                  <a:lnTo>
                    <a:pt x="7848" y="6911"/>
                  </a:lnTo>
                  <a:lnTo>
                    <a:pt x="7857" y="6919"/>
                  </a:lnTo>
                  <a:lnTo>
                    <a:pt x="7866" y="6927"/>
                  </a:lnTo>
                  <a:lnTo>
                    <a:pt x="7875" y="6935"/>
                  </a:lnTo>
                  <a:lnTo>
                    <a:pt x="7884" y="6943"/>
                  </a:lnTo>
                  <a:lnTo>
                    <a:pt x="7893" y="6951"/>
                  </a:lnTo>
                  <a:lnTo>
                    <a:pt x="7902" y="6959"/>
                  </a:lnTo>
                  <a:lnTo>
                    <a:pt x="7911" y="6967"/>
                  </a:lnTo>
                  <a:lnTo>
                    <a:pt x="7920" y="6974"/>
                  </a:lnTo>
                  <a:lnTo>
                    <a:pt x="7929" y="6982"/>
                  </a:lnTo>
                  <a:lnTo>
                    <a:pt x="7938" y="6990"/>
                  </a:lnTo>
                  <a:lnTo>
                    <a:pt x="7947" y="6998"/>
                  </a:lnTo>
                  <a:lnTo>
                    <a:pt x="7956" y="7006"/>
                  </a:lnTo>
                  <a:lnTo>
                    <a:pt x="7965" y="7014"/>
                  </a:lnTo>
                  <a:lnTo>
                    <a:pt x="7974" y="7022"/>
                  </a:lnTo>
                  <a:lnTo>
                    <a:pt x="7983" y="7030"/>
                  </a:lnTo>
                  <a:lnTo>
                    <a:pt x="7992" y="7038"/>
                  </a:lnTo>
                  <a:lnTo>
                    <a:pt x="8001" y="7046"/>
                  </a:lnTo>
                  <a:lnTo>
                    <a:pt x="8010" y="7054"/>
                  </a:lnTo>
                  <a:lnTo>
                    <a:pt x="8019" y="7062"/>
                  </a:lnTo>
                  <a:lnTo>
                    <a:pt x="8028" y="7070"/>
                  </a:lnTo>
                  <a:lnTo>
                    <a:pt x="8037" y="7077"/>
                  </a:lnTo>
                  <a:lnTo>
                    <a:pt x="8046" y="7085"/>
                  </a:lnTo>
                  <a:lnTo>
                    <a:pt x="8055" y="7093"/>
                  </a:lnTo>
                  <a:lnTo>
                    <a:pt x="8064" y="7101"/>
                  </a:lnTo>
                  <a:lnTo>
                    <a:pt x="8073" y="7109"/>
                  </a:lnTo>
                  <a:lnTo>
                    <a:pt x="8082" y="7117"/>
                  </a:lnTo>
                  <a:lnTo>
                    <a:pt x="8091" y="7125"/>
                  </a:lnTo>
                  <a:lnTo>
                    <a:pt x="8100" y="7133"/>
                  </a:lnTo>
                  <a:lnTo>
                    <a:pt x="8109" y="7141"/>
                  </a:lnTo>
                  <a:lnTo>
                    <a:pt x="8118" y="7149"/>
                  </a:lnTo>
                  <a:lnTo>
                    <a:pt x="8127" y="7157"/>
                  </a:lnTo>
                  <a:lnTo>
                    <a:pt x="8136" y="7165"/>
                  </a:lnTo>
                  <a:lnTo>
                    <a:pt x="8145" y="7173"/>
                  </a:lnTo>
                  <a:lnTo>
                    <a:pt x="8154" y="7181"/>
                  </a:lnTo>
                  <a:lnTo>
                    <a:pt x="8163" y="7188"/>
                  </a:lnTo>
                  <a:lnTo>
                    <a:pt x="8172" y="7196"/>
                  </a:lnTo>
                  <a:lnTo>
                    <a:pt x="8181" y="7204"/>
                  </a:lnTo>
                  <a:lnTo>
                    <a:pt x="8190" y="7212"/>
                  </a:lnTo>
                  <a:lnTo>
                    <a:pt x="8199" y="7220"/>
                  </a:lnTo>
                  <a:lnTo>
                    <a:pt x="8208" y="7228"/>
                  </a:lnTo>
                  <a:lnTo>
                    <a:pt x="8217" y="7236"/>
                  </a:lnTo>
                  <a:lnTo>
                    <a:pt x="8226" y="7244"/>
                  </a:lnTo>
                  <a:lnTo>
                    <a:pt x="8235" y="7252"/>
                  </a:lnTo>
                  <a:lnTo>
                    <a:pt x="8244" y="7260"/>
                  </a:lnTo>
                  <a:lnTo>
                    <a:pt x="8253" y="7268"/>
                  </a:lnTo>
                  <a:lnTo>
                    <a:pt x="8262" y="7276"/>
                  </a:lnTo>
                  <a:lnTo>
                    <a:pt x="8271" y="7284"/>
                  </a:lnTo>
                  <a:lnTo>
                    <a:pt x="8280" y="7291"/>
                  </a:lnTo>
                  <a:lnTo>
                    <a:pt x="8289" y="7299"/>
                  </a:lnTo>
                  <a:lnTo>
                    <a:pt x="8298" y="7307"/>
                  </a:lnTo>
                  <a:lnTo>
                    <a:pt x="8307" y="7315"/>
                  </a:lnTo>
                  <a:lnTo>
                    <a:pt x="8316" y="7323"/>
                  </a:lnTo>
                  <a:lnTo>
                    <a:pt x="8325" y="7331"/>
                  </a:lnTo>
                  <a:lnTo>
                    <a:pt x="8334" y="7339"/>
                  </a:lnTo>
                  <a:lnTo>
                    <a:pt x="8343" y="7347"/>
                  </a:lnTo>
                  <a:lnTo>
                    <a:pt x="8352" y="7355"/>
                  </a:lnTo>
                  <a:lnTo>
                    <a:pt x="8361" y="7363"/>
                  </a:lnTo>
                  <a:lnTo>
                    <a:pt x="8370" y="7371"/>
                  </a:lnTo>
                  <a:lnTo>
                    <a:pt x="8379" y="7379"/>
                  </a:lnTo>
                  <a:lnTo>
                    <a:pt x="8388" y="7387"/>
                  </a:lnTo>
                  <a:lnTo>
                    <a:pt x="8397" y="7394"/>
                  </a:lnTo>
                  <a:lnTo>
                    <a:pt x="8406" y="7402"/>
                  </a:lnTo>
                  <a:lnTo>
                    <a:pt x="8415" y="7410"/>
                  </a:lnTo>
                  <a:lnTo>
                    <a:pt x="8424" y="7418"/>
                  </a:lnTo>
                  <a:lnTo>
                    <a:pt x="8433" y="7426"/>
                  </a:lnTo>
                  <a:lnTo>
                    <a:pt x="8442" y="7434"/>
                  </a:lnTo>
                  <a:lnTo>
                    <a:pt x="8451" y="7442"/>
                  </a:lnTo>
                  <a:lnTo>
                    <a:pt x="8460" y="7450"/>
                  </a:lnTo>
                  <a:lnTo>
                    <a:pt x="8469" y="7458"/>
                  </a:lnTo>
                  <a:lnTo>
                    <a:pt x="8478" y="7466"/>
                  </a:lnTo>
                  <a:lnTo>
                    <a:pt x="8487" y="7474"/>
                  </a:lnTo>
                  <a:lnTo>
                    <a:pt x="8496" y="7482"/>
                  </a:lnTo>
                  <a:lnTo>
                    <a:pt x="8505" y="7490"/>
                  </a:lnTo>
                  <a:lnTo>
                    <a:pt x="8514" y="7498"/>
                  </a:lnTo>
                  <a:lnTo>
                    <a:pt x="8523" y="7505"/>
                  </a:lnTo>
                  <a:lnTo>
                    <a:pt x="8532" y="7513"/>
                  </a:lnTo>
                  <a:lnTo>
                    <a:pt x="8541" y="7521"/>
                  </a:lnTo>
                  <a:lnTo>
                    <a:pt x="8550" y="7529"/>
                  </a:lnTo>
                  <a:lnTo>
                    <a:pt x="8559" y="7537"/>
                  </a:lnTo>
                  <a:lnTo>
                    <a:pt x="8568" y="7545"/>
                  </a:lnTo>
                  <a:lnTo>
                    <a:pt x="8577" y="7553"/>
                  </a:lnTo>
                  <a:lnTo>
                    <a:pt x="8586" y="7561"/>
                  </a:lnTo>
                  <a:lnTo>
                    <a:pt x="8595" y="7569"/>
                  </a:lnTo>
                  <a:lnTo>
                    <a:pt x="8604" y="7577"/>
                  </a:lnTo>
                  <a:lnTo>
                    <a:pt x="8613" y="7585"/>
                  </a:lnTo>
                  <a:lnTo>
                    <a:pt x="8622" y="7593"/>
                  </a:lnTo>
                  <a:lnTo>
                    <a:pt x="8631" y="7601"/>
                  </a:lnTo>
                  <a:lnTo>
                    <a:pt x="8640" y="7608"/>
                  </a:lnTo>
                  <a:lnTo>
                    <a:pt x="8649" y="7616"/>
                  </a:lnTo>
                  <a:lnTo>
                    <a:pt x="8658" y="7624"/>
                  </a:lnTo>
                  <a:lnTo>
                    <a:pt x="8667" y="7632"/>
                  </a:lnTo>
                  <a:lnTo>
                    <a:pt x="8676" y="7640"/>
                  </a:lnTo>
                  <a:lnTo>
                    <a:pt x="8685" y="7648"/>
                  </a:lnTo>
                  <a:lnTo>
                    <a:pt x="8694" y="7656"/>
                  </a:lnTo>
                  <a:lnTo>
                    <a:pt x="8703" y="7664"/>
                  </a:lnTo>
                  <a:lnTo>
                    <a:pt x="8712" y="7672"/>
                  </a:lnTo>
                  <a:lnTo>
                    <a:pt x="8721" y="7680"/>
                  </a:lnTo>
                  <a:lnTo>
                    <a:pt x="8730" y="7688"/>
                  </a:lnTo>
                  <a:lnTo>
                    <a:pt x="8739" y="7696"/>
                  </a:lnTo>
                  <a:lnTo>
                    <a:pt x="8748" y="7704"/>
                  </a:lnTo>
                  <a:lnTo>
                    <a:pt x="8757" y="7712"/>
                  </a:lnTo>
                  <a:lnTo>
                    <a:pt x="8766" y="7719"/>
                  </a:lnTo>
                  <a:lnTo>
                    <a:pt x="8775" y="7727"/>
                  </a:lnTo>
                  <a:lnTo>
                    <a:pt x="8784" y="7735"/>
                  </a:lnTo>
                  <a:lnTo>
                    <a:pt x="8793" y="7743"/>
                  </a:lnTo>
                  <a:lnTo>
                    <a:pt x="8802" y="7751"/>
                  </a:lnTo>
                  <a:lnTo>
                    <a:pt x="8811" y="7759"/>
                  </a:lnTo>
                  <a:lnTo>
                    <a:pt x="8820" y="7767"/>
                  </a:lnTo>
                  <a:lnTo>
                    <a:pt x="8829" y="7775"/>
                  </a:lnTo>
                  <a:lnTo>
                    <a:pt x="8838" y="7783"/>
                  </a:lnTo>
                  <a:lnTo>
                    <a:pt x="8847" y="7791"/>
                  </a:lnTo>
                  <a:lnTo>
                    <a:pt x="8856" y="7799"/>
                  </a:lnTo>
                  <a:lnTo>
                    <a:pt x="8865" y="7807"/>
                  </a:lnTo>
                  <a:lnTo>
                    <a:pt x="8874" y="7815"/>
                  </a:lnTo>
                  <a:lnTo>
                    <a:pt x="8883" y="7822"/>
                  </a:lnTo>
                  <a:lnTo>
                    <a:pt x="8892" y="7830"/>
                  </a:lnTo>
                  <a:lnTo>
                    <a:pt x="8901" y="7838"/>
                  </a:lnTo>
                  <a:lnTo>
                    <a:pt x="8910" y="7846"/>
                  </a:lnTo>
                  <a:lnTo>
                    <a:pt x="8919" y="7854"/>
                  </a:lnTo>
                  <a:lnTo>
                    <a:pt x="8928" y="7862"/>
                  </a:lnTo>
                  <a:lnTo>
                    <a:pt x="8937" y="7870"/>
                  </a:lnTo>
                  <a:lnTo>
                    <a:pt x="8946" y="7878"/>
                  </a:lnTo>
                  <a:lnTo>
                    <a:pt x="8955" y="7886"/>
                  </a:lnTo>
                  <a:lnTo>
                    <a:pt x="8964" y="7894"/>
                  </a:lnTo>
                  <a:lnTo>
                    <a:pt x="8973" y="7902"/>
                  </a:lnTo>
                  <a:lnTo>
                    <a:pt x="8982" y="7910"/>
                  </a:lnTo>
                  <a:lnTo>
                    <a:pt x="8991" y="7918"/>
                  </a:lnTo>
                  <a:lnTo>
                    <a:pt x="9000" y="7926"/>
                  </a:lnTo>
                  <a:lnTo>
                    <a:pt x="9009" y="7933"/>
                  </a:lnTo>
                  <a:lnTo>
                    <a:pt x="9018" y="7941"/>
                  </a:lnTo>
                  <a:lnTo>
                    <a:pt x="9027" y="7949"/>
                  </a:lnTo>
                  <a:lnTo>
                    <a:pt x="9036" y="7957"/>
                  </a:lnTo>
                  <a:lnTo>
                    <a:pt x="9045" y="7965"/>
                  </a:lnTo>
                  <a:lnTo>
                    <a:pt x="9054" y="7973"/>
                  </a:lnTo>
                  <a:lnTo>
                    <a:pt x="9063" y="7981"/>
                  </a:lnTo>
                  <a:lnTo>
                    <a:pt x="9072" y="7989"/>
                  </a:lnTo>
                  <a:lnTo>
                    <a:pt x="9081" y="7997"/>
                  </a:lnTo>
                  <a:lnTo>
                    <a:pt x="9090" y="8005"/>
                  </a:lnTo>
                  <a:lnTo>
                    <a:pt x="9099" y="8013"/>
                  </a:lnTo>
                  <a:lnTo>
                    <a:pt x="9108" y="8021"/>
                  </a:lnTo>
                  <a:lnTo>
                    <a:pt x="9117" y="8029"/>
                  </a:lnTo>
                  <a:lnTo>
                    <a:pt x="9126" y="8036"/>
                  </a:lnTo>
                  <a:lnTo>
                    <a:pt x="9135" y="8044"/>
                  </a:lnTo>
                  <a:lnTo>
                    <a:pt x="9144" y="8052"/>
                  </a:lnTo>
                  <a:lnTo>
                    <a:pt x="9153" y="8060"/>
                  </a:lnTo>
                  <a:lnTo>
                    <a:pt x="9162" y="8068"/>
                  </a:lnTo>
                  <a:lnTo>
                    <a:pt x="9171" y="8076"/>
                  </a:lnTo>
                  <a:lnTo>
                    <a:pt x="9180" y="8084"/>
                  </a:lnTo>
                  <a:lnTo>
                    <a:pt x="9189" y="8092"/>
                  </a:lnTo>
                  <a:lnTo>
                    <a:pt x="9198" y="8100"/>
                  </a:lnTo>
                  <a:lnTo>
                    <a:pt x="9207" y="8108"/>
                  </a:lnTo>
                  <a:lnTo>
                    <a:pt x="9216" y="8116"/>
                  </a:lnTo>
                  <a:lnTo>
                    <a:pt x="9225" y="8124"/>
                  </a:lnTo>
                  <a:lnTo>
                    <a:pt x="9234" y="8132"/>
                  </a:lnTo>
                  <a:lnTo>
                    <a:pt x="9243" y="8139"/>
                  </a:lnTo>
                  <a:lnTo>
                    <a:pt x="9252" y="8147"/>
                  </a:lnTo>
                  <a:lnTo>
                    <a:pt x="9261" y="8155"/>
                  </a:lnTo>
                  <a:lnTo>
                    <a:pt x="9270" y="8163"/>
                  </a:lnTo>
                  <a:lnTo>
                    <a:pt x="9279" y="8171"/>
                  </a:lnTo>
                  <a:lnTo>
                    <a:pt x="9288" y="8179"/>
                  </a:lnTo>
                  <a:lnTo>
                    <a:pt x="9297" y="8187"/>
                  </a:lnTo>
                  <a:lnTo>
                    <a:pt x="9306" y="8195"/>
                  </a:lnTo>
                  <a:lnTo>
                    <a:pt x="9315" y="8203"/>
                  </a:lnTo>
                  <a:lnTo>
                    <a:pt x="9324" y="8211"/>
                  </a:lnTo>
                  <a:lnTo>
                    <a:pt x="9333" y="8219"/>
                  </a:lnTo>
                  <a:lnTo>
                    <a:pt x="9342" y="8227"/>
                  </a:lnTo>
                  <a:lnTo>
                    <a:pt x="9351" y="8235"/>
                  </a:lnTo>
                  <a:lnTo>
                    <a:pt x="9360" y="8243"/>
                  </a:lnTo>
                  <a:lnTo>
                    <a:pt x="9369" y="8250"/>
                  </a:lnTo>
                  <a:lnTo>
                    <a:pt x="9378" y="8258"/>
                  </a:lnTo>
                  <a:lnTo>
                    <a:pt x="9387" y="8266"/>
                  </a:lnTo>
                  <a:lnTo>
                    <a:pt x="9396" y="8274"/>
                  </a:lnTo>
                  <a:lnTo>
                    <a:pt x="9405" y="8282"/>
                  </a:lnTo>
                  <a:lnTo>
                    <a:pt x="9414" y="8290"/>
                  </a:lnTo>
                  <a:lnTo>
                    <a:pt x="9423" y="8298"/>
                  </a:lnTo>
                  <a:lnTo>
                    <a:pt x="9432" y="8306"/>
                  </a:lnTo>
                  <a:lnTo>
                    <a:pt x="9441" y="8314"/>
                  </a:lnTo>
                  <a:lnTo>
                    <a:pt x="9450" y="8322"/>
                  </a:lnTo>
                  <a:lnTo>
                    <a:pt x="9459" y="8330"/>
                  </a:lnTo>
                  <a:lnTo>
                    <a:pt x="9468" y="8338"/>
                  </a:lnTo>
                  <a:lnTo>
                    <a:pt x="9477" y="8346"/>
                  </a:lnTo>
                  <a:lnTo>
                    <a:pt x="9486" y="8353"/>
                  </a:lnTo>
                  <a:lnTo>
                    <a:pt x="9495" y="8361"/>
                  </a:lnTo>
                  <a:lnTo>
                    <a:pt x="9504" y="8369"/>
                  </a:lnTo>
                  <a:lnTo>
                    <a:pt x="9513" y="8377"/>
                  </a:lnTo>
                  <a:lnTo>
                    <a:pt x="9522" y="8385"/>
                  </a:lnTo>
                  <a:lnTo>
                    <a:pt x="9531" y="8393"/>
                  </a:lnTo>
                  <a:lnTo>
                    <a:pt x="9540" y="8401"/>
                  </a:lnTo>
                  <a:lnTo>
                    <a:pt x="9549" y="8409"/>
                  </a:lnTo>
                  <a:lnTo>
                    <a:pt x="9558" y="8417"/>
                  </a:lnTo>
                  <a:lnTo>
                    <a:pt x="9567" y="8425"/>
                  </a:lnTo>
                  <a:lnTo>
                    <a:pt x="9576" y="8433"/>
                  </a:lnTo>
                  <a:lnTo>
                    <a:pt x="9585" y="8441"/>
                  </a:lnTo>
                  <a:lnTo>
                    <a:pt x="9594" y="8449"/>
                  </a:lnTo>
                  <a:lnTo>
                    <a:pt x="9603" y="8457"/>
                  </a:lnTo>
                  <a:lnTo>
                    <a:pt x="9612" y="8464"/>
                  </a:lnTo>
                  <a:lnTo>
                    <a:pt x="9621" y="8472"/>
                  </a:lnTo>
                  <a:lnTo>
                    <a:pt x="9630" y="8480"/>
                  </a:lnTo>
                  <a:lnTo>
                    <a:pt x="9639" y="8488"/>
                  </a:lnTo>
                  <a:lnTo>
                    <a:pt x="9648" y="8496"/>
                  </a:lnTo>
                  <a:lnTo>
                    <a:pt x="9657" y="8504"/>
                  </a:lnTo>
                  <a:lnTo>
                    <a:pt x="9666" y="8512"/>
                  </a:lnTo>
                  <a:lnTo>
                    <a:pt x="9675" y="8520"/>
                  </a:lnTo>
                  <a:lnTo>
                    <a:pt x="9684" y="8528"/>
                  </a:lnTo>
                  <a:lnTo>
                    <a:pt x="9693" y="8536"/>
                  </a:lnTo>
                  <a:lnTo>
                    <a:pt x="9702" y="8544"/>
                  </a:lnTo>
                  <a:lnTo>
                    <a:pt x="9711" y="8552"/>
                  </a:lnTo>
                  <a:lnTo>
                    <a:pt x="9720" y="8560"/>
                  </a:lnTo>
                  <a:lnTo>
                    <a:pt x="9729" y="8567"/>
                  </a:lnTo>
                  <a:lnTo>
                    <a:pt x="9738" y="8575"/>
                  </a:lnTo>
                  <a:lnTo>
                    <a:pt x="9747" y="8583"/>
                  </a:lnTo>
                  <a:lnTo>
                    <a:pt x="9756" y="8591"/>
                  </a:lnTo>
                  <a:lnTo>
                    <a:pt x="9765" y="8599"/>
                  </a:lnTo>
                  <a:lnTo>
                    <a:pt x="9774" y="8607"/>
                  </a:lnTo>
                  <a:lnTo>
                    <a:pt x="9783" y="8615"/>
                  </a:lnTo>
                  <a:lnTo>
                    <a:pt x="9792" y="8623"/>
                  </a:lnTo>
                  <a:lnTo>
                    <a:pt x="9801" y="8631"/>
                  </a:lnTo>
                  <a:lnTo>
                    <a:pt x="9810" y="8639"/>
                  </a:lnTo>
                  <a:lnTo>
                    <a:pt x="9819" y="8647"/>
                  </a:lnTo>
                  <a:lnTo>
                    <a:pt x="9828" y="8655"/>
                  </a:lnTo>
                  <a:lnTo>
                    <a:pt x="9837" y="8663"/>
                  </a:lnTo>
                  <a:lnTo>
                    <a:pt x="9846" y="8670"/>
                  </a:lnTo>
                  <a:lnTo>
                    <a:pt x="9855" y="8678"/>
                  </a:lnTo>
                  <a:lnTo>
                    <a:pt x="9864" y="8686"/>
                  </a:lnTo>
                  <a:lnTo>
                    <a:pt x="9873" y="8694"/>
                  </a:lnTo>
                  <a:lnTo>
                    <a:pt x="9882" y="8702"/>
                  </a:lnTo>
                  <a:lnTo>
                    <a:pt x="9891" y="8710"/>
                  </a:lnTo>
                  <a:lnTo>
                    <a:pt x="9900" y="8718"/>
                  </a:lnTo>
                  <a:lnTo>
                    <a:pt x="9909" y="8726"/>
                  </a:lnTo>
                  <a:lnTo>
                    <a:pt x="9918" y="8734"/>
                  </a:lnTo>
                  <a:lnTo>
                    <a:pt x="9927" y="8742"/>
                  </a:lnTo>
                  <a:lnTo>
                    <a:pt x="9936" y="8750"/>
                  </a:lnTo>
                  <a:lnTo>
                    <a:pt x="9945" y="8758"/>
                  </a:lnTo>
                  <a:lnTo>
                    <a:pt x="9954" y="8766"/>
                  </a:lnTo>
                  <a:lnTo>
                    <a:pt x="9963" y="8774"/>
                  </a:lnTo>
                  <a:lnTo>
                    <a:pt x="9972" y="8781"/>
                  </a:lnTo>
                  <a:lnTo>
                    <a:pt x="9981" y="8789"/>
                  </a:lnTo>
                  <a:lnTo>
                    <a:pt x="9990" y="8797"/>
                  </a:lnTo>
                  <a:lnTo>
                    <a:pt x="9999" y="8805"/>
                  </a:lnTo>
                  <a:lnTo>
                    <a:pt x="10008" y="8813"/>
                  </a:lnTo>
                  <a:lnTo>
                    <a:pt x="10017" y="8821"/>
                  </a:lnTo>
                  <a:lnTo>
                    <a:pt x="10026" y="8829"/>
                  </a:lnTo>
                  <a:lnTo>
                    <a:pt x="10035" y="8837"/>
                  </a:lnTo>
                  <a:lnTo>
                    <a:pt x="10044" y="8845"/>
                  </a:lnTo>
                  <a:lnTo>
                    <a:pt x="10053" y="8853"/>
                  </a:lnTo>
                  <a:lnTo>
                    <a:pt x="10062" y="8861"/>
                  </a:lnTo>
                  <a:lnTo>
                    <a:pt x="10071" y="8869"/>
                  </a:lnTo>
                  <a:lnTo>
                    <a:pt x="10080" y="8877"/>
                  </a:lnTo>
                  <a:lnTo>
                    <a:pt x="10089" y="8884"/>
                  </a:lnTo>
                  <a:lnTo>
                    <a:pt x="10098" y="8892"/>
                  </a:lnTo>
                  <a:lnTo>
                    <a:pt x="10107" y="8900"/>
                  </a:lnTo>
                  <a:lnTo>
                    <a:pt x="10116" y="8908"/>
                  </a:lnTo>
                  <a:lnTo>
                    <a:pt x="10125" y="8916"/>
                  </a:lnTo>
                  <a:lnTo>
                    <a:pt x="10134" y="8924"/>
                  </a:lnTo>
                  <a:lnTo>
                    <a:pt x="10143" y="8932"/>
                  </a:lnTo>
                  <a:lnTo>
                    <a:pt x="10152" y="8940"/>
                  </a:lnTo>
                  <a:lnTo>
                    <a:pt x="10161" y="8948"/>
                  </a:lnTo>
                  <a:lnTo>
                    <a:pt x="10170" y="8956"/>
                  </a:lnTo>
                  <a:lnTo>
                    <a:pt x="10179" y="8964"/>
                  </a:lnTo>
                  <a:lnTo>
                    <a:pt x="10188" y="8972"/>
                  </a:lnTo>
                  <a:lnTo>
                    <a:pt x="10197" y="8980"/>
                  </a:lnTo>
                  <a:lnTo>
                    <a:pt x="10206" y="8988"/>
                  </a:lnTo>
                  <a:lnTo>
                    <a:pt x="10215" y="8995"/>
                  </a:lnTo>
                  <a:lnTo>
                    <a:pt x="10224" y="9003"/>
                  </a:lnTo>
                  <a:lnTo>
                    <a:pt x="10233" y="9011"/>
                  </a:lnTo>
                  <a:lnTo>
                    <a:pt x="10242" y="9019"/>
                  </a:lnTo>
                  <a:lnTo>
                    <a:pt x="10251" y="9027"/>
                  </a:lnTo>
                  <a:lnTo>
                    <a:pt x="10260" y="9035"/>
                  </a:lnTo>
                  <a:lnTo>
                    <a:pt x="10269" y="9043"/>
                  </a:lnTo>
                  <a:lnTo>
                    <a:pt x="10278" y="9051"/>
                  </a:lnTo>
                  <a:lnTo>
                    <a:pt x="10287" y="9059"/>
                  </a:lnTo>
                  <a:lnTo>
                    <a:pt x="10296" y="9067"/>
                  </a:lnTo>
                  <a:lnTo>
                    <a:pt x="10305" y="9075"/>
                  </a:lnTo>
                  <a:lnTo>
                    <a:pt x="10314" y="9083"/>
                  </a:lnTo>
                  <a:lnTo>
                    <a:pt x="10323" y="9091"/>
                  </a:lnTo>
                  <a:lnTo>
                    <a:pt x="10332" y="9098"/>
                  </a:lnTo>
                  <a:lnTo>
                    <a:pt x="10341" y="9106"/>
                  </a:lnTo>
                  <a:lnTo>
                    <a:pt x="10350" y="9114"/>
                  </a:lnTo>
                  <a:lnTo>
                    <a:pt x="10359" y="9122"/>
                  </a:lnTo>
                  <a:lnTo>
                    <a:pt x="10368" y="9130"/>
                  </a:lnTo>
                  <a:lnTo>
                    <a:pt x="10377" y="9138"/>
                  </a:lnTo>
                  <a:lnTo>
                    <a:pt x="10386" y="9146"/>
                  </a:lnTo>
                  <a:lnTo>
                    <a:pt x="10395" y="9154"/>
                  </a:lnTo>
                  <a:lnTo>
                    <a:pt x="10404" y="9162"/>
                  </a:lnTo>
                  <a:lnTo>
                    <a:pt x="10413" y="9170"/>
                  </a:lnTo>
                  <a:lnTo>
                    <a:pt x="10422" y="9178"/>
                  </a:lnTo>
                  <a:lnTo>
                    <a:pt x="10431" y="9186"/>
                  </a:lnTo>
                  <a:lnTo>
                    <a:pt x="10440" y="9194"/>
                  </a:lnTo>
                  <a:lnTo>
                    <a:pt x="10449" y="9201"/>
                  </a:lnTo>
                  <a:lnTo>
                    <a:pt x="10458" y="9209"/>
                  </a:lnTo>
                  <a:lnTo>
                    <a:pt x="10467" y="9217"/>
                  </a:lnTo>
                  <a:lnTo>
                    <a:pt x="10476" y="9225"/>
                  </a:lnTo>
                  <a:lnTo>
                    <a:pt x="10485" y="9233"/>
                  </a:lnTo>
                  <a:lnTo>
                    <a:pt x="10494" y="9241"/>
                  </a:lnTo>
                  <a:lnTo>
                    <a:pt x="10503" y="9249"/>
                  </a:lnTo>
                  <a:lnTo>
                    <a:pt x="10512" y="9257"/>
                  </a:lnTo>
                  <a:lnTo>
                    <a:pt x="10521" y="9265"/>
                  </a:lnTo>
                  <a:lnTo>
                    <a:pt x="10530" y="9273"/>
                  </a:lnTo>
                  <a:lnTo>
                    <a:pt x="10539" y="9281"/>
                  </a:lnTo>
                  <a:lnTo>
                    <a:pt x="10548" y="9289"/>
                  </a:lnTo>
                  <a:lnTo>
                    <a:pt x="10557" y="9297"/>
                  </a:lnTo>
                  <a:lnTo>
                    <a:pt x="10566" y="9305"/>
                  </a:lnTo>
                  <a:lnTo>
                    <a:pt x="10575" y="9312"/>
                  </a:lnTo>
                  <a:lnTo>
                    <a:pt x="10584" y="9320"/>
                  </a:lnTo>
                  <a:lnTo>
                    <a:pt x="10593" y="9328"/>
                  </a:lnTo>
                  <a:lnTo>
                    <a:pt x="10602" y="9336"/>
                  </a:lnTo>
                  <a:lnTo>
                    <a:pt x="10611" y="9344"/>
                  </a:lnTo>
                  <a:lnTo>
                    <a:pt x="10620" y="9352"/>
                  </a:lnTo>
                  <a:lnTo>
                    <a:pt x="10629" y="9360"/>
                  </a:lnTo>
                  <a:lnTo>
                    <a:pt x="10638" y="9368"/>
                  </a:lnTo>
                  <a:lnTo>
                    <a:pt x="10647" y="9376"/>
                  </a:lnTo>
                  <a:lnTo>
                    <a:pt x="10656" y="9384"/>
                  </a:lnTo>
                  <a:lnTo>
                    <a:pt x="10665" y="9392"/>
                  </a:lnTo>
                  <a:lnTo>
                    <a:pt x="10674" y="9400"/>
                  </a:lnTo>
                  <a:lnTo>
                    <a:pt x="10683" y="9408"/>
                  </a:lnTo>
                  <a:lnTo>
                    <a:pt x="10692" y="9415"/>
                  </a:lnTo>
                  <a:lnTo>
                    <a:pt x="10701" y="9423"/>
                  </a:lnTo>
                  <a:lnTo>
                    <a:pt x="10710" y="9431"/>
                  </a:lnTo>
                  <a:lnTo>
                    <a:pt x="10719" y="9439"/>
                  </a:lnTo>
                  <a:lnTo>
                    <a:pt x="10728" y="9447"/>
                  </a:lnTo>
                  <a:lnTo>
                    <a:pt x="10737" y="9455"/>
                  </a:lnTo>
                  <a:lnTo>
                    <a:pt x="10746" y="9463"/>
                  </a:lnTo>
                  <a:lnTo>
                    <a:pt x="10755" y="9471"/>
                  </a:lnTo>
                  <a:lnTo>
                    <a:pt x="10764" y="9479"/>
                  </a:lnTo>
                  <a:lnTo>
                    <a:pt x="10773" y="9487"/>
                  </a:lnTo>
                  <a:lnTo>
                    <a:pt x="10782" y="9495"/>
                  </a:lnTo>
                  <a:lnTo>
                    <a:pt x="10791" y="9503"/>
                  </a:lnTo>
                  <a:lnTo>
                    <a:pt x="10800" y="9511"/>
                  </a:lnTo>
                  <a:lnTo>
                    <a:pt x="10809" y="9519"/>
                  </a:lnTo>
                  <a:lnTo>
                    <a:pt x="10818" y="9526"/>
                  </a:lnTo>
                  <a:lnTo>
                    <a:pt x="10827" y="9534"/>
                  </a:lnTo>
                  <a:lnTo>
                    <a:pt x="10836" y="9542"/>
                  </a:lnTo>
                  <a:lnTo>
                    <a:pt x="10845" y="9550"/>
                  </a:lnTo>
                  <a:lnTo>
                    <a:pt x="10854" y="9558"/>
                  </a:lnTo>
                  <a:lnTo>
                    <a:pt x="10863" y="9566"/>
                  </a:lnTo>
                  <a:lnTo>
                    <a:pt x="10872" y="9574"/>
                  </a:lnTo>
                  <a:lnTo>
                    <a:pt x="10881" y="9582"/>
                  </a:lnTo>
                  <a:lnTo>
                    <a:pt x="10890" y="9590"/>
                  </a:lnTo>
                  <a:lnTo>
                    <a:pt x="10899" y="9598"/>
                  </a:lnTo>
                  <a:lnTo>
                    <a:pt x="10908" y="9606"/>
                  </a:lnTo>
                  <a:lnTo>
                    <a:pt x="10917" y="9614"/>
                  </a:lnTo>
                  <a:lnTo>
                    <a:pt x="10926" y="9622"/>
                  </a:lnTo>
                  <a:lnTo>
                    <a:pt x="10935" y="9629"/>
                  </a:lnTo>
                  <a:lnTo>
                    <a:pt x="10944" y="9637"/>
                  </a:lnTo>
                  <a:lnTo>
                    <a:pt x="10953" y="9645"/>
                  </a:lnTo>
                  <a:lnTo>
                    <a:pt x="10962" y="9653"/>
                  </a:lnTo>
                  <a:lnTo>
                    <a:pt x="10971" y="9661"/>
                  </a:lnTo>
                  <a:lnTo>
                    <a:pt x="10980" y="9669"/>
                  </a:lnTo>
                  <a:lnTo>
                    <a:pt x="10989" y="9677"/>
                  </a:lnTo>
                  <a:lnTo>
                    <a:pt x="10998" y="9685"/>
                  </a:lnTo>
                  <a:lnTo>
                    <a:pt x="11007" y="9693"/>
                  </a:lnTo>
                  <a:lnTo>
                    <a:pt x="11016" y="9701"/>
                  </a:lnTo>
                  <a:lnTo>
                    <a:pt x="11025" y="9709"/>
                  </a:lnTo>
                  <a:lnTo>
                    <a:pt x="11034" y="9717"/>
                  </a:lnTo>
                  <a:lnTo>
                    <a:pt x="11043" y="9725"/>
                  </a:lnTo>
                  <a:lnTo>
                    <a:pt x="11052" y="9733"/>
                  </a:lnTo>
                  <a:lnTo>
                    <a:pt x="11061" y="9740"/>
                  </a:lnTo>
                  <a:lnTo>
                    <a:pt x="11070" y="9748"/>
                  </a:lnTo>
                  <a:lnTo>
                    <a:pt x="11079" y="9756"/>
                  </a:lnTo>
                  <a:lnTo>
                    <a:pt x="11088" y="9764"/>
                  </a:lnTo>
                  <a:lnTo>
                    <a:pt x="11097" y="9772"/>
                  </a:lnTo>
                  <a:lnTo>
                    <a:pt x="11106" y="9780"/>
                  </a:lnTo>
                  <a:lnTo>
                    <a:pt x="11115" y="9788"/>
                  </a:lnTo>
                  <a:lnTo>
                    <a:pt x="11124" y="9796"/>
                  </a:lnTo>
                  <a:lnTo>
                    <a:pt x="11133" y="9804"/>
                  </a:lnTo>
                  <a:lnTo>
                    <a:pt x="11142" y="9812"/>
                  </a:lnTo>
                  <a:lnTo>
                    <a:pt x="11151" y="9820"/>
                  </a:lnTo>
                  <a:lnTo>
                    <a:pt x="11160" y="9828"/>
                  </a:lnTo>
                  <a:lnTo>
                    <a:pt x="11169" y="9836"/>
                  </a:lnTo>
                  <a:lnTo>
                    <a:pt x="11178" y="9843"/>
                  </a:lnTo>
                  <a:lnTo>
                    <a:pt x="11187" y="9851"/>
                  </a:lnTo>
                  <a:lnTo>
                    <a:pt x="11196" y="9859"/>
                  </a:lnTo>
                  <a:lnTo>
                    <a:pt x="11205" y="9867"/>
                  </a:lnTo>
                  <a:lnTo>
                    <a:pt x="11214" y="9875"/>
                  </a:lnTo>
                  <a:lnTo>
                    <a:pt x="11223" y="9883"/>
                  </a:lnTo>
                  <a:lnTo>
                    <a:pt x="11232" y="9891"/>
                  </a:lnTo>
                  <a:lnTo>
                    <a:pt x="11241" y="9899"/>
                  </a:lnTo>
                  <a:lnTo>
                    <a:pt x="11250" y="9907"/>
                  </a:lnTo>
                  <a:lnTo>
                    <a:pt x="11259" y="9915"/>
                  </a:lnTo>
                  <a:lnTo>
                    <a:pt x="11268" y="9923"/>
                  </a:lnTo>
                  <a:lnTo>
                    <a:pt x="11277" y="9931"/>
                  </a:lnTo>
                  <a:lnTo>
                    <a:pt x="11286" y="9939"/>
                  </a:lnTo>
                  <a:lnTo>
                    <a:pt x="11295" y="9946"/>
                  </a:lnTo>
                  <a:lnTo>
                    <a:pt x="11304" y="9954"/>
                  </a:lnTo>
                  <a:lnTo>
                    <a:pt x="11313" y="9962"/>
                  </a:lnTo>
                  <a:lnTo>
                    <a:pt x="11322" y="9970"/>
                  </a:lnTo>
                  <a:lnTo>
                    <a:pt x="11331" y="9978"/>
                  </a:lnTo>
                  <a:lnTo>
                    <a:pt x="11340" y="9986"/>
                  </a:lnTo>
                  <a:lnTo>
                    <a:pt x="11349" y="9994"/>
                  </a:lnTo>
                  <a:lnTo>
                    <a:pt x="11358" y="10002"/>
                  </a:lnTo>
                  <a:lnTo>
                    <a:pt x="11367" y="10010"/>
                  </a:lnTo>
                  <a:lnTo>
                    <a:pt x="11376" y="10018"/>
                  </a:lnTo>
                  <a:lnTo>
                    <a:pt x="11385" y="10026"/>
                  </a:lnTo>
                  <a:lnTo>
                    <a:pt x="11394" y="10034"/>
                  </a:lnTo>
                  <a:lnTo>
                    <a:pt x="11403" y="10042"/>
                  </a:lnTo>
                  <a:lnTo>
                    <a:pt x="11412" y="10050"/>
                  </a:lnTo>
                  <a:lnTo>
                    <a:pt x="11421" y="10057"/>
                  </a:lnTo>
                  <a:lnTo>
                    <a:pt x="11430" y="10065"/>
                  </a:lnTo>
                  <a:lnTo>
                    <a:pt x="11439" y="10073"/>
                  </a:lnTo>
                  <a:lnTo>
                    <a:pt x="11448" y="10081"/>
                  </a:lnTo>
                  <a:lnTo>
                    <a:pt x="11457" y="10089"/>
                  </a:lnTo>
                  <a:lnTo>
                    <a:pt x="11466" y="10097"/>
                  </a:lnTo>
                  <a:lnTo>
                    <a:pt x="11475" y="10105"/>
                  </a:lnTo>
                  <a:lnTo>
                    <a:pt x="11484" y="10113"/>
                  </a:lnTo>
                  <a:lnTo>
                    <a:pt x="11493" y="10121"/>
                  </a:lnTo>
                  <a:lnTo>
                    <a:pt x="11502" y="10129"/>
                  </a:lnTo>
                  <a:lnTo>
                    <a:pt x="11511" y="10137"/>
                  </a:lnTo>
                  <a:lnTo>
                    <a:pt x="11520" y="10145"/>
                  </a:lnTo>
                  <a:lnTo>
                    <a:pt x="11529" y="10153"/>
                  </a:lnTo>
                  <a:lnTo>
                    <a:pt x="11538" y="10160"/>
                  </a:lnTo>
                  <a:lnTo>
                    <a:pt x="11547" y="10168"/>
                  </a:lnTo>
                  <a:lnTo>
                    <a:pt x="11556" y="10176"/>
                  </a:lnTo>
                  <a:lnTo>
                    <a:pt x="11565" y="10184"/>
                  </a:lnTo>
                  <a:lnTo>
                    <a:pt x="11574" y="10192"/>
                  </a:lnTo>
                  <a:lnTo>
                    <a:pt x="11583" y="10200"/>
                  </a:lnTo>
                  <a:lnTo>
                    <a:pt x="11592" y="10208"/>
                  </a:lnTo>
                  <a:lnTo>
                    <a:pt x="11601" y="10216"/>
                  </a:lnTo>
                  <a:lnTo>
                    <a:pt x="11610" y="10224"/>
                  </a:lnTo>
                  <a:lnTo>
                    <a:pt x="11619" y="10232"/>
                  </a:lnTo>
                  <a:lnTo>
                    <a:pt x="11628" y="10240"/>
                  </a:lnTo>
                  <a:lnTo>
                    <a:pt x="11637" y="10248"/>
                  </a:lnTo>
                  <a:lnTo>
                    <a:pt x="11646" y="10256"/>
                  </a:lnTo>
                  <a:lnTo>
                    <a:pt x="11655" y="10264"/>
                  </a:lnTo>
                  <a:lnTo>
                    <a:pt x="11664" y="10271"/>
                  </a:lnTo>
                  <a:lnTo>
                    <a:pt x="11673" y="10279"/>
                  </a:lnTo>
                  <a:lnTo>
                    <a:pt x="11682" y="10287"/>
                  </a:lnTo>
                  <a:lnTo>
                    <a:pt x="11691" y="10295"/>
                  </a:lnTo>
                  <a:lnTo>
                    <a:pt x="11700" y="10303"/>
                  </a:lnTo>
                  <a:lnTo>
                    <a:pt x="11709" y="10311"/>
                  </a:lnTo>
                  <a:lnTo>
                    <a:pt x="11718" y="10319"/>
                  </a:lnTo>
                  <a:lnTo>
                    <a:pt x="11727" y="10327"/>
                  </a:lnTo>
                  <a:lnTo>
                    <a:pt x="11736" y="10335"/>
                  </a:lnTo>
                  <a:lnTo>
                    <a:pt x="11745" y="10343"/>
                  </a:lnTo>
                  <a:lnTo>
                    <a:pt x="11754" y="10351"/>
                  </a:lnTo>
                  <a:lnTo>
                    <a:pt x="11763" y="10359"/>
                  </a:lnTo>
                  <a:lnTo>
                    <a:pt x="11772" y="10367"/>
                  </a:lnTo>
                  <a:lnTo>
                    <a:pt x="11781" y="10374"/>
                  </a:lnTo>
                  <a:lnTo>
                    <a:pt x="11790" y="10382"/>
                  </a:lnTo>
                  <a:lnTo>
                    <a:pt x="11799" y="10390"/>
                  </a:lnTo>
                  <a:lnTo>
                    <a:pt x="11808" y="10398"/>
                  </a:lnTo>
                  <a:lnTo>
                    <a:pt x="11817" y="10406"/>
                  </a:lnTo>
                  <a:lnTo>
                    <a:pt x="11826" y="10414"/>
                  </a:lnTo>
                  <a:lnTo>
                    <a:pt x="11835" y="10422"/>
                  </a:lnTo>
                  <a:lnTo>
                    <a:pt x="11844" y="10430"/>
                  </a:lnTo>
                  <a:lnTo>
                    <a:pt x="11853" y="10438"/>
                  </a:lnTo>
                  <a:lnTo>
                    <a:pt x="11862" y="10446"/>
                  </a:lnTo>
                  <a:lnTo>
                    <a:pt x="11871" y="10454"/>
                  </a:lnTo>
                  <a:lnTo>
                    <a:pt x="11880" y="10462"/>
                  </a:lnTo>
                  <a:lnTo>
                    <a:pt x="11889" y="10470"/>
                  </a:lnTo>
                  <a:lnTo>
                    <a:pt x="11898" y="10477"/>
                  </a:lnTo>
                  <a:lnTo>
                    <a:pt x="11907" y="10485"/>
                  </a:lnTo>
                  <a:lnTo>
                    <a:pt x="11916" y="10493"/>
                  </a:lnTo>
                  <a:lnTo>
                    <a:pt x="11925" y="10501"/>
                  </a:lnTo>
                  <a:lnTo>
                    <a:pt x="11934" y="10509"/>
                  </a:lnTo>
                  <a:lnTo>
                    <a:pt x="11943" y="10517"/>
                  </a:lnTo>
                  <a:lnTo>
                    <a:pt x="11952" y="10525"/>
                  </a:lnTo>
                  <a:lnTo>
                    <a:pt x="11961" y="10533"/>
                  </a:lnTo>
                  <a:lnTo>
                    <a:pt x="11970" y="10541"/>
                  </a:lnTo>
                  <a:lnTo>
                    <a:pt x="11979" y="10549"/>
                  </a:lnTo>
                  <a:lnTo>
                    <a:pt x="11988" y="10557"/>
                  </a:lnTo>
                  <a:lnTo>
                    <a:pt x="11997" y="10565"/>
                  </a:lnTo>
                  <a:lnTo>
                    <a:pt x="12006" y="10573"/>
                  </a:lnTo>
                  <a:lnTo>
                    <a:pt x="12015" y="10581"/>
                  </a:lnTo>
                  <a:lnTo>
                    <a:pt x="12024" y="10588"/>
                  </a:lnTo>
                  <a:lnTo>
                    <a:pt x="12033" y="10596"/>
                  </a:lnTo>
                  <a:lnTo>
                    <a:pt x="12042" y="10604"/>
                  </a:lnTo>
                  <a:lnTo>
                    <a:pt x="12051" y="10612"/>
                  </a:lnTo>
                  <a:lnTo>
                    <a:pt x="12060" y="10620"/>
                  </a:lnTo>
                  <a:lnTo>
                    <a:pt x="12069" y="10628"/>
                  </a:lnTo>
                  <a:lnTo>
                    <a:pt x="12078" y="10636"/>
                  </a:lnTo>
                  <a:lnTo>
                    <a:pt x="12087" y="10644"/>
                  </a:lnTo>
                  <a:lnTo>
                    <a:pt x="12096" y="10652"/>
                  </a:lnTo>
                  <a:lnTo>
                    <a:pt x="12105" y="10660"/>
                  </a:lnTo>
                  <a:lnTo>
                    <a:pt x="12114" y="10668"/>
                  </a:lnTo>
                  <a:lnTo>
                    <a:pt x="12123" y="10676"/>
                  </a:lnTo>
                  <a:lnTo>
                    <a:pt x="12132" y="10684"/>
                  </a:lnTo>
                  <a:lnTo>
                    <a:pt x="12141" y="10691"/>
                  </a:lnTo>
                  <a:lnTo>
                    <a:pt x="12150" y="10699"/>
                  </a:lnTo>
                  <a:lnTo>
                    <a:pt x="12159" y="10707"/>
                  </a:lnTo>
                  <a:lnTo>
                    <a:pt x="12168" y="10715"/>
                  </a:lnTo>
                  <a:lnTo>
                    <a:pt x="12177" y="10723"/>
                  </a:lnTo>
                  <a:lnTo>
                    <a:pt x="12186" y="10731"/>
                  </a:lnTo>
                  <a:lnTo>
                    <a:pt x="12195" y="10739"/>
                  </a:lnTo>
                  <a:lnTo>
                    <a:pt x="12204" y="10747"/>
                  </a:lnTo>
                  <a:lnTo>
                    <a:pt x="12213" y="10755"/>
                  </a:lnTo>
                  <a:lnTo>
                    <a:pt x="12222" y="10763"/>
                  </a:lnTo>
                  <a:lnTo>
                    <a:pt x="12231" y="10771"/>
                  </a:lnTo>
                  <a:lnTo>
                    <a:pt x="12240" y="10779"/>
                  </a:lnTo>
                  <a:lnTo>
                    <a:pt x="12249" y="10787"/>
                  </a:lnTo>
                  <a:lnTo>
                    <a:pt x="12258" y="10795"/>
                  </a:lnTo>
                  <a:lnTo>
                    <a:pt x="12267" y="10802"/>
                  </a:lnTo>
                  <a:lnTo>
                    <a:pt x="12276" y="10810"/>
                  </a:lnTo>
                  <a:lnTo>
                    <a:pt x="12285" y="10818"/>
                  </a:lnTo>
                  <a:lnTo>
                    <a:pt x="12294" y="10826"/>
                  </a:lnTo>
                  <a:lnTo>
                    <a:pt x="12303" y="10834"/>
                  </a:lnTo>
                  <a:lnTo>
                    <a:pt x="12312" y="10842"/>
                  </a:lnTo>
                  <a:lnTo>
                    <a:pt x="12321" y="10850"/>
                  </a:lnTo>
                  <a:lnTo>
                    <a:pt x="12330" y="10858"/>
                  </a:lnTo>
                  <a:lnTo>
                    <a:pt x="12339" y="10866"/>
                  </a:lnTo>
                  <a:lnTo>
                    <a:pt x="12348" y="10874"/>
                  </a:lnTo>
                  <a:lnTo>
                    <a:pt x="12357" y="10882"/>
                  </a:lnTo>
                  <a:lnTo>
                    <a:pt x="12366" y="10890"/>
                  </a:lnTo>
                  <a:lnTo>
                    <a:pt x="12375" y="10898"/>
                  </a:lnTo>
                  <a:lnTo>
                    <a:pt x="12384" y="10905"/>
                  </a:lnTo>
                  <a:lnTo>
                    <a:pt x="12393" y="10913"/>
                  </a:lnTo>
                  <a:lnTo>
                    <a:pt x="12402" y="10921"/>
                  </a:lnTo>
                  <a:lnTo>
                    <a:pt x="12411" y="10929"/>
                  </a:lnTo>
                  <a:lnTo>
                    <a:pt x="12420" y="10937"/>
                  </a:lnTo>
                  <a:lnTo>
                    <a:pt x="12429" y="10945"/>
                  </a:lnTo>
                  <a:lnTo>
                    <a:pt x="12438" y="10953"/>
                  </a:lnTo>
                  <a:lnTo>
                    <a:pt x="12447" y="10961"/>
                  </a:lnTo>
                  <a:lnTo>
                    <a:pt x="12456" y="10969"/>
                  </a:lnTo>
                  <a:lnTo>
                    <a:pt x="12465" y="10977"/>
                  </a:lnTo>
                  <a:lnTo>
                    <a:pt x="12474" y="10985"/>
                  </a:lnTo>
                  <a:lnTo>
                    <a:pt x="12483" y="10993"/>
                  </a:lnTo>
                  <a:lnTo>
                    <a:pt x="12492" y="11001"/>
                  </a:lnTo>
                  <a:lnTo>
                    <a:pt x="12501" y="11008"/>
                  </a:lnTo>
                  <a:lnTo>
                    <a:pt x="12510" y="11016"/>
                  </a:lnTo>
                  <a:lnTo>
                    <a:pt x="12519" y="11024"/>
                  </a:lnTo>
                  <a:lnTo>
                    <a:pt x="12528" y="11032"/>
                  </a:lnTo>
                  <a:lnTo>
                    <a:pt x="12537" y="11040"/>
                  </a:lnTo>
                  <a:lnTo>
                    <a:pt x="12546" y="11048"/>
                  </a:lnTo>
                  <a:lnTo>
                    <a:pt x="12555" y="11056"/>
                  </a:lnTo>
                  <a:lnTo>
                    <a:pt x="12564" y="11064"/>
                  </a:lnTo>
                  <a:lnTo>
                    <a:pt x="12573" y="11072"/>
                  </a:lnTo>
                  <a:lnTo>
                    <a:pt x="12582" y="11080"/>
                  </a:lnTo>
                  <a:lnTo>
                    <a:pt x="12591" y="11088"/>
                  </a:lnTo>
                  <a:lnTo>
                    <a:pt x="12600" y="11096"/>
                  </a:lnTo>
                  <a:lnTo>
                    <a:pt x="12609" y="11104"/>
                  </a:lnTo>
                  <a:lnTo>
                    <a:pt x="12618" y="11112"/>
                  </a:lnTo>
                  <a:lnTo>
                    <a:pt x="12627" y="11119"/>
                  </a:lnTo>
                  <a:lnTo>
                    <a:pt x="12636" y="11127"/>
                  </a:lnTo>
                  <a:lnTo>
                    <a:pt x="12645" y="11135"/>
                  </a:lnTo>
                  <a:lnTo>
                    <a:pt x="12654" y="11143"/>
                  </a:lnTo>
                  <a:lnTo>
                    <a:pt x="12663" y="11151"/>
                  </a:lnTo>
                  <a:lnTo>
                    <a:pt x="12672" y="11159"/>
                  </a:lnTo>
                  <a:lnTo>
                    <a:pt x="12681" y="11167"/>
                  </a:lnTo>
                  <a:lnTo>
                    <a:pt x="12690" y="11175"/>
                  </a:lnTo>
                  <a:lnTo>
                    <a:pt x="12699" y="11183"/>
                  </a:lnTo>
                  <a:lnTo>
                    <a:pt x="12708" y="11191"/>
                  </a:lnTo>
                  <a:lnTo>
                    <a:pt x="12717" y="11199"/>
                  </a:lnTo>
                  <a:lnTo>
                    <a:pt x="12726" y="11207"/>
                  </a:lnTo>
                  <a:lnTo>
                    <a:pt x="12735" y="11215"/>
                  </a:lnTo>
                  <a:lnTo>
                    <a:pt x="12744" y="11222"/>
                  </a:lnTo>
                  <a:lnTo>
                    <a:pt x="12753" y="11230"/>
                  </a:lnTo>
                  <a:lnTo>
                    <a:pt x="12762" y="11238"/>
                  </a:lnTo>
                  <a:lnTo>
                    <a:pt x="12771" y="11246"/>
                  </a:lnTo>
                  <a:lnTo>
                    <a:pt x="12780" y="11254"/>
                  </a:lnTo>
                  <a:lnTo>
                    <a:pt x="12789" y="11262"/>
                  </a:lnTo>
                  <a:lnTo>
                    <a:pt x="12798" y="11270"/>
                  </a:lnTo>
                  <a:lnTo>
                    <a:pt x="12807" y="11278"/>
                  </a:lnTo>
                  <a:lnTo>
                    <a:pt x="12816" y="11286"/>
                  </a:lnTo>
                  <a:lnTo>
                    <a:pt x="12825" y="11294"/>
                  </a:lnTo>
                  <a:lnTo>
                    <a:pt x="12834" y="11302"/>
                  </a:lnTo>
                  <a:lnTo>
                    <a:pt x="12843" y="11310"/>
                  </a:lnTo>
                  <a:lnTo>
                    <a:pt x="12852" y="11318"/>
                  </a:lnTo>
                  <a:lnTo>
                    <a:pt x="12861" y="11326"/>
                  </a:lnTo>
                  <a:lnTo>
                    <a:pt x="12870" y="11333"/>
                  </a:lnTo>
                  <a:lnTo>
                    <a:pt x="12879" y="11341"/>
                  </a:lnTo>
                  <a:lnTo>
                    <a:pt x="12888" y="11349"/>
                  </a:lnTo>
                  <a:lnTo>
                    <a:pt x="12897" y="11357"/>
                  </a:lnTo>
                  <a:lnTo>
                    <a:pt x="12906" y="11365"/>
                  </a:lnTo>
                  <a:lnTo>
                    <a:pt x="12915" y="11373"/>
                  </a:lnTo>
                  <a:lnTo>
                    <a:pt x="12924" y="11381"/>
                  </a:lnTo>
                  <a:lnTo>
                    <a:pt x="12933" y="11389"/>
                  </a:lnTo>
                  <a:lnTo>
                    <a:pt x="12942" y="11397"/>
                  </a:lnTo>
                  <a:lnTo>
                    <a:pt x="12951" y="11405"/>
                  </a:lnTo>
                  <a:lnTo>
                    <a:pt x="12960" y="11413"/>
                  </a:lnTo>
                  <a:lnTo>
                    <a:pt x="12969" y="11421"/>
                  </a:lnTo>
                  <a:lnTo>
                    <a:pt x="12978" y="11429"/>
                  </a:lnTo>
                  <a:lnTo>
                    <a:pt x="12987" y="11436"/>
                  </a:lnTo>
                  <a:lnTo>
                    <a:pt x="12996" y="11444"/>
                  </a:lnTo>
                  <a:lnTo>
                    <a:pt x="13005" y="11452"/>
                  </a:lnTo>
                  <a:lnTo>
                    <a:pt x="13014" y="11460"/>
                  </a:lnTo>
                  <a:lnTo>
                    <a:pt x="13023" y="11468"/>
                  </a:lnTo>
                  <a:lnTo>
                    <a:pt x="13032" y="11476"/>
                  </a:lnTo>
                  <a:lnTo>
                    <a:pt x="13041" y="11484"/>
                  </a:lnTo>
                  <a:lnTo>
                    <a:pt x="13050" y="11492"/>
                  </a:lnTo>
                  <a:lnTo>
                    <a:pt x="13059" y="11500"/>
                  </a:lnTo>
                  <a:lnTo>
                    <a:pt x="13068" y="11508"/>
                  </a:lnTo>
                  <a:lnTo>
                    <a:pt x="13077" y="11516"/>
                  </a:lnTo>
                  <a:lnTo>
                    <a:pt x="13086" y="11524"/>
                  </a:lnTo>
                  <a:lnTo>
                    <a:pt x="13095" y="11532"/>
                  </a:lnTo>
                  <a:lnTo>
                    <a:pt x="13104" y="11540"/>
                  </a:lnTo>
                  <a:lnTo>
                    <a:pt x="13113" y="11547"/>
                  </a:lnTo>
                  <a:lnTo>
                    <a:pt x="13122" y="11555"/>
                  </a:lnTo>
                  <a:lnTo>
                    <a:pt x="13131" y="11563"/>
                  </a:lnTo>
                  <a:lnTo>
                    <a:pt x="13140" y="11571"/>
                  </a:lnTo>
                  <a:lnTo>
                    <a:pt x="13149" y="11579"/>
                  </a:lnTo>
                  <a:lnTo>
                    <a:pt x="13158" y="11587"/>
                  </a:lnTo>
                  <a:lnTo>
                    <a:pt x="13167" y="11595"/>
                  </a:lnTo>
                  <a:lnTo>
                    <a:pt x="13176" y="11603"/>
                  </a:lnTo>
                  <a:lnTo>
                    <a:pt x="13185" y="11611"/>
                  </a:lnTo>
                  <a:lnTo>
                    <a:pt x="13194" y="11619"/>
                  </a:lnTo>
                  <a:lnTo>
                    <a:pt x="13203" y="11627"/>
                  </a:lnTo>
                  <a:lnTo>
                    <a:pt x="13212" y="11635"/>
                  </a:lnTo>
                  <a:lnTo>
                    <a:pt x="13221" y="11643"/>
                  </a:lnTo>
                  <a:lnTo>
                    <a:pt x="13230" y="11650"/>
                  </a:lnTo>
                  <a:lnTo>
                    <a:pt x="13239" y="11658"/>
                  </a:lnTo>
                  <a:lnTo>
                    <a:pt x="13248" y="11666"/>
                  </a:lnTo>
                  <a:lnTo>
                    <a:pt x="13257" y="11674"/>
                  </a:lnTo>
                  <a:lnTo>
                    <a:pt x="13266" y="11682"/>
                  </a:lnTo>
                  <a:lnTo>
                    <a:pt x="13275" y="11690"/>
                  </a:lnTo>
                  <a:lnTo>
                    <a:pt x="13284" y="11698"/>
                  </a:lnTo>
                  <a:lnTo>
                    <a:pt x="13293" y="11706"/>
                  </a:lnTo>
                  <a:lnTo>
                    <a:pt x="13302" y="11714"/>
                  </a:lnTo>
                  <a:lnTo>
                    <a:pt x="13311" y="11722"/>
                  </a:lnTo>
                  <a:lnTo>
                    <a:pt x="13320" y="11730"/>
                  </a:lnTo>
                  <a:lnTo>
                    <a:pt x="13329" y="11738"/>
                  </a:lnTo>
                  <a:lnTo>
                    <a:pt x="13338" y="11746"/>
                  </a:lnTo>
                  <a:lnTo>
                    <a:pt x="13347" y="11753"/>
                  </a:lnTo>
                  <a:lnTo>
                    <a:pt x="13356" y="11761"/>
                  </a:lnTo>
                  <a:lnTo>
                    <a:pt x="13365" y="11769"/>
                  </a:lnTo>
                  <a:lnTo>
                    <a:pt x="13374" y="11777"/>
                  </a:lnTo>
                  <a:lnTo>
                    <a:pt x="13383" y="11785"/>
                  </a:lnTo>
                  <a:lnTo>
                    <a:pt x="13392" y="11793"/>
                  </a:lnTo>
                  <a:lnTo>
                    <a:pt x="13401" y="11801"/>
                  </a:lnTo>
                  <a:lnTo>
                    <a:pt x="13410" y="11809"/>
                  </a:lnTo>
                  <a:lnTo>
                    <a:pt x="13419" y="11817"/>
                  </a:lnTo>
                  <a:lnTo>
                    <a:pt x="13428" y="11825"/>
                  </a:lnTo>
                  <a:lnTo>
                    <a:pt x="13437" y="11833"/>
                  </a:lnTo>
                  <a:lnTo>
                    <a:pt x="13446" y="11841"/>
                  </a:lnTo>
                  <a:lnTo>
                    <a:pt x="13455" y="11849"/>
                  </a:lnTo>
                  <a:lnTo>
                    <a:pt x="13464" y="11857"/>
                  </a:lnTo>
                  <a:lnTo>
                    <a:pt x="13473" y="11864"/>
                  </a:lnTo>
                  <a:lnTo>
                    <a:pt x="13482" y="11872"/>
                  </a:lnTo>
                  <a:lnTo>
                    <a:pt x="13491" y="11880"/>
                  </a:lnTo>
                  <a:lnTo>
                    <a:pt x="13500" y="11888"/>
                  </a:lnTo>
                  <a:lnTo>
                    <a:pt x="13509" y="11896"/>
                  </a:lnTo>
                  <a:lnTo>
                    <a:pt x="13518" y="11904"/>
                  </a:lnTo>
                  <a:lnTo>
                    <a:pt x="13527" y="11912"/>
                  </a:lnTo>
                  <a:lnTo>
                    <a:pt x="13536" y="11920"/>
                  </a:lnTo>
                  <a:lnTo>
                    <a:pt x="13545" y="11928"/>
                  </a:lnTo>
                  <a:lnTo>
                    <a:pt x="13554" y="11936"/>
                  </a:lnTo>
                  <a:lnTo>
                    <a:pt x="13563" y="11944"/>
                  </a:lnTo>
                  <a:lnTo>
                    <a:pt x="13572" y="11952"/>
                  </a:lnTo>
                  <a:lnTo>
                    <a:pt x="13581" y="11960"/>
                  </a:lnTo>
                  <a:lnTo>
                    <a:pt x="13590" y="11967"/>
                  </a:lnTo>
                  <a:lnTo>
                    <a:pt x="13599" y="11975"/>
                  </a:lnTo>
                  <a:lnTo>
                    <a:pt x="13608" y="11983"/>
                  </a:lnTo>
                  <a:lnTo>
                    <a:pt x="13617" y="11991"/>
                  </a:lnTo>
                  <a:lnTo>
                    <a:pt x="13626" y="11999"/>
                  </a:lnTo>
                  <a:lnTo>
                    <a:pt x="13635" y="12007"/>
                  </a:lnTo>
                  <a:lnTo>
                    <a:pt x="13644" y="12015"/>
                  </a:lnTo>
                  <a:lnTo>
                    <a:pt x="13653" y="12023"/>
                  </a:lnTo>
                  <a:lnTo>
                    <a:pt x="13662" y="12031"/>
                  </a:lnTo>
                  <a:lnTo>
                    <a:pt x="13671" y="12039"/>
                  </a:lnTo>
                  <a:lnTo>
                    <a:pt x="13680" y="12047"/>
                  </a:lnTo>
                  <a:lnTo>
                    <a:pt x="13689" y="12055"/>
                  </a:lnTo>
                  <a:lnTo>
                    <a:pt x="13698" y="12063"/>
                  </a:lnTo>
                  <a:lnTo>
                    <a:pt x="13707" y="12071"/>
                  </a:lnTo>
                  <a:lnTo>
                    <a:pt x="13716" y="12078"/>
                  </a:lnTo>
                  <a:lnTo>
                    <a:pt x="13725" y="12086"/>
                  </a:lnTo>
                  <a:lnTo>
                    <a:pt x="13734" y="12094"/>
                  </a:lnTo>
                  <a:lnTo>
                    <a:pt x="13743" y="12102"/>
                  </a:lnTo>
                  <a:lnTo>
                    <a:pt x="13752" y="12110"/>
                  </a:lnTo>
                  <a:lnTo>
                    <a:pt x="13761" y="12118"/>
                  </a:lnTo>
                  <a:lnTo>
                    <a:pt x="13770" y="12126"/>
                  </a:lnTo>
                  <a:lnTo>
                    <a:pt x="13779" y="12134"/>
                  </a:lnTo>
                  <a:lnTo>
                    <a:pt x="13788" y="12142"/>
                  </a:lnTo>
                  <a:lnTo>
                    <a:pt x="13797" y="12150"/>
                  </a:lnTo>
                  <a:lnTo>
                    <a:pt x="13806" y="12158"/>
                  </a:lnTo>
                  <a:lnTo>
                    <a:pt x="13815" y="12166"/>
                  </a:lnTo>
                  <a:lnTo>
                    <a:pt x="13824" y="12174"/>
                  </a:lnTo>
                  <a:lnTo>
                    <a:pt x="13833" y="12181"/>
                  </a:lnTo>
                  <a:lnTo>
                    <a:pt x="13842" y="12189"/>
                  </a:lnTo>
                  <a:lnTo>
                    <a:pt x="13851" y="12197"/>
                  </a:lnTo>
                  <a:lnTo>
                    <a:pt x="13860" y="12205"/>
                  </a:lnTo>
                  <a:lnTo>
                    <a:pt x="13869" y="12213"/>
                  </a:lnTo>
                  <a:lnTo>
                    <a:pt x="13878" y="12221"/>
                  </a:lnTo>
                  <a:lnTo>
                    <a:pt x="13887" y="12229"/>
                  </a:lnTo>
                  <a:lnTo>
                    <a:pt x="13896" y="12237"/>
                  </a:lnTo>
                  <a:lnTo>
                    <a:pt x="13905" y="12245"/>
                  </a:lnTo>
                  <a:lnTo>
                    <a:pt x="13914" y="12253"/>
                  </a:lnTo>
                  <a:lnTo>
                    <a:pt x="13923" y="12261"/>
                  </a:lnTo>
                  <a:lnTo>
                    <a:pt x="13932" y="12269"/>
                  </a:lnTo>
                  <a:lnTo>
                    <a:pt x="13941" y="12277"/>
                  </a:lnTo>
                  <a:lnTo>
                    <a:pt x="13950" y="12284"/>
                  </a:lnTo>
                  <a:lnTo>
                    <a:pt x="13959" y="12292"/>
                  </a:lnTo>
                  <a:lnTo>
                    <a:pt x="13968" y="12300"/>
                  </a:lnTo>
                  <a:lnTo>
                    <a:pt x="13977" y="12308"/>
                  </a:lnTo>
                  <a:lnTo>
                    <a:pt x="13986" y="12316"/>
                  </a:lnTo>
                  <a:lnTo>
                    <a:pt x="13995" y="12324"/>
                  </a:lnTo>
                  <a:lnTo>
                    <a:pt x="14004" y="12332"/>
                  </a:lnTo>
                  <a:lnTo>
                    <a:pt x="14013" y="12340"/>
                  </a:lnTo>
                  <a:lnTo>
                    <a:pt x="14022" y="12348"/>
                  </a:lnTo>
                  <a:lnTo>
                    <a:pt x="14031" y="12356"/>
                  </a:lnTo>
                  <a:lnTo>
                    <a:pt x="14040" y="12364"/>
                  </a:lnTo>
                  <a:lnTo>
                    <a:pt x="14049" y="12372"/>
                  </a:lnTo>
                  <a:lnTo>
                    <a:pt x="14058" y="12380"/>
                  </a:lnTo>
                  <a:lnTo>
                    <a:pt x="14067" y="12388"/>
                  </a:lnTo>
                  <a:lnTo>
                    <a:pt x="14076" y="12395"/>
                  </a:lnTo>
                  <a:lnTo>
                    <a:pt x="14085" y="12403"/>
                  </a:lnTo>
                  <a:lnTo>
                    <a:pt x="14094" y="12411"/>
                  </a:lnTo>
                  <a:lnTo>
                    <a:pt x="14103" y="12419"/>
                  </a:lnTo>
                  <a:lnTo>
                    <a:pt x="14112" y="12427"/>
                  </a:lnTo>
                  <a:lnTo>
                    <a:pt x="14121" y="12435"/>
                  </a:lnTo>
                  <a:lnTo>
                    <a:pt x="14130" y="12443"/>
                  </a:lnTo>
                  <a:lnTo>
                    <a:pt x="14139" y="12451"/>
                  </a:lnTo>
                  <a:lnTo>
                    <a:pt x="14148" y="12459"/>
                  </a:lnTo>
                  <a:lnTo>
                    <a:pt x="14157" y="12467"/>
                  </a:lnTo>
                  <a:lnTo>
                    <a:pt x="14166" y="12475"/>
                  </a:lnTo>
                  <a:lnTo>
                    <a:pt x="14175" y="12483"/>
                  </a:lnTo>
                  <a:lnTo>
                    <a:pt x="14184" y="12491"/>
                  </a:lnTo>
                  <a:lnTo>
                    <a:pt x="14193" y="12498"/>
                  </a:lnTo>
                  <a:lnTo>
                    <a:pt x="14202" y="12506"/>
                  </a:lnTo>
                  <a:lnTo>
                    <a:pt x="14211" y="12514"/>
                  </a:lnTo>
                  <a:lnTo>
                    <a:pt x="14220" y="12522"/>
                  </a:lnTo>
                  <a:lnTo>
                    <a:pt x="14229" y="12530"/>
                  </a:lnTo>
                  <a:lnTo>
                    <a:pt x="14238" y="12538"/>
                  </a:lnTo>
                  <a:lnTo>
                    <a:pt x="14247" y="12546"/>
                  </a:lnTo>
                  <a:lnTo>
                    <a:pt x="14256" y="12554"/>
                  </a:lnTo>
                  <a:lnTo>
                    <a:pt x="14265" y="12562"/>
                  </a:lnTo>
                  <a:lnTo>
                    <a:pt x="14274" y="12570"/>
                  </a:lnTo>
                  <a:lnTo>
                    <a:pt x="14283" y="12578"/>
                  </a:lnTo>
                  <a:lnTo>
                    <a:pt x="14292" y="12586"/>
                  </a:lnTo>
                  <a:lnTo>
                    <a:pt x="14301" y="12594"/>
                  </a:lnTo>
                  <a:lnTo>
                    <a:pt x="14310" y="12602"/>
                  </a:lnTo>
                  <a:lnTo>
                    <a:pt x="14319" y="12609"/>
                  </a:lnTo>
                  <a:lnTo>
                    <a:pt x="14328" y="12617"/>
                  </a:lnTo>
                  <a:lnTo>
                    <a:pt x="14337" y="12625"/>
                  </a:lnTo>
                  <a:lnTo>
                    <a:pt x="14346" y="12633"/>
                  </a:lnTo>
                  <a:lnTo>
                    <a:pt x="14355" y="12641"/>
                  </a:lnTo>
                  <a:lnTo>
                    <a:pt x="14364" y="12649"/>
                  </a:lnTo>
                  <a:lnTo>
                    <a:pt x="14373" y="12657"/>
                  </a:lnTo>
                  <a:lnTo>
                    <a:pt x="14382" y="12665"/>
                  </a:lnTo>
                  <a:lnTo>
                    <a:pt x="14391" y="12673"/>
                  </a:lnTo>
                  <a:lnTo>
                    <a:pt x="14400" y="12681"/>
                  </a:lnTo>
                  <a:lnTo>
                    <a:pt x="14409" y="12689"/>
                  </a:lnTo>
                  <a:lnTo>
                    <a:pt x="14418" y="12697"/>
                  </a:lnTo>
                  <a:lnTo>
                    <a:pt x="14427" y="12705"/>
                  </a:lnTo>
                  <a:lnTo>
                    <a:pt x="14436" y="12712"/>
                  </a:lnTo>
                  <a:lnTo>
                    <a:pt x="14445" y="12720"/>
                  </a:lnTo>
                  <a:lnTo>
                    <a:pt x="14454" y="12728"/>
                  </a:lnTo>
                  <a:lnTo>
                    <a:pt x="14463" y="12736"/>
                  </a:lnTo>
                  <a:lnTo>
                    <a:pt x="14472" y="12744"/>
                  </a:lnTo>
                  <a:lnTo>
                    <a:pt x="14481" y="12752"/>
                  </a:lnTo>
                  <a:lnTo>
                    <a:pt x="14490" y="12760"/>
                  </a:lnTo>
                  <a:lnTo>
                    <a:pt x="14499" y="12768"/>
                  </a:lnTo>
                  <a:lnTo>
                    <a:pt x="14508" y="12776"/>
                  </a:lnTo>
                  <a:lnTo>
                    <a:pt x="14517" y="12784"/>
                  </a:lnTo>
                  <a:lnTo>
                    <a:pt x="14526" y="12792"/>
                  </a:lnTo>
                  <a:lnTo>
                    <a:pt x="14535" y="12800"/>
                  </a:lnTo>
                  <a:lnTo>
                    <a:pt x="14544" y="12808"/>
                  </a:lnTo>
                  <a:lnTo>
                    <a:pt x="14553" y="12815"/>
                  </a:lnTo>
                  <a:lnTo>
                    <a:pt x="14562" y="12823"/>
                  </a:lnTo>
                  <a:lnTo>
                    <a:pt x="14571" y="12831"/>
                  </a:lnTo>
                  <a:lnTo>
                    <a:pt x="14580" y="12839"/>
                  </a:lnTo>
                  <a:lnTo>
                    <a:pt x="14589" y="12847"/>
                  </a:lnTo>
                  <a:lnTo>
                    <a:pt x="14598" y="12855"/>
                  </a:lnTo>
                  <a:lnTo>
                    <a:pt x="14607" y="12863"/>
                  </a:lnTo>
                  <a:lnTo>
                    <a:pt x="14616" y="12871"/>
                  </a:lnTo>
                  <a:lnTo>
                    <a:pt x="14625" y="12879"/>
                  </a:lnTo>
                  <a:lnTo>
                    <a:pt x="14634" y="12887"/>
                  </a:lnTo>
                  <a:lnTo>
                    <a:pt x="14643" y="12895"/>
                  </a:lnTo>
                  <a:lnTo>
                    <a:pt x="14652" y="12903"/>
                  </a:lnTo>
                  <a:lnTo>
                    <a:pt x="14661" y="12911"/>
                  </a:lnTo>
                  <a:lnTo>
                    <a:pt x="14670" y="12919"/>
                  </a:lnTo>
                  <a:lnTo>
                    <a:pt x="14679" y="12926"/>
                  </a:lnTo>
                  <a:lnTo>
                    <a:pt x="14688" y="12934"/>
                  </a:lnTo>
                  <a:lnTo>
                    <a:pt x="14697" y="12942"/>
                  </a:lnTo>
                  <a:lnTo>
                    <a:pt x="14706" y="12950"/>
                  </a:lnTo>
                  <a:lnTo>
                    <a:pt x="14715" y="12958"/>
                  </a:lnTo>
                  <a:lnTo>
                    <a:pt x="14724" y="12966"/>
                  </a:lnTo>
                  <a:lnTo>
                    <a:pt x="14733" y="12974"/>
                  </a:lnTo>
                  <a:lnTo>
                    <a:pt x="14742" y="12982"/>
                  </a:lnTo>
                  <a:lnTo>
                    <a:pt x="14751" y="12990"/>
                  </a:lnTo>
                  <a:lnTo>
                    <a:pt x="14760" y="12998"/>
                  </a:lnTo>
                  <a:lnTo>
                    <a:pt x="14769" y="13006"/>
                  </a:lnTo>
                  <a:lnTo>
                    <a:pt x="14778" y="13014"/>
                  </a:lnTo>
                  <a:lnTo>
                    <a:pt x="14787" y="13022"/>
                  </a:lnTo>
                  <a:lnTo>
                    <a:pt x="14796" y="13029"/>
                  </a:lnTo>
                  <a:lnTo>
                    <a:pt x="14805" y="13037"/>
                  </a:lnTo>
                  <a:lnTo>
                    <a:pt x="14814" y="13045"/>
                  </a:lnTo>
                  <a:lnTo>
                    <a:pt x="14823" y="13053"/>
                  </a:lnTo>
                  <a:lnTo>
                    <a:pt x="14832" y="13061"/>
                  </a:lnTo>
                  <a:lnTo>
                    <a:pt x="14841" y="13069"/>
                  </a:lnTo>
                  <a:lnTo>
                    <a:pt x="14850" y="13077"/>
                  </a:lnTo>
                  <a:lnTo>
                    <a:pt x="14859" y="13085"/>
                  </a:lnTo>
                  <a:lnTo>
                    <a:pt x="14868" y="13093"/>
                  </a:lnTo>
                  <a:lnTo>
                    <a:pt x="14877" y="13101"/>
                  </a:lnTo>
                  <a:lnTo>
                    <a:pt x="14886" y="13109"/>
                  </a:lnTo>
                  <a:lnTo>
                    <a:pt x="14895" y="13117"/>
                  </a:lnTo>
                  <a:lnTo>
                    <a:pt x="14904" y="13125"/>
                  </a:lnTo>
                  <a:lnTo>
                    <a:pt x="14913" y="13133"/>
                  </a:lnTo>
                  <a:lnTo>
                    <a:pt x="14922" y="13140"/>
                  </a:lnTo>
                  <a:lnTo>
                    <a:pt x="14931" y="13148"/>
                  </a:lnTo>
                  <a:lnTo>
                    <a:pt x="14940" y="13156"/>
                  </a:lnTo>
                  <a:lnTo>
                    <a:pt x="14949" y="13164"/>
                  </a:lnTo>
                  <a:lnTo>
                    <a:pt x="14958" y="13172"/>
                  </a:lnTo>
                  <a:lnTo>
                    <a:pt x="14967" y="13180"/>
                  </a:lnTo>
                  <a:lnTo>
                    <a:pt x="14976" y="13188"/>
                  </a:lnTo>
                  <a:lnTo>
                    <a:pt x="14985" y="13196"/>
                  </a:lnTo>
                  <a:lnTo>
                    <a:pt x="14994" y="13204"/>
                  </a:lnTo>
                  <a:lnTo>
                    <a:pt x="15003" y="13212"/>
                  </a:lnTo>
                  <a:lnTo>
                    <a:pt x="15012" y="13220"/>
                  </a:lnTo>
                  <a:lnTo>
                    <a:pt x="15021" y="13228"/>
                  </a:lnTo>
                  <a:lnTo>
                    <a:pt x="15030" y="13236"/>
                  </a:lnTo>
                  <a:lnTo>
                    <a:pt x="15039" y="13243"/>
                  </a:lnTo>
                  <a:lnTo>
                    <a:pt x="15048" y="13251"/>
                  </a:lnTo>
                  <a:lnTo>
                    <a:pt x="15057" y="13259"/>
                  </a:lnTo>
                  <a:lnTo>
                    <a:pt x="15066" y="13267"/>
                  </a:lnTo>
                  <a:lnTo>
                    <a:pt x="15075" y="13275"/>
                  </a:lnTo>
                  <a:lnTo>
                    <a:pt x="15084" y="13283"/>
                  </a:lnTo>
                  <a:lnTo>
                    <a:pt x="15093" y="13291"/>
                  </a:lnTo>
                  <a:lnTo>
                    <a:pt x="15102" y="13299"/>
                  </a:lnTo>
                  <a:lnTo>
                    <a:pt x="15111" y="13307"/>
                  </a:lnTo>
                  <a:lnTo>
                    <a:pt x="15120" y="13315"/>
                  </a:lnTo>
                  <a:lnTo>
                    <a:pt x="15129" y="13323"/>
                  </a:lnTo>
                  <a:lnTo>
                    <a:pt x="15138" y="13331"/>
                  </a:lnTo>
                  <a:lnTo>
                    <a:pt x="15147" y="13339"/>
                  </a:lnTo>
                  <a:lnTo>
                    <a:pt x="15156" y="13347"/>
                  </a:lnTo>
                  <a:lnTo>
                    <a:pt x="15165" y="13354"/>
                  </a:lnTo>
                  <a:lnTo>
                    <a:pt x="15174" y="13362"/>
                  </a:lnTo>
                  <a:lnTo>
                    <a:pt x="15183" y="13370"/>
                  </a:lnTo>
                  <a:lnTo>
                    <a:pt x="15192" y="13378"/>
                  </a:lnTo>
                  <a:lnTo>
                    <a:pt x="15201" y="13386"/>
                  </a:lnTo>
                  <a:lnTo>
                    <a:pt x="15210" y="13394"/>
                  </a:lnTo>
                  <a:lnTo>
                    <a:pt x="15219" y="13402"/>
                  </a:lnTo>
                  <a:lnTo>
                    <a:pt x="15228" y="13410"/>
                  </a:lnTo>
                  <a:lnTo>
                    <a:pt x="15237" y="13418"/>
                  </a:lnTo>
                  <a:lnTo>
                    <a:pt x="15246" y="13426"/>
                  </a:lnTo>
                  <a:lnTo>
                    <a:pt x="15255" y="13434"/>
                  </a:lnTo>
                  <a:lnTo>
                    <a:pt x="15264" y="13442"/>
                  </a:lnTo>
                  <a:lnTo>
                    <a:pt x="15273" y="13450"/>
                  </a:lnTo>
                  <a:lnTo>
                    <a:pt x="15282" y="13457"/>
                  </a:lnTo>
                  <a:lnTo>
                    <a:pt x="15291" y="13465"/>
                  </a:lnTo>
                  <a:lnTo>
                    <a:pt x="15300" y="13473"/>
                  </a:lnTo>
                  <a:lnTo>
                    <a:pt x="15309" y="13481"/>
                  </a:lnTo>
                  <a:lnTo>
                    <a:pt x="15318" y="13489"/>
                  </a:lnTo>
                  <a:lnTo>
                    <a:pt x="15327" y="13497"/>
                  </a:lnTo>
                  <a:lnTo>
                    <a:pt x="15336" y="13505"/>
                  </a:lnTo>
                  <a:lnTo>
                    <a:pt x="15345" y="13513"/>
                  </a:lnTo>
                  <a:lnTo>
                    <a:pt x="15354" y="13521"/>
                  </a:lnTo>
                  <a:lnTo>
                    <a:pt x="15363" y="13529"/>
                  </a:lnTo>
                  <a:lnTo>
                    <a:pt x="15372" y="13537"/>
                  </a:lnTo>
                  <a:lnTo>
                    <a:pt x="15381" y="13545"/>
                  </a:lnTo>
                  <a:lnTo>
                    <a:pt x="15390" y="13553"/>
                  </a:lnTo>
                  <a:lnTo>
                    <a:pt x="15399" y="13560"/>
                  </a:lnTo>
                  <a:lnTo>
                    <a:pt x="15408" y="13568"/>
                  </a:lnTo>
                  <a:lnTo>
                    <a:pt x="15417" y="13576"/>
                  </a:lnTo>
                  <a:lnTo>
                    <a:pt x="15426" y="13584"/>
                  </a:lnTo>
                  <a:lnTo>
                    <a:pt x="15435" y="13592"/>
                  </a:lnTo>
                  <a:lnTo>
                    <a:pt x="15444" y="13600"/>
                  </a:lnTo>
                  <a:lnTo>
                    <a:pt x="15453" y="13608"/>
                  </a:lnTo>
                  <a:lnTo>
                    <a:pt x="15462" y="13616"/>
                  </a:lnTo>
                  <a:lnTo>
                    <a:pt x="15471" y="13624"/>
                  </a:lnTo>
                  <a:lnTo>
                    <a:pt x="15480" y="13632"/>
                  </a:lnTo>
                  <a:lnTo>
                    <a:pt x="15489" y="13640"/>
                  </a:lnTo>
                  <a:lnTo>
                    <a:pt x="15498" y="13648"/>
                  </a:lnTo>
                  <a:lnTo>
                    <a:pt x="15507" y="13656"/>
                  </a:lnTo>
                  <a:lnTo>
                    <a:pt x="15516" y="13664"/>
                  </a:lnTo>
                  <a:lnTo>
                    <a:pt x="15525" y="13671"/>
                  </a:lnTo>
                  <a:lnTo>
                    <a:pt x="15534" y="13679"/>
                  </a:lnTo>
                  <a:lnTo>
                    <a:pt x="15543" y="13687"/>
                  </a:lnTo>
                  <a:lnTo>
                    <a:pt x="15552" y="13695"/>
                  </a:lnTo>
                  <a:lnTo>
                    <a:pt x="15561" y="13703"/>
                  </a:lnTo>
                  <a:lnTo>
                    <a:pt x="15570" y="13711"/>
                  </a:lnTo>
                  <a:lnTo>
                    <a:pt x="15579" y="13719"/>
                  </a:lnTo>
                  <a:lnTo>
                    <a:pt x="15588" y="13727"/>
                  </a:lnTo>
                  <a:lnTo>
                    <a:pt x="15597" y="13735"/>
                  </a:lnTo>
                  <a:lnTo>
                    <a:pt x="15606" y="13743"/>
                  </a:lnTo>
                  <a:lnTo>
                    <a:pt x="15615" y="13751"/>
                  </a:lnTo>
                  <a:lnTo>
                    <a:pt x="15624" y="13759"/>
                  </a:lnTo>
                  <a:lnTo>
                    <a:pt x="15633" y="13767"/>
                  </a:lnTo>
                  <a:lnTo>
                    <a:pt x="15642" y="13774"/>
                  </a:lnTo>
                  <a:lnTo>
                    <a:pt x="15651" y="13782"/>
                  </a:lnTo>
                  <a:lnTo>
                    <a:pt x="15660" y="13790"/>
                  </a:lnTo>
                  <a:lnTo>
                    <a:pt x="15669" y="13798"/>
                  </a:lnTo>
                  <a:lnTo>
                    <a:pt x="15678" y="13806"/>
                  </a:lnTo>
                  <a:lnTo>
                    <a:pt x="15687" y="13814"/>
                  </a:lnTo>
                  <a:lnTo>
                    <a:pt x="15696" y="13822"/>
                  </a:lnTo>
                  <a:lnTo>
                    <a:pt x="15705" y="13830"/>
                  </a:lnTo>
                  <a:lnTo>
                    <a:pt x="15714" y="13838"/>
                  </a:lnTo>
                  <a:lnTo>
                    <a:pt x="15723" y="13846"/>
                  </a:lnTo>
                  <a:lnTo>
                    <a:pt x="15732" y="13854"/>
                  </a:lnTo>
                  <a:lnTo>
                    <a:pt x="15741" y="13862"/>
                  </a:lnTo>
                  <a:lnTo>
                    <a:pt x="15750" y="13870"/>
                  </a:lnTo>
                  <a:lnTo>
                    <a:pt x="15759" y="13878"/>
                  </a:lnTo>
                  <a:lnTo>
                    <a:pt x="15768" y="13885"/>
                  </a:lnTo>
                  <a:lnTo>
                    <a:pt x="15777" y="13893"/>
                  </a:lnTo>
                  <a:lnTo>
                    <a:pt x="15786" y="13901"/>
                  </a:lnTo>
                  <a:lnTo>
                    <a:pt x="15795" y="13909"/>
                  </a:lnTo>
                  <a:lnTo>
                    <a:pt x="15804" y="13917"/>
                  </a:lnTo>
                  <a:lnTo>
                    <a:pt x="15813" y="13925"/>
                  </a:lnTo>
                  <a:lnTo>
                    <a:pt x="15822" y="13933"/>
                  </a:lnTo>
                  <a:lnTo>
                    <a:pt x="15831" y="13941"/>
                  </a:lnTo>
                  <a:lnTo>
                    <a:pt x="15840" y="13949"/>
                  </a:lnTo>
                  <a:lnTo>
                    <a:pt x="15849" y="13957"/>
                  </a:lnTo>
                  <a:lnTo>
                    <a:pt x="15858" y="13965"/>
                  </a:lnTo>
                  <a:lnTo>
                    <a:pt x="15867" y="13973"/>
                  </a:lnTo>
                  <a:lnTo>
                    <a:pt x="15876" y="13981"/>
                  </a:lnTo>
                  <a:lnTo>
                    <a:pt x="15885" y="13988"/>
                  </a:lnTo>
                  <a:lnTo>
                    <a:pt x="15894" y="13996"/>
                  </a:lnTo>
                  <a:lnTo>
                    <a:pt x="15903" y="14004"/>
                  </a:lnTo>
                  <a:lnTo>
                    <a:pt x="15912" y="14012"/>
                  </a:lnTo>
                  <a:lnTo>
                    <a:pt x="15921" y="14020"/>
                  </a:lnTo>
                  <a:lnTo>
                    <a:pt x="15930" y="14028"/>
                  </a:lnTo>
                  <a:lnTo>
                    <a:pt x="15939" y="14036"/>
                  </a:lnTo>
                  <a:lnTo>
                    <a:pt x="15948" y="14044"/>
                  </a:lnTo>
                  <a:lnTo>
                    <a:pt x="15957" y="14052"/>
                  </a:lnTo>
                  <a:lnTo>
                    <a:pt x="15966" y="14060"/>
                  </a:lnTo>
                  <a:lnTo>
                    <a:pt x="15975" y="14068"/>
                  </a:lnTo>
                  <a:lnTo>
                    <a:pt x="15984" y="14076"/>
                  </a:lnTo>
                  <a:lnTo>
                    <a:pt x="15993" y="14084"/>
                  </a:lnTo>
                  <a:lnTo>
                    <a:pt x="16002" y="14091"/>
                  </a:lnTo>
                  <a:lnTo>
                    <a:pt x="16011" y="14099"/>
                  </a:lnTo>
                  <a:lnTo>
                    <a:pt x="16020" y="14107"/>
                  </a:lnTo>
                  <a:lnTo>
                    <a:pt x="16029" y="14115"/>
                  </a:lnTo>
                  <a:lnTo>
                    <a:pt x="16038" y="14123"/>
                  </a:lnTo>
                  <a:lnTo>
                    <a:pt x="16047" y="14131"/>
                  </a:lnTo>
                  <a:lnTo>
                    <a:pt x="16056" y="14139"/>
                  </a:lnTo>
                  <a:lnTo>
                    <a:pt x="16065" y="14147"/>
                  </a:lnTo>
                  <a:lnTo>
                    <a:pt x="16074" y="14155"/>
                  </a:lnTo>
                  <a:lnTo>
                    <a:pt x="16083" y="14163"/>
                  </a:lnTo>
                  <a:lnTo>
                    <a:pt x="16092" y="14171"/>
                  </a:lnTo>
                  <a:lnTo>
                    <a:pt x="16101" y="14179"/>
                  </a:lnTo>
                  <a:lnTo>
                    <a:pt x="16110" y="14187"/>
                  </a:lnTo>
                  <a:lnTo>
                    <a:pt x="16119" y="14195"/>
                  </a:lnTo>
                  <a:lnTo>
                    <a:pt x="16128" y="14202"/>
                  </a:lnTo>
                  <a:lnTo>
                    <a:pt x="16137" y="14210"/>
                  </a:lnTo>
                  <a:lnTo>
                    <a:pt x="16146" y="14218"/>
                  </a:lnTo>
                  <a:lnTo>
                    <a:pt x="16155" y="14226"/>
                  </a:lnTo>
                  <a:lnTo>
                    <a:pt x="16164" y="14234"/>
                  </a:lnTo>
                  <a:lnTo>
                    <a:pt x="16173" y="14242"/>
                  </a:lnTo>
                  <a:lnTo>
                    <a:pt x="16182" y="14250"/>
                  </a:lnTo>
                  <a:lnTo>
                    <a:pt x="16191" y="14258"/>
                  </a:lnTo>
                  <a:lnTo>
                    <a:pt x="16200" y="14266"/>
                  </a:lnTo>
                  <a:lnTo>
                    <a:pt x="16209" y="14274"/>
                  </a:lnTo>
                  <a:lnTo>
                    <a:pt x="16218" y="14282"/>
                  </a:lnTo>
                  <a:lnTo>
                    <a:pt x="16227" y="14290"/>
                  </a:lnTo>
                  <a:lnTo>
                    <a:pt x="16236" y="14298"/>
                  </a:lnTo>
                  <a:lnTo>
                    <a:pt x="16245" y="14305"/>
                  </a:lnTo>
                  <a:lnTo>
                    <a:pt x="16254" y="14313"/>
                  </a:lnTo>
                  <a:lnTo>
                    <a:pt x="16263" y="14321"/>
                  </a:lnTo>
                  <a:lnTo>
                    <a:pt x="16272" y="14329"/>
                  </a:lnTo>
                  <a:lnTo>
                    <a:pt x="16281" y="14337"/>
                  </a:lnTo>
                  <a:lnTo>
                    <a:pt x="16290" y="14345"/>
                  </a:lnTo>
                  <a:lnTo>
                    <a:pt x="16299" y="14353"/>
                  </a:lnTo>
                  <a:lnTo>
                    <a:pt x="16308" y="14361"/>
                  </a:lnTo>
                  <a:lnTo>
                    <a:pt x="16317" y="14369"/>
                  </a:lnTo>
                  <a:lnTo>
                    <a:pt x="16326" y="14377"/>
                  </a:lnTo>
                  <a:lnTo>
                    <a:pt x="16335" y="14385"/>
                  </a:lnTo>
                  <a:lnTo>
                    <a:pt x="16344" y="14393"/>
                  </a:lnTo>
                  <a:lnTo>
                    <a:pt x="16353" y="14401"/>
                  </a:lnTo>
                  <a:lnTo>
                    <a:pt x="16362" y="14409"/>
                  </a:lnTo>
                  <a:lnTo>
                    <a:pt x="16371" y="14416"/>
                  </a:lnTo>
                  <a:lnTo>
                    <a:pt x="16380" y="14424"/>
                  </a:lnTo>
                  <a:lnTo>
                    <a:pt x="16389" y="14432"/>
                  </a:lnTo>
                  <a:lnTo>
                    <a:pt x="16398" y="14440"/>
                  </a:lnTo>
                  <a:lnTo>
                    <a:pt x="16407" y="14448"/>
                  </a:lnTo>
                  <a:lnTo>
                    <a:pt x="16416" y="14456"/>
                  </a:lnTo>
                  <a:lnTo>
                    <a:pt x="16425" y="14464"/>
                  </a:lnTo>
                  <a:lnTo>
                    <a:pt x="16434" y="14472"/>
                  </a:lnTo>
                  <a:lnTo>
                    <a:pt x="16443" y="14480"/>
                  </a:lnTo>
                  <a:lnTo>
                    <a:pt x="16452" y="14488"/>
                  </a:lnTo>
                  <a:lnTo>
                    <a:pt x="16461" y="14496"/>
                  </a:lnTo>
                  <a:lnTo>
                    <a:pt x="16470" y="14504"/>
                  </a:lnTo>
                  <a:lnTo>
                    <a:pt x="16479" y="14512"/>
                  </a:lnTo>
                  <a:lnTo>
                    <a:pt x="16488" y="14519"/>
                  </a:lnTo>
                  <a:lnTo>
                    <a:pt x="16497" y="14527"/>
                  </a:lnTo>
                  <a:lnTo>
                    <a:pt x="16506" y="14535"/>
                  </a:lnTo>
                  <a:lnTo>
                    <a:pt x="16515" y="14543"/>
                  </a:lnTo>
                  <a:lnTo>
                    <a:pt x="16524" y="14551"/>
                  </a:lnTo>
                  <a:lnTo>
                    <a:pt x="16533" y="14559"/>
                  </a:lnTo>
                  <a:lnTo>
                    <a:pt x="16542" y="14567"/>
                  </a:lnTo>
                  <a:lnTo>
                    <a:pt x="16551" y="14575"/>
                  </a:lnTo>
                  <a:lnTo>
                    <a:pt x="16560" y="14583"/>
                  </a:lnTo>
                  <a:lnTo>
                    <a:pt x="16569" y="14591"/>
                  </a:lnTo>
                  <a:lnTo>
                    <a:pt x="16578" y="14599"/>
                  </a:lnTo>
                  <a:lnTo>
                    <a:pt x="16587" y="14607"/>
                  </a:lnTo>
                  <a:lnTo>
                    <a:pt x="16596" y="14615"/>
                  </a:lnTo>
                  <a:lnTo>
                    <a:pt x="16605" y="14622"/>
                  </a:lnTo>
                  <a:lnTo>
                    <a:pt x="16614" y="14630"/>
                  </a:lnTo>
                  <a:lnTo>
                    <a:pt x="16623" y="14638"/>
                  </a:lnTo>
                  <a:lnTo>
                    <a:pt x="16632" y="14646"/>
                  </a:lnTo>
                  <a:lnTo>
                    <a:pt x="16641" y="14654"/>
                  </a:lnTo>
                  <a:lnTo>
                    <a:pt x="16650" y="14662"/>
                  </a:lnTo>
                  <a:lnTo>
                    <a:pt x="16659" y="14670"/>
                  </a:lnTo>
                  <a:lnTo>
                    <a:pt x="16668" y="14678"/>
                  </a:lnTo>
                  <a:lnTo>
                    <a:pt x="16677" y="14686"/>
                  </a:lnTo>
                  <a:lnTo>
                    <a:pt x="16686" y="14694"/>
                  </a:lnTo>
                  <a:lnTo>
                    <a:pt x="16695" y="14702"/>
                  </a:lnTo>
                  <a:lnTo>
                    <a:pt x="16704" y="14710"/>
                  </a:lnTo>
                  <a:lnTo>
                    <a:pt x="16713" y="14718"/>
                  </a:lnTo>
                  <a:lnTo>
                    <a:pt x="16722" y="14726"/>
                  </a:lnTo>
                  <a:lnTo>
                    <a:pt x="16731" y="14733"/>
                  </a:lnTo>
                  <a:lnTo>
                    <a:pt x="16740" y="14741"/>
                  </a:lnTo>
                  <a:lnTo>
                    <a:pt x="16749" y="14749"/>
                  </a:lnTo>
                  <a:lnTo>
                    <a:pt x="16758" y="14757"/>
                  </a:lnTo>
                  <a:lnTo>
                    <a:pt x="16767" y="14765"/>
                  </a:lnTo>
                  <a:lnTo>
                    <a:pt x="16776" y="14773"/>
                  </a:lnTo>
                  <a:lnTo>
                    <a:pt x="16785" y="14781"/>
                  </a:lnTo>
                  <a:lnTo>
                    <a:pt x="16794" y="14789"/>
                  </a:lnTo>
                  <a:lnTo>
                    <a:pt x="16803" y="14797"/>
                  </a:lnTo>
                  <a:lnTo>
                    <a:pt x="16812" y="14805"/>
                  </a:lnTo>
                  <a:lnTo>
                    <a:pt x="16821" y="14813"/>
                  </a:lnTo>
                  <a:lnTo>
                    <a:pt x="16830" y="14821"/>
                  </a:lnTo>
                  <a:lnTo>
                    <a:pt x="16839" y="14829"/>
                  </a:lnTo>
                  <a:lnTo>
                    <a:pt x="16848" y="14836"/>
                  </a:lnTo>
                  <a:lnTo>
                    <a:pt x="16857" y="14844"/>
                  </a:lnTo>
                  <a:lnTo>
                    <a:pt x="16866" y="14852"/>
                  </a:lnTo>
                  <a:lnTo>
                    <a:pt x="16875" y="14860"/>
                  </a:lnTo>
                  <a:lnTo>
                    <a:pt x="16884" y="14868"/>
                  </a:lnTo>
                  <a:lnTo>
                    <a:pt x="16893" y="14876"/>
                  </a:lnTo>
                  <a:lnTo>
                    <a:pt x="16902" y="14884"/>
                  </a:lnTo>
                  <a:lnTo>
                    <a:pt x="16911" y="14892"/>
                  </a:lnTo>
                  <a:lnTo>
                    <a:pt x="16920" y="14900"/>
                  </a:lnTo>
                  <a:lnTo>
                    <a:pt x="16929" y="14908"/>
                  </a:lnTo>
                  <a:lnTo>
                    <a:pt x="16938" y="14916"/>
                  </a:lnTo>
                  <a:lnTo>
                    <a:pt x="16947" y="14924"/>
                  </a:lnTo>
                  <a:lnTo>
                    <a:pt x="16956" y="14932"/>
                  </a:lnTo>
                  <a:lnTo>
                    <a:pt x="16965" y="14940"/>
                  </a:lnTo>
                  <a:lnTo>
                    <a:pt x="16974" y="14947"/>
                  </a:lnTo>
                  <a:lnTo>
                    <a:pt x="16983" y="14955"/>
                  </a:lnTo>
                  <a:lnTo>
                    <a:pt x="16992" y="14963"/>
                  </a:lnTo>
                  <a:lnTo>
                    <a:pt x="17001" y="14971"/>
                  </a:lnTo>
                  <a:lnTo>
                    <a:pt x="17010" y="14979"/>
                  </a:lnTo>
                  <a:lnTo>
                    <a:pt x="17019" y="14987"/>
                  </a:lnTo>
                  <a:lnTo>
                    <a:pt x="17028" y="14995"/>
                  </a:lnTo>
                  <a:lnTo>
                    <a:pt x="17037" y="15003"/>
                  </a:lnTo>
                  <a:lnTo>
                    <a:pt x="17046" y="15011"/>
                  </a:lnTo>
                  <a:lnTo>
                    <a:pt x="17055" y="15019"/>
                  </a:lnTo>
                  <a:lnTo>
                    <a:pt x="17064" y="15027"/>
                  </a:lnTo>
                  <a:lnTo>
                    <a:pt x="17073" y="15035"/>
                  </a:lnTo>
                  <a:lnTo>
                    <a:pt x="17082" y="15043"/>
                  </a:lnTo>
                  <a:lnTo>
                    <a:pt x="17091" y="15050"/>
                  </a:lnTo>
                  <a:lnTo>
                    <a:pt x="17100" y="15058"/>
                  </a:lnTo>
                  <a:lnTo>
                    <a:pt x="17109" y="15066"/>
                  </a:lnTo>
                  <a:lnTo>
                    <a:pt x="17118" y="15074"/>
                  </a:lnTo>
                  <a:lnTo>
                    <a:pt x="17127" y="15082"/>
                  </a:lnTo>
                  <a:lnTo>
                    <a:pt x="17136" y="15090"/>
                  </a:lnTo>
                  <a:lnTo>
                    <a:pt x="17145" y="15098"/>
                  </a:lnTo>
                  <a:lnTo>
                    <a:pt x="17154" y="15106"/>
                  </a:lnTo>
                  <a:lnTo>
                    <a:pt x="17163" y="15114"/>
                  </a:lnTo>
                  <a:lnTo>
                    <a:pt x="17172" y="15122"/>
                  </a:lnTo>
                  <a:lnTo>
                    <a:pt x="17181" y="15130"/>
                  </a:lnTo>
                  <a:lnTo>
                    <a:pt x="17190" y="15138"/>
                  </a:lnTo>
                  <a:lnTo>
                    <a:pt x="17199" y="15146"/>
                  </a:lnTo>
                  <a:lnTo>
                    <a:pt x="17208" y="15154"/>
                  </a:lnTo>
                  <a:lnTo>
                    <a:pt x="17217" y="15161"/>
                  </a:lnTo>
                  <a:lnTo>
                    <a:pt x="17226" y="15169"/>
                  </a:lnTo>
                  <a:lnTo>
                    <a:pt x="17235" y="15177"/>
                  </a:lnTo>
                  <a:lnTo>
                    <a:pt x="17244" y="15185"/>
                  </a:lnTo>
                  <a:lnTo>
                    <a:pt x="17253" y="15193"/>
                  </a:lnTo>
                  <a:lnTo>
                    <a:pt x="17262" y="15201"/>
                  </a:lnTo>
                  <a:lnTo>
                    <a:pt x="17271" y="15209"/>
                  </a:lnTo>
                  <a:lnTo>
                    <a:pt x="17280" y="15217"/>
                  </a:lnTo>
                  <a:lnTo>
                    <a:pt x="17289" y="15225"/>
                  </a:lnTo>
                  <a:lnTo>
                    <a:pt x="17298" y="15233"/>
                  </a:lnTo>
                  <a:lnTo>
                    <a:pt x="17307" y="15241"/>
                  </a:lnTo>
                  <a:lnTo>
                    <a:pt x="17316" y="15249"/>
                  </a:lnTo>
                  <a:lnTo>
                    <a:pt x="17325" y="15257"/>
                  </a:lnTo>
                  <a:lnTo>
                    <a:pt x="17334" y="15264"/>
                  </a:lnTo>
                  <a:lnTo>
                    <a:pt x="17343" y="15272"/>
                  </a:lnTo>
                  <a:lnTo>
                    <a:pt x="17352" y="15280"/>
                  </a:lnTo>
                  <a:lnTo>
                    <a:pt x="17361" y="15288"/>
                  </a:lnTo>
                  <a:lnTo>
                    <a:pt x="17370" y="15296"/>
                  </a:lnTo>
                  <a:lnTo>
                    <a:pt x="17379" y="15304"/>
                  </a:lnTo>
                  <a:lnTo>
                    <a:pt x="17388" y="15312"/>
                  </a:lnTo>
                  <a:lnTo>
                    <a:pt x="17397" y="15320"/>
                  </a:lnTo>
                  <a:lnTo>
                    <a:pt x="17406" y="15328"/>
                  </a:lnTo>
                  <a:lnTo>
                    <a:pt x="17415" y="15336"/>
                  </a:lnTo>
                  <a:lnTo>
                    <a:pt x="17424" y="15344"/>
                  </a:lnTo>
                  <a:lnTo>
                    <a:pt x="17433" y="15352"/>
                  </a:lnTo>
                  <a:lnTo>
                    <a:pt x="17442" y="15360"/>
                  </a:lnTo>
                  <a:lnTo>
                    <a:pt x="17451" y="15367"/>
                  </a:lnTo>
                  <a:lnTo>
                    <a:pt x="17460" y="15375"/>
                  </a:lnTo>
                  <a:lnTo>
                    <a:pt x="17469" y="15383"/>
                  </a:lnTo>
                  <a:lnTo>
                    <a:pt x="17478" y="15391"/>
                  </a:lnTo>
                  <a:lnTo>
                    <a:pt x="17487" y="15399"/>
                  </a:lnTo>
                  <a:lnTo>
                    <a:pt x="17496" y="15407"/>
                  </a:lnTo>
                  <a:lnTo>
                    <a:pt x="17505" y="15415"/>
                  </a:lnTo>
                  <a:lnTo>
                    <a:pt x="17514" y="15423"/>
                  </a:lnTo>
                  <a:lnTo>
                    <a:pt x="17523" y="15431"/>
                  </a:lnTo>
                  <a:lnTo>
                    <a:pt x="17532" y="15439"/>
                  </a:lnTo>
                  <a:lnTo>
                    <a:pt x="17541" y="15447"/>
                  </a:lnTo>
                  <a:lnTo>
                    <a:pt x="17550" y="15455"/>
                  </a:lnTo>
                  <a:lnTo>
                    <a:pt x="17559" y="15463"/>
                  </a:lnTo>
                  <a:lnTo>
                    <a:pt x="17568" y="15471"/>
                  </a:lnTo>
                  <a:lnTo>
                    <a:pt x="17577" y="15478"/>
                  </a:lnTo>
                  <a:lnTo>
                    <a:pt x="17586" y="15486"/>
                  </a:lnTo>
                  <a:lnTo>
                    <a:pt x="17595" y="15494"/>
                  </a:lnTo>
                  <a:lnTo>
                    <a:pt x="17604" y="15502"/>
                  </a:lnTo>
                  <a:lnTo>
                    <a:pt x="17613" y="15510"/>
                  </a:lnTo>
                  <a:lnTo>
                    <a:pt x="17622" y="15518"/>
                  </a:lnTo>
                  <a:lnTo>
                    <a:pt x="17631" y="15526"/>
                  </a:lnTo>
                  <a:lnTo>
                    <a:pt x="17640" y="15534"/>
                  </a:lnTo>
                  <a:lnTo>
                    <a:pt x="17649" y="15542"/>
                  </a:lnTo>
                  <a:lnTo>
                    <a:pt x="17658" y="15550"/>
                  </a:lnTo>
                  <a:lnTo>
                    <a:pt x="17667" y="15558"/>
                  </a:lnTo>
                  <a:lnTo>
                    <a:pt x="17676" y="15566"/>
                  </a:lnTo>
                  <a:lnTo>
                    <a:pt x="17685" y="15574"/>
                  </a:lnTo>
                  <a:lnTo>
                    <a:pt x="17694" y="15581"/>
                  </a:lnTo>
                  <a:lnTo>
                    <a:pt x="17703" y="15589"/>
                  </a:lnTo>
                  <a:lnTo>
                    <a:pt x="17712" y="15597"/>
                  </a:lnTo>
                  <a:lnTo>
                    <a:pt x="17721" y="15605"/>
                  </a:lnTo>
                  <a:lnTo>
                    <a:pt x="17730" y="15613"/>
                  </a:lnTo>
                  <a:lnTo>
                    <a:pt x="17739" y="15621"/>
                  </a:lnTo>
                  <a:lnTo>
                    <a:pt x="17748" y="15629"/>
                  </a:lnTo>
                  <a:lnTo>
                    <a:pt x="17757" y="15637"/>
                  </a:lnTo>
                  <a:lnTo>
                    <a:pt x="17766" y="15645"/>
                  </a:lnTo>
                  <a:lnTo>
                    <a:pt x="17775" y="15653"/>
                  </a:lnTo>
                  <a:lnTo>
                    <a:pt x="17784" y="15661"/>
                  </a:lnTo>
                  <a:lnTo>
                    <a:pt x="17793" y="15669"/>
                  </a:lnTo>
                  <a:lnTo>
                    <a:pt x="17802" y="15677"/>
                  </a:lnTo>
                  <a:lnTo>
                    <a:pt x="17811" y="15685"/>
                  </a:lnTo>
                  <a:lnTo>
                    <a:pt x="17820" y="15692"/>
                  </a:lnTo>
                  <a:lnTo>
                    <a:pt x="17829" y="15700"/>
                  </a:lnTo>
                  <a:lnTo>
                    <a:pt x="17838" y="15708"/>
                  </a:lnTo>
                  <a:lnTo>
                    <a:pt x="17847" y="15716"/>
                  </a:lnTo>
                  <a:lnTo>
                    <a:pt x="17856" y="15724"/>
                  </a:lnTo>
                  <a:lnTo>
                    <a:pt x="17865" y="15732"/>
                  </a:lnTo>
                  <a:lnTo>
                    <a:pt x="17874" y="15740"/>
                  </a:lnTo>
                  <a:lnTo>
                    <a:pt x="17883" y="15748"/>
                  </a:lnTo>
                  <a:lnTo>
                    <a:pt x="17892" y="15756"/>
                  </a:lnTo>
                  <a:lnTo>
                    <a:pt x="17901" y="15764"/>
                  </a:lnTo>
                  <a:lnTo>
                    <a:pt x="17910" y="15772"/>
                  </a:lnTo>
                  <a:lnTo>
                    <a:pt x="17919" y="15780"/>
                  </a:lnTo>
                  <a:lnTo>
                    <a:pt x="17928" y="15788"/>
                  </a:lnTo>
                  <a:lnTo>
                    <a:pt x="17937" y="15795"/>
                  </a:lnTo>
                  <a:lnTo>
                    <a:pt x="17946" y="15803"/>
                  </a:lnTo>
                  <a:lnTo>
                    <a:pt x="17955" y="15811"/>
                  </a:lnTo>
                  <a:lnTo>
                    <a:pt x="17964" y="15819"/>
                  </a:lnTo>
                  <a:lnTo>
                    <a:pt x="17973" y="15827"/>
                  </a:lnTo>
                  <a:lnTo>
                    <a:pt x="17982" y="15835"/>
                  </a:lnTo>
                  <a:lnTo>
                    <a:pt x="17991" y="15843"/>
                  </a:lnTo>
                  <a:lnTo>
                    <a:pt x="18000" y="15851"/>
                  </a:lnTo>
                  <a:lnTo>
                    <a:pt x="18009" y="15859"/>
                  </a:lnTo>
                  <a:lnTo>
                    <a:pt x="18018" y="15867"/>
                  </a:lnTo>
                  <a:lnTo>
                    <a:pt x="18027" y="15875"/>
                  </a:lnTo>
                  <a:lnTo>
                    <a:pt x="18036" y="15883"/>
                  </a:lnTo>
                  <a:lnTo>
                    <a:pt x="18045" y="15891"/>
                  </a:lnTo>
                  <a:lnTo>
                    <a:pt x="18054" y="15898"/>
                  </a:lnTo>
                  <a:lnTo>
                    <a:pt x="18063" y="15906"/>
                  </a:lnTo>
                  <a:lnTo>
                    <a:pt x="18072" y="15914"/>
                  </a:lnTo>
                  <a:lnTo>
                    <a:pt x="18081" y="15922"/>
                  </a:lnTo>
                  <a:lnTo>
                    <a:pt x="18090" y="15930"/>
                  </a:lnTo>
                  <a:lnTo>
                    <a:pt x="18099" y="15938"/>
                  </a:lnTo>
                  <a:lnTo>
                    <a:pt x="18108" y="15946"/>
                  </a:lnTo>
                  <a:lnTo>
                    <a:pt x="18117" y="15954"/>
                  </a:lnTo>
                  <a:lnTo>
                    <a:pt x="18126" y="15962"/>
                  </a:lnTo>
                  <a:lnTo>
                    <a:pt x="18135" y="15970"/>
                  </a:lnTo>
                  <a:lnTo>
                    <a:pt x="18144" y="15978"/>
                  </a:lnTo>
                  <a:lnTo>
                    <a:pt x="18153" y="15986"/>
                  </a:lnTo>
                  <a:lnTo>
                    <a:pt x="18162" y="15994"/>
                  </a:lnTo>
                  <a:lnTo>
                    <a:pt x="18171" y="16002"/>
                  </a:lnTo>
                  <a:lnTo>
                    <a:pt x="18180" y="16009"/>
                  </a:lnTo>
                  <a:lnTo>
                    <a:pt x="18189" y="16017"/>
                  </a:lnTo>
                  <a:lnTo>
                    <a:pt x="18198" y="16025"/>
                  </a:lnTo>
                  <a:lnTo>
                    <a:pt x="18207" y="16033"/>
                  </a:lnTo>
                  <a:lnTo>
                    <a:pt x="18216" y="16041"/>
                  </a:lnTo>
                  <a:lnTo>
                    <a:pt x="18225" y="16049"/>
                  </a:lnTo>
                  <a:lnTo>
                    <a:pt x="18234" y="16057"/>
                  </a:lnTo>
                  <a:lnTo>
                    <a:pt x="18243" y="16065"/>
                  </a:lnTo>
                  <a:lnTo>
                    <a:pt x="18252" y="16073"/>
                  </a:lnTo>
                  <a:lnTo>
                    <a:pt x="18261" y="16081"/>
                  </a:lnTo>
                  <a:lnTo>
                    <a:pt x="18270" y="16089"/>
                  </a:lnTo>
                  <a:lnTo>
                    <a:pt x="18279" y="16097"/>
                  </a:lnTo>
                  <a:lnTo>
                    <a:pt x="18288" y="16105"/>
                  </a:lnTo>
                  <a:lnTo>
                    <a:pt x="18297" y="16112"/>
                  </a:lnTo>
                  <a:lnTo>
                    <a:pt x="18306" y="16120"/>
                  </a:lnTo>
                  <a:lnTo>
                    <a:pt x="18315" y="16128"/>
                  </a:lnTo>
                  <a:lnTo>
                    <a:pt x="18324" y="16136"/>
                  </a:lnTo>
                  <a:lnTo>
                    <a:pt x="18333" y="16144"/>
                  </a:lnTo>
                  <a:lnTo>
                    <a:pt x="18342" y="16152"/>
                  </a:lnTo>
                  <a:lnTo>
                    <a:pt x="18351" y="16160"/>
                  </a:lnTo>
                  <a:lnTo>
                    <a:pt x="18360" y="16168"/>
                  </a:lnTo>
                  <a:lnTo>
                    <a:pt x="18369" y="16176"/>
                  </a:lnTo>
                  <a:lnTo>
                    <a:pt x="18378" y="16184"/>
                  </a:lnTo>
                  <a:lnTo>
                    <a:pt x="18387" y="16192"/>
                  </a:lnTo>
                  <a:lnTo>
                    <a:pt x="18396" y="16200"/>
                  </a:lnTo>
                  <a:lnTo>
                    <a:pt x="18405" y="16208"/>
                  </a:lnTo>
                  <a:lnTo>
                    <a:pt x="18414" y="16216"/>
                  </a:lnTo>
                  <a:lnTo>
                    <a:pt x="18423" y="16223"/>
                  </a:lnTo>
                  <a:lnTo>
                    <a:pt x="18432" y="16231"/>
                  </a:lnTo>
                  <a:lnTo>
                    <a:pt x="18441" y="16239"/>
                  </a:lnTo>
                  <a:lnTo>
                    <a:pt x="18450" y="16247"/>
                  </a:lnTo>
                  <a:lnTo>
                    <a:pt x="18459" y="16255"/>
                  </a:lnTo>
                  <a:lnTo>
                    <a:pt x="18468" y="16263"/>
                  </a:lnTo>
                  <a:lnTo>
                    <a:pt x="18477" y="16271"/>
                  </a:lnTo>
                  <a:lnTo>
                    <a:pt x="18486" y="16279"/>
                  </a:lnTo>
                  <a:lnTo>
                    <a:pt x="18495" y="16287"/>
                  </a:lnTo>
                  <a:lnTo>
                    <a:pt x="18504" y="16295"/>
                  </a:lnTo>
                  <a:lnTo>
                    <a:pt x="18513" y="16303"/>
                  </a:lnTo>
                  <a:lnTo>
                    <a:pt x="18522" y="16311"/>
                  </a:lnTo>
                  <a:lnTo>
                    <a:pt x="18531" y="16319"/>
                  </a:lnTo>
                  <a:lnTo>
                    <a:pt x="18540" y="16326"/>
                  </a:lnTo>
                  <a:lnTo>
                    <a:pt x="18549" y="16334"/>
                  </a:lnTo>
                  <a:lnTo>
                    <a:pt x="18558" y="16342"/>
                  </a:lnTo>
                  <a:lnTo>
                    <a:pt x="18567" y="16350"/>
                  </a:lnTo>
                  <a:lnTo>
                    <a:pt x="18576" y="16358"/>
                  </a:lnTo>
                  <a:lnTo>
                    <a:pt x="18585" y="16366"/>
                  </a:lnTo>
                  <a:lnTo>
                    <a:pt x="18594" y="16374"/>
                  </a:lnTo>
                  <a:lnTo>
                    <a:pt x="18603" y="16382"/>
                  </a:lnTo>
                  <a:lnTo>
                    <a:pt x="18612" y="16390"/>
                  </a:lnTo>
                  <a:lnTo>
                    <a:pt x="18621" y="16398"/>
                  </a:lnTo>
                  <a:lnTo>
                    <a:pt x="18630" y="16406"/>
                  </a:lnTo>
                  <a:lnTo>
                    <a:pt x="18639" y="16414"/>
                  </a:lnTo>
                  <a:lnTo>
                    <a:pt x="18648" y="16422"/>
                  </a:lnTo>
                  <a:lnTo>
                    <a:pt x="18657" y="16429"/>
                  </a:lnTo>
                  <a:lnTo>
                    <a:pt x="18666" y="16437"/>
                  </a:lnTo>
                  <a:lnTo>
                    <a:pt x="18675" y="16445"/>
                  </a:lnTo>
                  <a:lnTo>
                    <a:pt x="18684" y="16453"/>
                  </a:lnTo>
                  <a:lnTo>
                    <a:pt x="18693" y="16461"/>
                  </a:lnTo>
                  <a:lnTo>
                    <a:pt x="18702" y="16469"/>
                  </a:lnTo>
                  <a:lnTo>
                    <a:pt x="18711" y="16477"/>
                  </a:lnTo>
                  <a:lnTo>
                    <a:pt x="18720" y="16485"/>
                  </a:lnTo>
                  <a:lnTo>
                    <a:pt x="18729" y="16493"/>
                  </a:lnTo>
                  <a:lnTo>
                    <a:pt x="18738" y="16501"/>
                  </a:lnTo>
                  <a:lnTo>
                    <a:pt x="18747" y="16509"/>
                  </a:lnTo>
                  <a:lnTo>
                    <a:pt x="18756" y="16517"/>
                  </a:lnTo>
                  <a:lnTo>
                    <a:pt x="18765" y="16525"/>
                  </a:lnTo>
                  <a:lnTo>
                    <a:pt x="18774" y="16533"/>
                  </a:lnTo>
                  <a:lnTo>
                    <a:pt x="18783" y="16540"/>
                  </a:lnTo>
                  <a:lnTo>
                    <a:pt x="18792" y="16548"/>
                  </a:lnTo>
                  <a:lnTo>
                    <a:pt x="18801" y="16556"/>
                  </a:lnTo>
                  <a:lnTo>
                    <a:pt x="18810" y="16564"/>
                  </a:lnTo>
                  <a:lnTo>
                    <a:pt x="18819" y="16572"/>
                  </a:lnTo>
                  <a:lnTo>
                    <a:pt x="18828" y="16580"/>
                  </a:lnTo>
                  <a:lnTo>
                    <a:pt x="18837" y="16588"/>
                  </a:lnTo>
                  <a:lnTo>
                    <a:pt x="18846" y="16596"/>
                  </a:lnTo>
                  <a:lnTo>
                    <a:pt x="18855" y="16604"/>
                  </a:lnTo>
                  <a:lnTo>
                    <a:pt x="18864" y="16612"/>
                  </a:lnTo>
                  <a:lnTo>
                    <a:pt x="18873" y="16620"/>
                  </a:lnTo>
                  <a:lnTo>
                    <a:pt x="18882" y="16628"/>
                  </a:lnTo>
                  <a:lnTo>
                    <a:pt x="18891" y="16636"/>
                  </a:lnTo>
                  <a:lnTo>
                    <a:pt x="18900" y="16643"/>
                  </a:lnTo>
                  <a:lnTo>
                    <a:pt x="18909" y="16651"/>
                  </a:lnTo>
                  <a:lnTo>
                    <a:pt x="18918" y="16659"/>
                  </a:lnTo>
                  <a:lnTo>
                    <a:pt x="18927" y="16667"/>
                  </a:lnTo>
                  <a:lnTo>
                    <a:pt x="18936" y="16675"/>
                  </a:lnTo>
                  <a:lnTo>
                    <a:pt x="18945" y="16683"/>
                  </a:lnTo>
                  <a:lnTo>
                    <a:pt x="18954" y="16691"/>
                  </a:lnTo>
                  <a:lnTo>
                    <a:pt x="18963" y="16699"/>
                  </a:lnTo>
                  <a:lnTo>
                    <a:pt x="18972" y="16707"/>
                  </a:lnTo>
                  <a:lnTo>
                    <a:pt x="18981" y="16715"/>
                  </a:lnTo>
                  <a:lnTo>
                    <a:pt x="18990" y="16723"/>
                  </a:lnTo>
                  <a:lnTo>
                    <a:pt x="18999" y="16731"/>
                  </a:lnTo>
                  <a:lnTo>
                    <a:pt x="19008" y="16739"/>
                  </a:lnTo>
                  <a:lnTo>
                    <a:pt x="19017" y="16747"/>
                  </a:lnTo>
                  <a:lnTo>
                    <a:pt x="19026" y="16754"/>
                  </a:lnTo>
                  <a:lnTo>
                    <a:pt x="19035" y="16762"/>
                  </a:lnTo>
                  <a:lnTo>
                    <a:pt x="19044" y="16770"/>
                  </a:lnTo>
                  <a:lnTo>
                    <a:pt x="19053" y="16778"/>
                  </a:lnTo>
                  <a:lnTo>
                    <a:pt x="19062" y="16786"/>
                  </a:lnTo>
                  <a:lnTo>
                    <a:pt x="19071" y="16794"/>
                  </a:lnTo>
                  <a:lnTo>
                    <a:pt x="19080" y="16802"/>
                  </a:lnTo>
                  <a:lnTo>
                    <a:pt x="19089" y="16810"/>
                  </a:lnTo>
                  <a:lnTo>
                    <a:pt x="19098" y="16818"/>
                  </a:lnTo>
                  <a:lnTo>
                    <a:pt x="19107" y="16826"/>
                  </a:lnTo>
                  <a:lnTo>
                    <a:pt x="19116" y="16834"/>
                  </a:lnTo>
                  <a:lnTo>
                    <a:pt x="19125" y="16842"/>
                  </a:lnTo>
                  <a:lnTo>
                    <a:pt x="19134" y="16850"/>
                  </a:lnTo>
                  <a:lnTo>
                    <a:pt x="19143" y="16857"/>
                  </a:lnTo>
                  <a:lnTo>
                    <a:pt x="19152" y="16865"/>
                  </a:lnTo>
                  <a:lnTo>
                    <a:pt x="19161" y="16873"/>
                  </a:lnTo>
                  <a:lnTo>
                    <a:pt x="19170" y="16881"/>
                  </a:lnTo>
                  <a:lnTo>
                    <a:pt x="19179" y="16889"/>
                  </a:lnTo>
                  <a:lnTo>
                    <a:pt x="19188" y="16897"/>
                  </a:lnTo>
                  <a:lnTo>
                    <a:pt x="19197" y="16905"/>
                  </a:lnTo>
                  <a:lnTo>
                    <a:pt x="19206" y="16913"/>
                  </a:lnTo>
                  <a:lnTo>
                    <a:pt x="19215" y="16921"/>
                  </a:lnTo>
                  <a:lnTo>
                    <a:pt x="19224" y="16929"/>
                  </a:lnTo>
                  <a:lnTo>
                    <a:pt x="19233" y="16937"/>
                  </a:lnTo>
                  <a:lnTo>
                    <a:pt x="19242" y="16945"/>
                  </a:lnTo>
                  <a:lnTo>
                    <a:pt x="19251" y="16953"/>
                  </a:lnTo>
                  <a:lnTo>
                    <a:pt x="19260" y="16961"/>
                  </a:lnTo>
                  <a:lnTo>
                    <a:pt x="19269" y="16968"/>
                  </a:lnTo>
                  <a:lnTo>
                    <a:pt x="19278" y="16976"/>
                  </a:lnTo>
                  <a:lnTo>
                    <a:pt x="19287" y="16984"/>
                  </a:lnTo>
                  <a:lnTo>
                    <a:pt x="19296" y="16992"/>
                  </a:lnTo>
                  <a:lnTo>
                    <a:pt x="19305" y="17000"/>
                  </a:lnTo>
                  <a:lnTo>
                    <a:pt x="19314" y="17008"/>
                  </a:lnTo>
                  <a:lnTo>
                    <a:pt x="19323" y="17016"/>
                  </a:lnTo>
                  <a:lnTo>
                    <a:pt x="19332" y="17024"/>
                  </a:lnTo>
                  <a:lnTo>
                    <a:pt x="19341" y="17032"/>
                  </a:lnTo>
                  <a:lnTo>
                    <a:pt x="19350" y="17040"/>
                  </a:lnTo>
                  <a:lnTo>
                    <a:pt x="19359" y="17048"/>
                  </a:lnTo>
                  <a:lnTo>
                    <a:pt x="19368" y="17056"/>
                  </a:lnTo>
                  <a:lnTo>
                    <a:pt x="19377" y="17064"/>
                  </a:lnTo>
                  <a:lnTo>
                    <a:pt x="19386" y="17071"/>
                  </a:lnTo>
                  <a:lnTo>
                    <a:pt x="19395" y="17079"/>
                  </a:lnTo>
                  <a:lnTo>
                    <a:pt x="19404" y="17087"/>
                  </a:lnTo>
                  <a:lnTo>
                    <a:pt x="19413" y="17095"/>
                  </a:lnTo>
                  <a:lnTo>
                    <a:pt x="19422" y="17103"/>
                  </a:lnTo>
                  <a:lnTo>
                    <a:pt x="19431" y="17111"/>
                  </a:lnTo>
                  <a:lnTo>
                    <a:pt x="19440" y="17119"/>
                  </a:lnTo>
                  <a:lnTo>
                    <a:pt x="19449" y="17127"/>
                  </a:lnTo>
                  <a:lnTo>
                    <a:pt x="19458" y="17135"/>
                  </a:lnTo>
                  <a:lnTo>
                    <a:pt x="19467" y="17143"/>
                  </a:lnTo>
                  <a:lnTo>
                    <a:pt x="19476" y="17151"/>
                  </a:lnTo>
                  <a:lnTo>
                    <a:pt x="19485" y="17159"/>
                  </a:lnTo>
                  <a:lnTo>
                    <a:pt x="19494" y="17167"/>
                  </a:lnTo>
                  <a:lnTo>
                    <a:pt x="19503" y="17174"/>
                  </a:lnTo>
                  <a:lnTo>
                    <a:pt x="19512" y="17182"/>
                  </a:lnTo>
                  <a:lnTo>
                    <a:pt x="19521" y="17190"/>
                  </a:lnTo>
                  <a:lnTo>
                    <a:pt x="19530" y="17198"/>
                  </a:lnTo>
                  <a:lnTo>
                    <a:pt x="19539" y="17206"/>
                  </a:lnTo>
                  <a:lnTo>
                    <a:pt x="19548" y="17214"/>
                  </a:lnTo>
                  <a:lnTo>
                    <a:pt x="19557" y="17222"/>
                  </a:lnTo>
                  <a:lnTo>
                    <a:pt x="19566" y="17230"/>
                  </a:lnTo>
                  <a:lnTo>
                    <a:pt x="19575" y="17238"/>
                  </a:lnTo>
                  <a:lnTo>
                    <a:pt x="19584" y="17246"/>
                  </a:lnTo>
                  <a:lnTo>
                    <a:pt x="19593" y="17254"/>
                  </a:lnTo>
                  <a:lnTo>
                    <a:pt x="19602" y="17262"/>
                  </a:lnTo>
                  <a:lnTo>
                    <a:pt x="19611" y="17270"/>
                  </a:lnTo>
                  <a:lnTo>
                    <a:pt x="19620" y="17278"/>
                  </a:lnTo>
                  <a:lnTo>
                    <a:pt x="19629" y="17285"/>
                  </a:lnTo>
                  <a:lnTo>
                    <a:pt x="19638" y="17293"/>
                  </a:lnTo>
                  <a:lnTo>
                    <a:pt x="19647" y="17301"/>
                  </a:lnTo>
                  <a:lnTo>
                    <a:pt x="19656" y="17309"/>
                  </a:lnTo>
                  <a:lnTo>
                    <a:pt x="19665" y="17317"/>
                  </a:lnTo>
                  <a:lnTo>
                    <a:pt x="19674" y="17325"/>
                  </a:lnTo>
                  <a:lnTo>
                    <a:pt x="19683" y="17333"/>
                  </a:lnTo>
                  <a:lnTo>
                    <a:pt x="19692" y="17341"/>
                  </a:lnTo>
                  <a:lnTo>
                    <a:pt x="19701" y="17349"/>
                  </a:lnTo>
                  <a:lnTo>
                    <a:pt x="19710" y="17357"/>
                  </a:lnTo>
                  <a:lnTo>
                    <a:pt x="19719" y="17365"/>
                  </a:lnTo>
                  <a:lnTo>
                    <a:pt x="19728" y="17373"/>
                  </a:lnTo>
                  <a:lnTo>
                    <a:pt x="19737" y="17381"/>
                  </a:lnTo>
                  <a:lnTo>
                    <a:pt x="19746" y="17388"/>
                  </a:lnTo>
                  <a:lnTo>
                    <a:pt x="19755" y="17396"/>
                  </a:lnTo>
                  <a:lnTo>
                    <a:pt x="19764" y="17404"/>
                  </a:lnTo>
                  <a:lnTo>
                    <a:pt x="19773" y="17412"/>
                  </a:lnTo>
                  <a:lnTo>
                    <a:pt x="19782" y="17420"/>
                  </a:lnTo>
                  <a:lnTo>
                    <a:pt x="19791" y="17428"/>
                  </a:lnTo>
                  <a:lnTo>
                    <a:pt x="19800" y="17436"/>
                  </a:lnTo>
                  <a:lnTo>
                    <a:pt x="19809" y="17444"/>
                  </a:lnTo>
                  <a:lnTo>
                    <a:pt x="19818" y="17452"/>
                  </a:lnTo>
                  <a:lnTo>
                    <a:pt x="19827" y="17460"/>
                  </a:lnTo>
                  <a:lnTo>
                    <a:pt x="19836" y="17468"/>
                  </a:lnTo>
                  <a:lnTo>
                    <a:pt x="19845" y="17476"/>
                  </a:lnTo>
                  <a:lnTo>
                    <a:pt x="19854" y="17484"/>
                  </a:lnTo>
                  <a:lnTo>
                    <a:pt x="19863" y="17492"/>
                  </a:lnTo>
                  <a:lnTo>
                    <a:pt x="19872" y="17499"/>
                  </a:lnTo>
                  <a:lnTo>
                    <a:pt x="19881" y="17507"/>
                  </a:lnTo>
                  <a:lnTo>
                    <a:pt x="19890" y="17515"/>
                  </a:lnTo>
                  <a:lnTo>
                    <a:pt x="19899" y="17523"/>
                  </a:lnTo>
                  <a:lnTo>
                    <a:pt x="19908" y="17531"/>
                  </a:lnTo>
                  <a:lnTo>
                    <a:pt x="19917" y="17539"/>
                  </a:lnTo>
                  <a:lnTo>
                    <a:pt x="19926" y="17547"/>
                  </a:lnTo>
                  <a:lnTo>
                    <a:pt x="19935" y="17555"/>
                  </a:lnTo>
                  <a:lnTo>
                    <a:pt x="19944" y="17563"/>
                  </a:lnTo>
                  <a:lnTo>
                    <a:pt x="19953" y="17571"/>
                  </a:lnTo>
                  <a:lnTo>
                    <a:pt x="19962" y="17579"/>
                  </a:lnTo>
                  <a:lnTo>
                    <a:pt x="19971" y="17587"/>
                  </a:lnTo>
                  <a:lnTo>
                    <a:pt x="19980" y="17595"/>
                  </a:lnTo>
                  <a:lnTo>
                    <a:pt x="19989" y="17602"/>
                  </a:lnTo>
                  <a:lnTo>
                    <a:pt x="19998" y="17610"/>
                  </a:lnTo>
                  <a:lnTo>
                    <a:pt x="20007" y="17618"/>
                  </a:lnTo>
                  <a:lnTo>
                    <a:pt x="20016" y="17626"/>
                  </a:lnTo>
                  <a:lnTo>
                    <a:pt x="20025" y="17634"/>
                  </a:lnTo>
                  <a:lnTo>
                    <a:pt x="20034" y="17642"/>
                  </a:lnTo>
                  <a:lnTo>
                    <a:pt x="20043" y="17650"/>
                  </a:lnTo>
                  <a:lnTo>
                    <a:pt x="20052" y="17658"/>
                  </a:lnTo>
                  <a:lnTo>
                    <a:pt x="20061" y="17666"/>
                  </a:lnTo>
                  <a:lnTo>
                    <a:pt x="20070" y="17674"/>
                  </a:lnTo>
                  <a:lnTo>
                    <a:pt x="20079" y="17682"/>
                  </a:lnTo>
                  <a:lnTo>
                    <a:pt x="20088" y="17690"/>
                  </a:lnTo>
                  <a:lnTo>
                    <a:pt x="20097" y="17698"/>
                  </a:lnTo>
                  <a:lnTo>
                    <a:pt x="20106" y="17705"/>
                  </a:lnTo>
                  <a:lnTo>
                    <a:pt x="20115" y="17713"/>
                  </a:lnTo>
                  <a:lnTo>
                    <a:pt x="20124" y="17721"/>
                  </a:lnTo>
                  <a:lnTo>
                    <a:pt x="20133" y="17729"/>
                  </a:lnTo>
                  <a:lnTo>
                    <a:pt x="20142" y="17737"/>
                  </a:lnTo>
                  <a:lnTo>
                    <a:pt x="20151" y="17745"/>
                  </a:lnTo>
                  <a:lnTo>
                    <a:pt x="20160" y="17753"/>
                  </a:lnTo>
                  <a:lnTo>
                    <a:pt x="20169" y="17761"/>
                  </a:lnTo>
                  <a:lnTo>
                    <a:pt x="20178" y="17769"/>
                  </a:lnTo>
                  <a:lnTo>
                    <a:pt x="20187" y="17777"/>
                  </a:lnTo>
                  <a:lnTo>
                    <a:pt x="20196" y="17785"/>
                  </a:lnTo>
                  <a:lnTo>
                    <a:pt x="20205" y="17793"/>
                  </a:lnTo>
                  <a:lnTo>
                    <a:pt x="20214" y="17801"/>
                  </a:lnTo>
                  <a:lnTo>
                    <a:pt x="20223" y="17809"/>
                  </a:lnTo>
                  <a:lnTo>
                    <a:pt x="20232" y="17816"/>
                  </a:lnTo>
                  <a:lnTo>
                    <a:pt x="20241" y="17824"/>
                  </a:lnTo>
                  <a:lnTo>
                    <a:pt x="20250" y="17832"/>
                  </a:lnTo>
                  <a:lnTo>
                    <a:pt x="20259" y="17840"/>
                  </a:lnTo>
                  <a:lnTo>
                    <a:pt x="20268" y="17848"/>
                  </a:lnTo>
                  <a:lnTo>
                    <a:pt x="20277" y="17856"/>
                  </a:lnTo>
                  <a:lnTo>
                    <a:pt x="20286" y="17864"/>
                  </a:lnTo>
                  <a:lnTo>
                    <a:pt x="20295" y="17872"/>
                  </a:lnTo>
                  <a:lnTo>
                    <a:pt x="20304" y="17880"/>
                  </a:lnTo>
                  <a:lnTo>
                    <a:pt x="20313" y="17888"/>
                  </a:lnTo>
                  <a:lnTo>
                    <a:pt x="20322" y="17896"/>
                  </a:lnTo>
                  <a:lnTo>
                    <a:pt x="20331" y="17904"/>
                  </a:lnTo>
                  <a:lnTo>
                    <a:pt x="20340" y="17912"/>
                  </a:lnTo>
                  <a:lnTo>
                    <a:pt x="20349" y="17919"/>
                  </a:lnTo>
                  <a:lnTo>
                    <a:pt x="20358" y="17927"/>
                  </a:lnTo>
                  <a:lnTo>
                    <a:pt x="20367" y="17935"/>
                  </a:lnTo>
                  <a:lnTo>
                    <a:pt x="20376" y="17943"/>
                  </a:lnTo>
                  <a:lnTo>
                    <a:pt x="20385" y="17951"/>
                  </a:lnTo>
                  <a:lnTo>
                    <a:pt x="20394" y="17959"/>
                  </a:lnTo>
                  <a:lnTo>
                    <a:pt x="20403" y="17967"/>
                  </a:lnTo>
                  <a:lnTo>
                    <a:pt x="20412" y="17975"/>
                  </a:lnTo>
                  <a:lnTo>
                    <a:pt x="20421" y="17983"/>
                  </a:lnTo>
                  <a:lnTo>
                    <a:pt x="20430" y="17991"/>
                  </a:lnTo>
                  <a:lnTo>
                    <a:pt x="20439" y="17999"/>
                  </a:lnTo>
                  <a:lnTo>
                    <a:pt x="20448" y="18007"/>
                  </a:lnTo>
                  <a:lnTo>
                    <a:pt x="20457" y="18015"/>
                  </a:lnTo>
                  <a:lnTo>
                    <a:pt x="20466" y="18023"/>
                  </a:lnTo>
                  <a:lnTo>
                    <a:pt x="20475" y="18030"/>
                  </a:lnTo>
                  <a:lnTo>
                    <a:pt x="20484" y="18038"/>
                  </a:lnTo>
                  <a:lnTo>
                    <a:pt x="20493" y="18046"/>
                  </a:lnTo>
                  <a:lnTo>
                    <a:pt x="20502" y="18054"/>
                  </a:lnTo>
                  <a:lnTo>
                    <a:pt x="20511" y="18062"/>
                  </a:lnTo>
                  <a:lnTo>
                    <a:pt x="20520" y="18070"/>
                  </a:lnTo>
                  <a:lnTo>
                    <a:pt x="20529" y="18078"/>
                  </a:lnTo>
                  <a:lnTo>
                    <a:pt x="20538" y="18086"/>
                  </a:lnTo>
                  <a:lnTo>
                    <a:pt x="20547" y="18094"/>
                  </a:lnTo>
                  <a:lnTo>
                    <a:pt x="20556" y="18102"/>
                  </a:lnTo>
                  <a:lnTo>
                    <a:pt x="20565" y="18110"/>
                  </a:lnTo>
                  <a:lnTo>
                    <a:pt x="20574" y="18118"/>
                  </a:lnTo>
                  <a:lnTo>
                    <a:pt x="20583" y="18126"/>
                  </a:lnTo>
                  <a:lnTo>
                    <a:pt x="20592" y="18133"/>
                  </a:lnTo>
                  <a:lnTo>
                    <a:pt x="20601" y="18141"/>
                  </a:lnTo>
                  <a:lnTo>
                    <a:pt x="20610" y="18149"/>
                  </a:lnTo>
                  <a:lnTo>
                    <a:pt x="20619" y="18157"/>
                  </a:lnTo>
                  <a:lnTo>
                    <a:pt x="20628" y="18165"/>
                  </a:lnTo>
                  <a:lnTo>
                    <a:pt x="20637" y="18173"/>
                  </a:lnTo>
                  <a:lnTo>
                    <a:pt x="20646" y="18181"/>
                  </a:lnTo>
                  <a:lnTo>
                    <a:pt x="20655" y="18189"/>
                  </a:lnTo>
                  <a:lnTo>
                    <a:pt x="20664" y="18197"/>
                  </a:lnTo>
                  <a:lnTo>
                    <a:pt x="20673" y="18205"/>
                  </a:lnTo>
                  <a:lnTo>
                    <a:pt x="20682" y="18213"/>
                  </a:lnTo>
                  <a:lnTo>
                    <a:pt x="20691" y="18221"/>
                  </a:lnTo>
                  <a:lnTo>
                    <a:pt x="20700" y="18229"/>
                  </a:lnTo>
                  <a:lnTo>
                    <a:pt x="20709" y="18236"/>
                  </a:lnTo>
                  <a:lnTo>
                    <a:pt x="20718" y="18244"/>
                  </a:lnTo>
                  <a:lnTo>
                    <a:pt x="20727" y="18252"/>
                  </a:lnTo>
                  <a:lnTo>
                    <a:pt x="20736" y="18260"/>
                  </a:lnTo>
                  <a:lnTo>
                    <a:pt x="20745" y="18268"/>
                  </a:lnTo>
                  <a:lnTo>
                    <a:pt x="20754" y="18276"/>
                  </a:lnTo>
                  <a:lnTo>
                    <a:pt x="20763" y="18284"/>
                  </a:lnTo>
                  <a:lnTo>
                    <a:pt x="20772" y="18292"/>
                  </a:lnTo>
                  <a:lnTo>
                    <a:pt x="20781" y="18300"/>
                  </a:lnTo>
                  <a:lnTo>
                    <a:pt x="20790" y="18308"/>
                  </a:lnTo>
                  <a:lnTo>
                    <a:pt x="20799" y="18316"/>
                  </a:lnTo>
                  <a:lnTo>
                    <a:pt x="20808" y="18324"/>
                  </a:lnTo>
                  <a:lnTo>
                    <a:pt x="20817" y="18332"/>
                  </a:lnTo>
                  <a:lnTo>
                    <a:pt x="20826" y="18340"/>
                  </a:lnTo>
                  <a:lnTo>
                    <a:pt x="20835" y="18347"/>
                  </a:lnTo>
                  <a:lnTo>
                    <a:pt x="20844" y="18355"/>
                  </a:lnTo>
                  <a:lnTo>
                    <a:pt x="20853" y="18363"/>
                  </a:lnTo>
                  <a:lnTo>
                    <a:pt x="20862" y="18371"/>
                  </a:lnTo>
                  <a:lnTo>
                    <a:pt x="20871" y="18379"/>
                  </a:lnTo>
                  <a:lnTo>
                    <a:pt x="20880" y="18387"/>
                  </a:lnTo>
                  <a:lnTo>
                    <a:pt x="20889" y="18395"/>
                  </a:lnTo>
                  <a:lnTo>
                    <a:pt x="20898" y="18403"/>
                  </a:lnTo>
                  <a:lnTo>
                    <a:pt x="20907" y="18411"/>
                  </a:lnTo>
                  <a:lnTo>
                    <a:pt x="20916" y="18419"/>
                  </a:lnTo>
                  <a:lnTo>
                    <a:pt x="20925" y="18427"/>
                  </a:lnTo>
                  <a:lnTo>
                    <a:pt x="20934" y="18435"/>
                  </a:lnTo>
                  <a:lnTo>
                    <a:pt x="20943" y="18443"/>
                  </a:lnTo>
                  <a:lnTo>
                    <a:pt x="20952" y="18450"/>
                  </a:lnTo>
                  <a:lnTo>
                    <a:pt x="20961" y="18458"/>
                  </a:lnTo>
                  <a:lnTo>
                    <a:pt x="20970" y="18466"/>
                  </a:lnTo>
                  <a:lnTo>
                    <a:pt x="20979" y="18474"/>
                  </a:lnTo>
                  <a:lnTo>
                    <a:pt x="20988" y="18482"/>
                  </a:lnTo>
                  <a:lnTo>
                    <a:pt x="20997" y="18490"/>
                  </a:lnTo>
                  <a:lnTo>
                    <a:pt x="21006" y="18498"/>
                  </a:lnTo>
                  <a:lnTo>
                    <a:pt x="21015" y="18506"/>
                  </a:lnTo>
                  <a:lnTo>
                    <a:pt x="21024" y="18514"/>
                  </a:lnTo>
                  <a:lnTo>
                    <a:pt x="21033" y="18522"/>
                  </a:lnTo>
                  <a:lnTo>
                    <a:pt x="21042" y="18530"/>
                  </a:lnTo>
                  <a:lnTo>
                    <a:pt x="21051" y="18538"/>
                  </a:lnTo>
                  <a:lnTo>
                    <a:pt x="21060" y="18546"/>
                  </a:lnTo>
                  <a:lnTo>
                    <a:pt x="21069" y="18554"/>
                  </a:lnTo>
                  <a:lnTo>
                    <a:pt x="21078" y="18561"/>
                  </a:lnTo>
                  <a:lnTo>
                    <a:pt x="21087" y="18569"/>
                  </a:lnTo>
                  <a:lnTo>
                    <a:pt x="21096" y="18577"/>
                  </a:lnTo>
                  <a:lnTo>
                    <a:pt x="21105" y="18585"/>
                  </a:lnTo>
                  <a:lnTo>
                    <a:pt x="21114" y="18593"/>
                  </a:lnTo>
                  <a:lnTo>
                    <a:pt x="21123" y="18601"/>
                  </a:lnTo>
                  <a:lnTo>
                    <a:pt x="21132" y="18609"/>
                  </a:lnTo>
                  <a:lnTo>
                    <a:pt x="21141" y="18617"/>
                  </a:lnTo>
                  <a:lnTo>
                    <a:pt x="21150" y="18625"/>
                  </a:lnTo>
                  <a:lnTo>
                    <a:pt x="21159" y="18633"/>
                  </a:lnTo>
                  <a:lnTo>
                    <a:pt x="21168" y="18641"/>
                  </a:lnTo>
                  <a:lnTo>
                    <a:pt x="21177" y="18649"/>
                  </a:lnTo>
                  <a:lnTo>
                    <a:pt x="21186" y="18657"/>
                  </a:lnTo>
                  <a:lnTo>
                    <a:pt x="21195" y="18664"/>
                  </a:lnTo>
                  <a:lnTo>
                    <a:pt x="21204" y="18672"/>
                  </a:lnTo>
                  <a:lnTo>
                    <a:pt x="21213" y="18680"/>
                  </a:lnTo>
                  <a:lnTo>
                    <a:pt x="21222" y="18688"/>
                  </a:lnTo>
                  <a:lnTo>
                    <a:pt x="21231" y="18696"/>
                  </a:lnTo>
                  <a:lnTo>
                    <a:pt x="21240" y="18704"/>
                  </a:lnTo>
                  <a:lnTo>
                    <a:pt x="21249" y="18712"/>
                  </a:lnTo>
                  <a:lnTo>
                    <a:pt x="21258" y="18720"/>
                  </a:lnTo>
                  <a:lnTo>
                    <a:pt x="21267" y="18728"/>
                  </a:lnTo>
                  <a:lnTo>
                    <a:pt x="21276" y="18736"/>
                  </a:lnTo>
                  <a:lnTo>
                    <a:pt x="21285" y="18744"/>
                  </a:lnTo>
                  <a:lnTo>
                    <a:pt x="21294" y="18752"/>
                  </a:lnTo>
                  <a:lnTo>
                    <a:pt x="21303" y="18760"/>
                  </a:lnTo>
                  <a:lnTo>
                    <a:pt x="21312" y="18768"/>
                  </a:lnTo>
                  <a:lnTo>
                    <a:pt x="21321" y="18775"/>
                  </a:lnTo>
                  <a:lnTo>
                    <a:pt x="21330" y="18783"/>
                  </a:lnTo>
                  <a:lnTo>
                    <a:pt x="21339" y="18791"/>
                  </a:lnTo>
                  <a:lnTo>
                    <a:pt x="21348" y="18799"/>
                  </a:lnTo>
                  <a:lnTo>
                    <a:pt x="21357" y="18807"/>
                  </a:lnTo>
                  <a:lnTo>
                    <a:pt x="21366" y="18815"/>
                  </a:lnTo>
                  <a:lnTo>
                    <a:pt x="21375" y="18823"/>
                  </a:lnTo>
                  <a:lnTo>
                    <a:pt x="21384" y="18831"/>
                  </a:lnTo>
                  <a:lnTo>
                    <a:pt x="21393" y="18839"/>
                  </a:lnTo>
                  <a:lnTo>
                    <a:pt x="21402" y="18847"/>
                  </a:lnTo>
                  <a:lnTo>
                    <a:pt x="21411" y="18855"/>
                  </a:lnTo>
                  <a:lnTo>
                    <a:pt x="21420" y="18863"/>
                  </a:lnTo>
                  <a:lnTo>
                    <a:pt x="21429" y="18871"/>
                  </a:lnTo>
                  <a:lnTo>
                    <a:pt x="21438" y="18878"/>
                  </a:lnTo>
                  <a:lnTo>
                    <a:pt x="21447" y="18886"/>
                  </a:lnTo>
                  <a:lnTo>
                    <a:pt x="21456" y="18894"/>
                  </a:lnTo>
                  <a:lnTo>
                    <a:pt x="21465" y="18902"/>
                  </a:lnTo>
                  <a:lnTo>
                    <a:pt x="21474" y="18910"/>
                  </a:lnTo>
                  <a:lnTo>
                    <a:pt x="21483" y="18918"/>
                  </a:lnTo>
                  <a:lnTo>
                    <a:pt x="21492" y="18926"/>
                  </a:lnTo>
                  <a:lnTo>
                    <a:pt x="21501" y="18934"/>
                  </a:lnTo>
                  <a:lnTo>
                    <a:pt x="21510" y="18942"/>
                  </a:lnTo>
                  <a:lnTo>
                    <a:pt x="21519" y="18950"/>
                  </a:lnTo>
                  <a:lnTo>
                    <a:pt x="21528" y="18958"/>
                  </a:lnTo>
                  <a:lnTo>
                    <a:pt x="21537" y="18966"/>
                  </a:lnTo>
                  <a:lnTo>
                    <a:pt x="21546" y="18974"/>
                  </a:lnTo>
                  <a:lnTo>
                    <a:pt x="21555" y="18981"/>
                  </a:lnTo>
                  <a:lnTo>
                    <a:pt x="21564" y="18989"/>
                  </a:lnTo>
                  <a:lnTo>
                    <a:pt x="21573" y="18997"/>
                  </a:lnTo>
                  <a:lnTo>
                    <a:pt x="21582" y="19005"/>
                  </a:lnTo>
                  <a:lnTo>
                    <a:pt x="21591" y="19013"/>
                  </a:lnTo>
                  <a:lnTo>
                    <a:pt x="21600" y="19021"/>
                  </a:lnTo>
                  <a:lnTo>
                    <a:pt x="21609" y="19029"/>
                  </a:lnTo>
                  <a:lnTo>
                    <a:pt x="21618" y="19037"/>
                  </a:lnTo>
                  <a:lnTo>
                    <a:pt x="21627" y="19045"/>
                  </a:lnTo>
                  <a:lnTo>
                    <a:pt x="21636" y="19053"/>
                  </a:lnTo>
                  <a:lnTo>
                    <a:pt x="21645" y="19061"/>
                  </a:lnTo>
                  <a:lnTo>
                    <a:pt x="21654" y="19069"/>
                  </a:lnTo>
                  <a:lnTo>
                    <a:pt x="21663" y="19077"/>
                  </a:lnTo>
                  <a:lnTo>
                    <a:pt x="21672" y="19085"/>
                  </a:lnTo>
                  <a:lnTo>
                    <a:pt x="21681" y="19092"/>
                  </a:lnTo>
                  <a:lnTo>
                    <a:pt x="21690" y="19100"/>
                  </a:lnTo>
                  <a:lnTo>
                    <a:pt x="21699" y="19108"/>
                  </a:lnTo>
                  <a:lnTo>
                    <a:pt x="21708" y="19116"/>
                  </a:lnTo>
                  <a:lnTo>
                    <a:pt x="21717" y="19124"/>
                  </a:lnTo>
                  <a:lnTo>
                    <a:pt x="21726" y="19132"/>
                  </a:lnTo>
                  <a:lnTo>
                    <a:pt x="21735" y="19140"/>
                  </a:lnTo>
                  <a:lnTo>
                    <a:pt x="21744" y="19148"/>
                  </a:lnTo>
                  <a:lnTo>
                    <a:pt x="21753" y="19156"/>
                  </a:lnTo>
                  <a:lnTo>
                    <a:pt x="21762" y="19164"/>
                  </a:lnTo>
                  <a:lnTo>
                    <a:pt x="21771" y="19172"/>
                  </a:lnTo>
                  <a:lnTo>
                    <a:pt x="21780" y="19180"/>
                  </a:lnTo>
                  <a:lnTo>
                    <a:pt x="21789" y="19188"/>
                  </a:lnTo>
                  <a:lnTo>
                    <a:pt x="21798" y="19195"/>
                  </a:lnTo>
                  <a:lnTo>
                    <a:pt x="21807" y="19203"/>
                  </a:lnTo>
                  <a:lnTo>
                    <a:pt x="21816" y="19211"/>
                  </a:lnTo>
                  <a:lnTo>
                    <a:pt x="21825" y="19219"/>
                  </a:lnTo>
                  <a:lnTo>
                    <a:pt x="21834" y="19227"/>
                  </a:lnTo>
                  <a:lnTo>
                    <a:pt x="21843" y="19235"/>
                  </a:lnTo>
                  <a:lnTo>
                    <a:pt x="21852" y="19243"/>
                  </a:lnTo>
                  <a:lnTo>
                    <a:pt x="21861" y="19251"/>
                  </a:lnTo>
                  <a:lnTo>
                    <a:pt x="21870" y="19259"/>
                  </a:lnTo>
                  <a:lnTo>
                    <a:pt x="21879" y="19267"/>
                  </a:lnTo>
                  <a:lnTo>
                    <a:pt x="21888" y="19275"/>
                  </a:lnTo>
                  <a:lnTo>
                    <a:pt x="21897" y="19283"/>
                  </a:lnTo>
                  <a:lnTo>
                    <a:pt x="21906" y="19291"/>
                  </a:lnTo>
                  <a:lnTo>
                    <a:pt x="21915" y="19299"/>
                  </a:lnTo>
                  <a:lnTo>
                    <a:pt x="21924" y="19306"/>
                  </a:lnTo>
                  <a:lnTo>
                    <a:pt x="21933" y="19314"/>
                  </a:lnTo>
                  <a:lnTo>
                    <a:pt x="21942" y="19322"/>
                  </a:lnTo>
                  <a:lnTo>
                    <a:pt x="21951" y="19330"/>
                  </a:lnTo>
                  <a:lnTo>
                    <a:pt x="21960" y="19338"/>
                  </a:lnTo>
                  <a:lnTo>
                    <a:pt x="21969" y="19346"/>
                  </a:lnTo>
                  <a:lnTo>
                    <a:pt x="21978" y="19354"/>
                  </a:lnTo>
                  <a:lnTo>
                    <a:pt x="21987" y="19362"/>
                  </a:lnTo>
                  <a:lnTo>
                    <a:pt x="21996" y="19370"/>
                  </a:lnTo>
                  <a:lnTo>
                    <a:pt x="22005" y="19378"/>
                  </a:lnTo>
                  <a:lnTo>
                    <a:pt x="22014" y="19386"/>
                  </a:lnTo>
                  <a:lnTo>
                    <a:pt x="22023" y="19394"/>
                  </a:lnTo>
                  <a:lnTo>
                    <a:pt x="22032" y="19402"/>
                  </a:lnTo>
                  <a:lnTo>
                    <a:pt x="22041" y="19409"/>
                  </a:lnTo>
                  <a:lnTo>
                    <a:pt x="22050" y="19417"/>
                  </a:lnTo>
                  <a:lnTo>
                    <a:pt x="22059" y="19425"/>
                  </a:lnTo>
                  <a:lnTo>
                    <a:pt x="22068" y="19433"/>
                  </a:lnTo>
                  <a:lnTo>
                    <a:pt x="22077" y="19441"/>
                  </a:lnTo>
                  <a:lnTo>
                    <a:pt x="22086" y="19449"/>
                  </a:lnTo>
                  <a:lnTo>
                    <a:pt x="22095" y="19457"/>
                  </a:lnTo>
                  <a:lnTo>
                    <a:pt x="22104" y="19465"/>
                  </a:lnTo>
                  <a:lnTo>
                    <a:pt x="22113" y="19473"/>
                  </a:lnTo>
                  <a:lnTo>
                    <a:pt x="22122" y="19481"/>
                  </a:lnTo>
                  <a:lnTo>
                    <a:pt x="22131" y="19489"/>
                  </a:lnTo>
                  <a:lnTo>
                    <a:pt x="22140" y="19497"/>
                  </a:lnTo>
                  <a:lnTo>
                    <a:pt x="22149" y="19505"/>
                  </a:lnTo>
                  <a:lnTo>
                    <a:pt x="22158" y="19512"/>
                  </a:lnTo>
                  <a:lnTo>
                    <a:pt x="22167" y="19520"/>
                  </a:lnTo>
                  <a:lnTo>
                    <a:pt x="22176" y="19528"/>
                  </a:lnTo>
                  <a:lnTo>
                    <a:pt x="22185" y="19536"/>
                  </a:lnTo>
                  <a:lnTo>
                    <a:pt x="22194" y="19544"/>
                  </a:lnTo>
                  <a:lnTo>
                    <a:pt x="22203" y="19552"/>
                  </a:lnTo>
                  <a:lnTo>
                    <a:pt x="22212" y="19560"/>
                  </a:lnTo>
                  <a:lnTo>
                    <a:pt x="22221" y="19568"/>
                  </a:lnTo>
                  <a:lnTo>
                    <a:pt x="22230" y="19576"/>
                  </a:lnTo>
                  <a:lnTo>
                    <a:pt x="22239" y="19584"/>
                  </a:lnTo>
                  <a:lnTo>
                    <a:pt x="22248" y="19592"/>
                  </a:lnTo>
                  <a:lnTo>
                    <a:pt x="22257" y="19600"/>
                  </a:lnTo>
                  <a:lnTo>
                    <a:pt x="22266" y="19608"/>
                  </a:lnTo>
                  <a:lnTo>
                    <a:pt x="22275" y="19616"/>
                  </a:lnTo>
                  <a:lnTo>
                    <a:pt x="22284" y="19623"/>
                  </a:lnTo>
                  <a:lnTo>
                    <a:pt x="22293" y="19631"/>
                  </a:lnTo>
                  <a:lnTo>
                    <a:pt x="22302" y="19639"/>
                  </a:lnTo>
                  <a:lnTo>
                    <a:pt x="22311" y="19647"/>
                  </a:lnTo>
                  <a:lnTo>
                    <a:pt x="22320" y="19655"/>
                  </a:lnTo>
                  <a:lnTo>
                    <a:pt x="22329" y="19663"/>
                  </a:lnTo>
                  <a:lnTo>
                    <a:pt x="22338" y="19671"/>
                  </a:lnTo>
                  <a:lnTo>
                    <a:pt x="22347" y="19679"/>
                  </a:lnTo>
                  <a:lnTo>
                    <a:pt x="22356" y="19687"/>
                  </a:lnTo>
                  <a:lnTo>
                    <a:pt x="22365" y="19695"/>
                  </a:lnTo>
                  <a:lnTo>
                    <a:pt x="22374" y="19703"/>
                  </a:lnTo>
                  <a:lnTo>
                    <a:pt x="22383" y="19711"/>
                  </a:lnTo>
                  <a:lnTo>
                    <a:pt x="22392" y="19719"/>
                  </a:lnTo>
                  <a:lnTo>
                    <a:pt x="22401" y="19726"/>
                  </a:lnTo>
                  <a:lnTo>
                    <a:pt x="22410" y="19734"/>
                  </a:lnTo>
                  <a:lnTo>
                    <a:pt x="22419" y="19742"/>
                  </a:lnTo>
                  <a:lnTo>
                    <a:pt x="22428" y="19750"/>
                  </a:lnTo>
                  <a:lnTo>
                    <a:pt x="22437" y="19758"/>
                  </a:lnTo>
                  <a:lnTo>
                    <a:pt x="22446" y="19766"/>
                  </a:lnTo>
                  <a:lnTo>
                    <a:pt x="22455" y="19774"/>
                  </a:lnTo>
                  <a:lnTo>
                    <a:pt x="22464" y="19782"/>
                  </a:lnTo>
                  <a:lnTo>
                    <a:pt x="22473" y="19790"/>
                  </a:lnTo>
                  <a:lnTo>
                    <a:pt x="22482" y="19798"/>
                  </a:lnTo>
                  <a:lnTo>
                    <a:pt x="22491" y="19806"/>
                  </a:lnTo>
                  <a:lnTo>
                    <a:pt x="22500" y="19814"/>
                  </a:lnTo>
                  <a:lnTo>
                    <a:pt x="22509" y="19822"/>
                  </a:lnTo>
                  <a:lnTo>
                    <a:pt x="22518" y="19830"/>
                  </a:lnTo>
                  <a:lnTo>
                    <a:pt x="22527" y="19837"/>
                  </a:lnTo>
                  <a:lnTo>
                    <a:pt x="22536" y="19845"/>
                  </a:lnTo>
                  <a:lnTo>
                    <a:pt x="22545" y="19853"/>
                  </a:lnTo>
                  <a:lnTo>
                    <a:pt x="22554" y="19861"/>
                  </a:lnTo>
                  <a:lnTo>
                    <a:pt x="22563" y="19869"/>
                  </a:lnTo>
                  <a:lnTo>
                    <a:pt x="22572" y="19877"/>
                  </a:lnTo>
                  <a:lnTo>
                    <a:pt x="22581" y="19885"/>
                  </a:lnTo>
                  <a:lnTo>
                    <a:pt x="22590" y="19893"/>
                  </a:lnTo>
                  <a:lnTo>
                    <a:pt x="22599" y="19901"/>
                  </a:lnTo>
                  <a:lnTo>
                    <a:pt x="22608" y="19909"/>
                  </a:lnTo>
                  <a:lnTo>
                    <a:pt x="22617" y="19917"/>
                  </a:lnTo>
                  <a:lnTo>
                    <a:pt x="22626" y="19925"/>
                  </a:lnTo>
                  <a:lnTo>
                    <a:pt x="22635" y="19933"/>
                  </a:lnTo>
                  <a:lnTo>
                    <a:pt x="22644" y="19940"/>
                  </a:lnTo>
                  <a:lnTo>
                    <a:pt x="22653" y="19948"/>
                  </a:lnTo>
                  <a:lnTo>
                    <a:pt x="22662" y="19956"/>
                  </a:lnTo>
                  <a:lnTo>
                    <a:pt x="22671" y="19964"/>
                  </a:lnTo>
                  <a:lnTo>
                    <a:pt x="22680" y="19972"/>
                  </a:lnTo>
                  <a:lnTo>
                    <a:pt x="22689" y="19980"/>
                  </a:lnTo>
                  <a:lnTo>
                    <a:pt x="22698" y="19988"/>
                  </a:lnTo>
                  <a:lnTo>
                    <a:pt x="22707" y="19996"/>
                  </a:lnTo>
                  <a:lnTo>
                    <a:pt x="22716" y="20004"/>
                  </a:lnTo>
                  <a:lnTo>
                    <a:pt x="22725" y="20012"/>
                  </a:lnTo>
                  <a:lnTo>
                    <a:pt x="22734" y="20020"/>
                  </a:lnTo>
                  <a:lnTo>
                    <a:pt x="22743" y="20028"/>
                  </a:lnTo>
                  <a:lnTo>
                    <a:pt x="22752" y="20036"/>
                  </a:lnTo>
                  <a:lnTo>
                    <a:pt x="22761" y="20043"/>
                  </a:lnTo>
                  <a:lnTo>
                    <a:pt x="22770" y="20051"/>
                  </a:lnTo>
                  <a:lnTo>
                    <a:pt x="22779" y="20059"/>
                  </a:lnTo>
                  <a:lnTo>
                    <a:pt x="22788" y="20067"/>
                  </a:lnTo>
                  <a:lnTo>
                    <a:pt x="22797" y="20075"/>
                  </a:lnTo>
                  <a:lnTo>
                    <a:pt x="22806" y="20083"/>
                  </a:lnTo>
                  <a:lnTo>
                    <a:pt x="22815" y="20091"/>
                  </a:lnTo>
                  <a:lnTo>
                    <a:pt x="22824" y="20099"/>
                  </a:lnTo>
                  <a:lnTo>
                    <a:pt x="22833" y="20107"/>
                  </a:lnTo>
                  <a:lnTo>
                    <a:pt x="22842" y="20115"/>
                  </a:lnTo>
                  <a:lnTo>
                    <a:pt x="22851" y="20123"/>
                  </a:lnTo>
                  <a:lnTo>
                    <a:pt x="22860" y="20131"/>
                  </a:lnTo>
                  <a:lnTo>
                    <a:pt x="22869" y="20139"/>
                  </a:lnTo>
                  <a:lnTo>
                    <a:pt x="22878" y="20147"/>
                  </a:lnTo>
                  <a:lnTo>
                    <a:pt x="22887" y="20154"/>
                  </a:lnTo>
                  <a:lnTo>
                    <a:pt x="22896" y="20162"/>
                  </a:lnTo>
                  <a:lnTo>
                    <a:pt x="22905" y="20170"/>
                  </a:lnTo>
                  <a:lnTo>
                    <a:pt x="22914" y="20178"/>
                  </a:lnTo>
                  <a:lnTo>
                    <a:pt x="22923" y="20186"/>
                  </a:lnTo>
                  <a:lnTo>
                    <a:pt x="22932" y="20194"/>
                  </a:lnTo>
                  <a:lnTo>
                    <a:pt x="22941" y="20202"/>
                  </a:lnTo>
                  <a:lnTo>
                    <a:pt x="22950" y="20210"/>
                  </a:lnTo>
                  <a:lnTo>
                    <a:pt x="22959" y="20218"/>
                  </a:lnTo>
                  <a:lnTo>
                    <a:pt x="22968" y="20226"/>
                  </a:lnTo>
                  <a:lnTo>
                    <a:pt x="22977" y="20234"/>
                  </a:lnTo>
                  <a:lnTo>
                    <a:pt x="22986" y="20242"/>
                  </a:lnTo>
                  <a:lnTo>
                    <a:pt x="22995" y="20250"/>
                  </a:lnTo>
                  <a:lnTo>
                    <a:pt x="23004" y="20257"/>
                  </a:lnTo>
                  <a:lnTo>
                    <a:pt x="23013" y="20265"/>
                  </a:lnTo>
                  <a:lnTo>
                    <a:pt x="23022" y="20273"/>
                  </a:lnTo>
                  <a:lnTo>
                    <a:pt x="23031" y="20281"/>
                  </a:lnTo>
                  <a:lnTo>
                    <a:pt x="23040" y="20289"/>
                  </a:lnTo>
                  <a:lnTo>
                    <a:pt x="23049" y="20297"/>
                  </a:lnTo>
                  <a:lnTo>
                    <a:pt x="23058" y="20305"/>
                  </a:lnTo>
                  <a:lnTo>
                    <a:pt x="23067" y="20313"/>
                  </a:lnTo>
                  <a:lnTo>
                    <a:pt x="23076" y="20321"/>
                  </a:lnTo>
                  <a:lnTo>
                    <a:pt x="23085" y="20329"/>
                  </a:lnTo>
                  <a:lnTo>
                    <a:pt x="23094" y="20337"/>
                  </a:lnTo>
                  <a:lnTo>
                    <a:pt x="23103" y="20345"/>
                  </a:lnTo>
                  <a:lnTo>
                    <a:pt x="23112" y="20353"/>
                  </a:lnTo>
                  <a:lnTo>
                    <a:pt x="23121" y="20361"/>
                  </a:lnTo>
                  <a:lnTo>
                    <a:pt x="23130" y="20368"/>
                  </a:lnTo>
                  <a:lnTo>
                    <a:pt x="23139" y="20376"/>
                  </a:lnTo>
                  <a:lnTo>
                    <a:pt x="23148" y="20384"/>
                  </a:lnTo>
                  <a:lnTo>
                    <a:pt x="23157" y="20392"/>
                  </a:lnTo>
                  <a:lnTo>
                    <a:pt x="23166" y="20400"/>
                  </a:lnTo>
                  <a:lnTo>
                    <a:pt x="23175" y="20408"/>
                  </a:lnTo>
                  <a:lnTo>
                    <a:pt x="23184" y="20416"/>
                  </a:lnTo>
                  <a:lnTo>
                    <a:pt x="23193" y="20424"/>
                  </a:lnTo>
                  <a:lnTo>
                    <a:pt x="23202" y="20432"/>
                  </a:lnTo>
                  <a:lnTo>
                    <a:pt x="23211" y="20440"/>
                  </a:lnTo>
                  <a:lnTo>
                    <a:pt x="23220" y="20448"/>
                  </a:lnTo>
                  <a:lnTo>
                    <a:pt x="23229" y="20456"/>
                  </a:lnTo>
                  <a:lnTo>
                    <a:pt x="23238" y="20464"/>
                  </a:lnTo>
                  <a:lnTo>
                    <a:pt x="23247" y="20471"/>
                  </a:lnTo>
                  <a:lnTo>
                    <a:pt x="23256" y="20479"/>
                  </a:lnTo>
                  <a:lnTo>
                    <a:pt x="23265" y="20487"/>
                  </a:lnTo>
                  <a:lnTo>
                    <a:pt x="23274" y="20495"/>
                  </a:lnTo>
                  <a:lnTo>
                    <a:pt x="23283" y="20503"/>
                  </a:lnTo>
                  <a:lnTo>
                    <a:pt x="23292" y="20511"/>
                  </a:lnTo>
                  <a:lnTo>
                    <a:pt x="23301" y="20519"/>
                  </a:lnTo>
                  <a:lnTo>
                    <a:pt x="23310" y="20527"/>
                  </a:lnTo>
                  <a:lnTo>
                    <a:pt x="23319" y="20535"/>
                  </a:lnTo>
                  <a:lnTo>
                    <a:pt x="23328" y="20543"/>
                  </a:lnTo>
                  <a:lnTo>
                    <a:pt x="23337" y="20551"/>
                  </a:lnTo>
                  <a:lnTo>
                    <a:pt x="23346" y="20559"/>
                  </a:lnTo>
                  <a:lnTo>
                    <a:pt x="23355" y="20567"/>
                  </a:lnTo>
                  <a:lnTo>
                    <a:pt x="23364" y="20575"/>
                  </a:lnTo>
                  <a:lnTo>
                    <a:pt x="23373" y="20582"/>
                  </a:lnTo>
                  <a:lnTo>
                    <a:pt x="23382" y="20590"/>
                  </a:lnTo>
                  <a:lnTo>
                    <a:pt x="23391" y="20598"/>
                  </a:lnTo>
                  <a:lnTo>
                    <a:pt x="23400" y="20606"/>
                  </a:lnTo>
                  <a:lnTo>
                    <a:pt x="23409" y="20614"/>
                  </a:lnTo>
                  <a:lnTo>
                    <a:pt x="23418" y="20622"/>
                  </a:lnTo>
                  <a:lnTo>
                    <a:pt x="23427" y="20630"/>
                  </a:lnTo>
                  <a:lnTo>
                    <a:pt x="23436" y="20638"/>
                  </a:lnTo>
                  <a:lnTo>
                    <a:pt x="23445" y="20646"/>
                  </a:lnTo>
                  <a:lnTo>
                    <a:pt x="23454" y="20654"/>
                  </a:lnTo>
                  <a:lnTo>
                    <a:pt x="23463" y="20662"/>
                  </a:lnTo>
                  <a:lnTo>
                    <a:pt x="23472" y="20670"/>
                  </a:lnTo>
                  <a:lnTo>
                    <a:pt x="23481" y="20678"/>
                  </a:lnTo>
                  <a:lnTo>
                    <a:pt x="23490" y="20685"/>
                  </a:lnTo>
                  <a:lnTo>
                    <a:pt x="23499" y="20693"/>
                  </a:lnTo>
                  <a:lnTo>
                    <a:pt x="23508" y="20701"/>
                  </a:lnTo>
                  <a:lnTo>
                    <a:pt x="23517" y="20709"/>
                  </a:lnTo>
                  <a:lnTo>
                    <a:pt x="23526" y="20717"/>
                  </a:lnTo>
                  <a:lnTo>
                    <a:pt x="23535" y="20725"/>
                  </a:lnTo>
                  <a:lnTo>
                    <a:pt x="23544" y="20733"/>
                  </a:lnTo>
                  <a:lnTo>
                    <a:pt x="23553" y="20741"/>
                  </a:lnTo>
                  <a:lnTo>
                    <a:pt x="23562" y="20749"/>
                  </a:lnTo>
                  <a:lnTo>
                    <a:pt x="23571" y="20757"/>
                  </a:lnTo>
                  <a:lnTo>
                    <a:pt x="23580" y="20765"/>
                  </a:lnTo>
                  <a:lnTo>
                    <a:pt x="23589" y="20773"/>
                  </a:lnTo>
                  <a:lnTo>
                    <a:pt x="23598" y="20781"/>
                  </a:lnTo>
                  <a:lnTo>
                    <a:pt x="23607" y="20788"/>
                  </a:lnTo>
                  <a:lnTo>
                    <a:pt x="23616" y="20796"/>
                  </a:lnTo>
                  <a:lnTo>
                    <a:pt x="23625" y="20804"/>
                  </a:lnTo>
                  <a:lnTo>
                    <a:pt x="23634" y="20812"/>
                  </a:lnTo>
                  <a:lnTo>
                    <a:pt x="23643" y="20820"/>
                  </a:lnTo>
                  <a:lnTo>
                    <a:pt x="23652" y="20828"/>
                  </a:lnTo>
                  <a:lnTo>
                    <a:pt x="23661" y="20836"/>
                  </a:lnTo>
                  <a:lnTo>
                    <a:pt x="23670" y="20844"/>
                  </a:lnTo>
                  <a:lnTo>
                    <a:pt x="23679" y="20852"/>
                  </a:lnTo>
                  <a:lnTo>
                    <a:pt x="23688" y="20860"/>
                  </a:lnTo>
                  <a:lnTo>
                    <a:pt x="23697" y="20868"/>
                  </a:lnTo>
                  <a:lnTo>
                    <a:pt x="23706" y="20876"/>
                  </a:lnTo>
                  <a:lnTo>
                    <a:pt x="23715" y="20884"/>
                  </a:lnTo>
                  <a:lnTo>
                    <a:pt x="23724" y="20892"/>
                  </a:lnTo>
                  <a:lnTo>
                    <a:pt x="23733" y="20899"/>
                  </a:lnTo>
                  <a:lnTo>
                    <a:pt x="23742" y="20907"/>
                  </a:lnTo>
                  <a:lnTo>
                    <a:pt x="23751" y="20915"/>
                  </a:lnTo>
                  <a:lnTo>
                    <a:pt x="23760" y="20923"/>
                  </a:lnTo>
                  <a:lnTo>
                    <a:pt x="23769" y="20931"/>
                  </a:lnTo>
                  <a:lnTo>
                    <a:pt x="23778" y="20939"/>
                  </a:lnTo>
                  <a:lnTo>
                    <a:pt x="23787" y="20947"/>
                  </a:lnTo>
                  <a:lnTo>
                    <a:pt x="23796" y="20955"/>
                  </a:lnTo>
                  <a:lnTo>
                    <a:pt x="23805" y="20963"/>
                  </a:lnTo>
                  <a:lnTo>
                    <a:pt x="23814" y="20971"/>
                  </a:lnTo>
                  <a:lnTo>
                    <a:pt x="23823" y="20979"/>
                  </a:lnTo>
                  <a:lnTo>
                    <a:pt x="23832" y="20987"/>
                  </a:lnTo>
                  <a:lnTo>
                    <a:pt x="23841" y="20995"/>
                  </a:lnTo>
                  <a:lnTo>
                    <a:pt x="23850" y="21002"/>
                  </a:lnTo>
                  <a:lnTo>
                    <a:pt x="23859" y="21010"/>
                  </a:lnTo>
                  <a:lnTo>
                    <a:pt x="23868" y="21018"/>
                  </a:lnTo>
                  <a:lnTo>
                    <a:pt x="23877" y="21026"/>
                  </a:lnTo>
                  <a:lnTo>
                    <a:pt x="23886" y="21034"/>
                  </a:lnTo>
                  <a:lnTo>
                    <a:pt x="23895" y="21042"/>
                  </a:lnTo>
                  <a:lnTo>
                    <a:pt x="23904" y="21050"/>
                  </a:lnTo>
                  <a:lnTo>
                    <a:pt x="23913" y="21058"/>
                  </a:lnTo>
                  <a:lnTo>
                    <a:pt x="23922" y="21066"/>
                  </a:lnTo>
                  <a:lnTo>
                    <a:pt x="23931" y="21074"/>
                  </a:lnTo>
                  <a:lnTo>
                    <a:pt x="23940" y="21082"/>
                  </a:lnTo>
                  <a:lnTo>
                    <a:pt x="23949" y="21090"/>
                  </a:lnTo>
                  <a:lnTo>
                    <a:pt x="23958" y="21098"/>
                  </a:lnTo>
                  <a:lnTo>
                    <a:pt x="23967" y="21106"/>
                  </a:lnTo>
                  <a:lnTo>
                    <a:pt x="23976" y="21113"/>
                  </a:lnTo>
                  <a:lnTo>
                    <a:pt x="23985" y="21121"/>
                  </a:lnTo>
                  <a:lnTo>
                    <a:pt x="23994" y="21129"/>
                  </a:lnTo>
                  <a:lnTo>
                    <a:pt x="24003" y="21137"/>
                  </a:lnTo>
                  <a:lnTo>
                    <a:pt x="24012" y="21145"/>
                  </a:lnTo>
                  <a:lnTo>
                    <a:pt x="24021" y="21153"/>
                  </a:lnTo>
                  <a:lnTo>
                    <a:pt x="24030" y="21161"/>
                  </a:lnTo>
                  <a:lnTo>
                    <a:pt x="24039" y="21169"/>
                  </a:lnTo>
                  <a:lnTo>
                    <a:pt x="24048" y="21177"/>
                  </a:lnTo>
                  <a:lnTo>
                    <a:pt x="24057" y="21185"/>
                  </a:lnTo>
                  <a:lnTo>
                    <a:pt x="24066" y="21193"/>
                  </a:lnTo>
                  <a:lnTo>
                    <a:pt x="24075" y="21201"/>
                  </a:lnTo>
                  <a:lnTo>
                    <a:pt x="24084" y="21209"/>
                  </a:lnTo>
                  <a:lnTo>
                    <a:pt x="24093" y="21216"/>
                  </a:lnTo>
                  <a:lnTo>
                    <a:pt x="24102" y="21224"/>
                  </a:lnTo>
                  <a:lnTo>
                    <a:pt x="24111" y="21232"/>
                  </a:lnTo>
                  <a:lnTo>
                    <a:pt x="24120" y="21240"/>
                  </a:lnTo>
                  <a:lnTo>
                    <a:pt x="24129" y="21248"/>
                  </a:lnTo>
                  <a:lnTo>
                    <a:pt x="24138" y="21256"/>
                  </a:lnTo>
                  <a:lnTo>
                    <a:pt x="24147" y="21264"/>
                  </a:lnTo>
                  <a:lnTo>
                    <a:pt x="24156" y="21272"/>
                  </a:lnTo>
                  <a:lnTo>
                    <a:pt x="24165" y="21280"/>
                  </a:lnTo>
                  <a:lnTo>
                    <a:pt x="24174" y="21288"/>
                  </a:lnTo>
                  <a:lnTo>
                    <a:pt x="24183" y="21296"/>
                  </a:lnTo>
                  <a:lnTo>
                    <a:pt x="24192" y="21304"/>
                  </a:lnTo>
                  <a:lnTo>
                    <a:pt x="24201" y="21312"/>
                  </a:lnTo>
                  <a:lnTo>
                    <a:pt x="24210" y="21319"/>
                  </a:lnTo>
                  <a:lnTo>
                    <a:pt x="24219" y="21327"/>
                  </a:lnTo>
                  <a:lnTo>
                    <a:pt x="24228" y="21335"/>
                  </a:lnTo>
                  <a:lnTo>
                    <a:pt x="24237" y="21343"/>
                  </a:lnTo>
                  <a:lnTo>
                    <a:pt x="24246" y="21351"/>
                  </a:lnTo>
                  <a:lnTo>
                    <a:pt x="24255" y="21359"/>
                  </a:lnTo>
                  <a:lnTo>
                    <a:pt x="24264" y="21367"/>
                  </a:lnTo>
                  <a:lnTo>
                    <a:pt x="24273" y="21375"/>
                  </a:lnTo>
                  <a:lnTo>
                    <a:pt x="24282" y="21383"/>
                  </a:lnTo>
                  <a:lnTo>
                    <a:pt x="24291" y="21391"/>
                  </a:lnTo>
                  <a:lnTo>
                    <a:pt x="24300" y="21399"/>
                  </a:lnTo>
                  <a:lnTo>
                    <a:pt x="24309" y="21407"/>
                  </a:lnTo>
                  <a:lnTo>
                    <a:pt x="24318" y="21415"/>
                  </a:lnTo>
                  <a:lnTo>
                    <a:pt x="24327" y="21423"/>
                  </a:lnTo>
                  <a:lnTo>
                    <a:pt x="24336" y="21430"/>
                  </a:lnTo>
                  <a:lnTo>
                    <a:pt x="24345" y="21438"/>
                  </a:lnTo>
                  <a:lnTo>
                    <a:pt x="24354" y="21446"/>
                  </a:lnTo>
                  <a:lnTo>
                    <a:pt x="24363" y="21454"/>
                  </a:lnTo>
                  <a:lnTo>
                    <a:pt x="24372" y="21462"/>
                  </a:lnTo>
                  <a:lnTo>
                    <a:pt x="24381" y="21470"/>
                  </a:lnTo>
                  <a:lnTo>
                    <a:pt x="24390" y="21478"/>
                  </a:lnTo>
                  <a:lnTo>
                    <a:pt x="24399" y="21486"/>
                  </a:lnTo>
                  <a:lnTo>
                    <a:pt x="24408" y="21494"/>
                  </a:lnTo>
                  <a:lnTo>
                    <a:pt x="24417" y="21502"/>
                  </a:lnTo>
                  <a:lnTo>
                    <a:pt x="24426" y="21510"/>
                  </a:lnTo>
                  <a:lnTo>
                    <a:pt x="24435" y="21518"/>
                  </a:lnTo>
                  <a:lnTo>
                    <a:pt x="24444" y="21526"/>
                  </a:lnTo>
                  <a:lnTo>
                    <a:pt x="24453" y="21533"/>
                  </a:lnTo>
                  <a:lnTo>
                    <a:pt x="24462" y="21541"/>
                  </a:lnTo>
                  <a:lnTo>
                    <a:pt x="24471" y="21549"/>
                  </a:lnTo>
                  <a:lnTo>
                    <a:pt x="24480" y="21557"/>
                  </a:lnTo>
                  <a:lnTo>
                    <a:pt x="24489" y="21565"/>
                  </a:lnTo>
                  <a:lnTo>
                    <a:pt x="24498" y="21573"/>
                  </a:lnTo>
                  <a:lnTo>
                    <a:pt x="24507" y="21581"/>
                  </a:lnTo>
                  <a:lnTo>
                    <a:pt x="24516" y="21589"/>
                  </a:lnTo>
                  <a:lnTo>
                    <a:pt x="24525" y="21597"/>
                  </a:lnTo>
                  <a:lnTo>
                    <a:pt x="24534" y="21605"/>
                  </a:lnTo>
                  <a:lnTo>
                    <a:pt x="24543" y="21613"/>
                  </a:lnTo>
                  <a:lnTo>
                    <a:pt x="24552" y="21621"/>
                  </a:lnTo>
                  <a:lnTo>
                    <a:pt x="24561" y="21629"/>
                  </a:lnTo>
                  <a:lnTo>
                    <a:pt x="24570" y="21637"/>
                  </a:lnTo>
                  <a:lnTo>
                    <a:pt x="24579" y="21644"/>
                  </a:lnTo>
                  <a:lnTo>
                    <a:pt x="24588" y="21652"/>
                  </a:lnTo>
                  <a:lnTo>
                    <a:pt x="24597" y="21660"/>
                  </a:lnTo>
                  <a:lnTo>
                    <a:pt x="24606" y="21668"/>
                  </a:lnTo>
                  <a:lnTo>
                    <a:pt x="24615" y="21676"/>
                  </a:lnTo>
                  <a:lnTo>
                    <a:pt x="24624" y="21684"/>
                  </a:lnTo>
                  <a:lnTo>
                    <a:pt x="24633" y="21692"/>
                  </a:lnTo>
                  <a:lnTo>
                    <a:pt x="24642" y="21700"/>
                  </a:lnTo>
                  <a:lnTo>
                    <a:pt x="24651" y="21708"/>
                  </a:lnTo>
                  <a:lnTo>
                    <a:pt x="24660" y="21716"/>
                  </a:lnTo>
                  <a:lnTo>
                    <a:pt x="24669" y="21724"/>
                  </a:lnTo>
                  <a:lnTo>
                    <a:pt x="24678" y="21732"/>
                  </a:lnTo>
                  <a:lnTo>
                    <a:pt x="24687" y="21740"/>
                  </a:lnTo>
                  <a:lnTo>
                    <a:pt x="24696" y="21747"/>
                  </a:lnTo>
                  <a:lnTo>
                    <a:pt x="24705" y="21755"/>
                  </a:lnTo>
                  <a:lnTo>
                    <a:pt x="24714" y="21763"/>
                  </a:lnTo>
                  <a:lnTo>
                    <a:pt x="24723" y="21771"/>
                  </a:lnTo>
                  <a:lnTo>
                    <a:pt x="24732" y="21779"/>
                  </a:lnTo>
                  <a:lnTo>
                    <a:pt x="24741" y="21787"/>
                  </a:lnTo>
                  <a:lnTo>
                    <a:pt x="24750" y="21795"/>
                  </a:lnTo>
                  <a:lnTo>
                    <a:pt x="24759" y="21803"/>
                  </a:lnTo>
                  <a:lnTo>
                    <a:pt x="24768" y="21811"/>
                  </a:lnTo>
                  <a:lnTo>
                    <a:pt x="24777" y="21819"/>
                  </a:lnTo>
                  <a:lnTo>
                    <a:pt x="24786" y="21827"/>
                  </a:lnTo>
                  <a:lnTo>
                    <a:pt x="24795" y="21835"/>
                  </a:lnTo>
                  <a:lnTo>
                    <a:pt x="24804" y="21843"/>
                  </a:lnTo>
                  <a:lnTo>
                    <a:pt x="24813" y="21850"/>
                  </a:lnTo>
                  <a:lnTo>
                    <a:pt x="24822" y="21858"/>
                  </a:lnTo>
                  <a:lnTo>
                    <a:pt x="24831" y="21866"/>
                  </a:lnTo>
                  <a:lnTo>
                    <a:pt x="24840" y="21874"/>
                  </a:lnTo>
                  <a:lnTo>
                    <a:pt x="24849" y="21882"/>
                  </a:lnTo>
                  <a:lnTo>
                    <a:pt x="24858" y="21890"/>
                  </a:lnTo>
                  <a:lnTo>
                    <a:pt x="24867" y="21898"/>
                  </a:lnTo>
                  <a:lnTo>
                    <a:pt x="24876" y="21906"/>
                  </a:lnTo>
                  <a:lnTo>
                    <a:pt x="24885" y="21914"/>
                  </a:lnTo>
                  <a:lnTo>
                    <a:pt x="24894" y="21922"/>
                  </a:lnTo>
                  <a:lnTo>
                    <a:pt x="24903" y="21930"/>
                  </a:lnTo>
                  <a:lnTo>
                    <a:pt x="24912" y="21938"/>
                  </a:lnTo>
                  <a:lnTo>
                    <a:pt x="24921" y="21946"/>
                  </a:lnTo>
                  <a:lnTo>
                    <a:pt x="24930" y="21954"/>
                  </a:lnTo>
                  <a:lnTo>
                    <a:pt x="24939" y="21961"/>
                  </a:lnTo>
                  <a:lnTo>
                    <a:pt x="24948" y="21969"/>
                  </a:lnTo>
                  <a:lnTo>
                    <a:pt x="24957" y="21977"/>
                  </a:lnTo>
                  <a:lnTo>
                    <a:pt x="24966" y="21985"/>
                  </a:lnTo>
                  <a:lnTo>
                    <a:pt x="24975" y="21993"/>
                  </a:lnTo>
                  <a:lnTo>
                    <a:pt x="24984" y="22001"/>
                  </a:lnTo>
                  <a:lnTo>
                    <a:pt x="24993" y="22009"/>
                  </a:lnTo>
                  <a:lnTo>
                    <a:pt x="25002" y="22017"/>
                  </a:lnTo>
                  <a:lnTo>
                    <a:pt x="25011" y="22025"/>
                  </a:lnTo>
                  <a:lnTo>
                    <a:pt x="25020" y="22033"/>
                  </a:lnTo>
                  <a:lnTo>
                    <a:pt x="25029" y="22041"/>
                  </a:lnTo>
                  <a:lnTo>
                    <a:pt x="25038" y="22049"/>
                  </a:lnTo>
                  <a:lnTo>
                    <a:pt x="25047" y="22057"/>
                  </a:lnTo>
                  <a:lnTo>
                    <a:pt x="25056" y="22064"/>
                  </a:lnTo>
                  <a:lnTo>
                    <a:pt x="25065" y="22072"/>
                  </a:lnTo>
                  <a:lnTo>
                    <a:pt x="25074" y="22080"/>
                  </a:lnTo>
                  <a:lnTo>
                    <a:pt x="25083" y="22088"/>
                  </a:lnTo>
                  <a:lnTo>
                    <a:pt x="25092" y="22096"/>
                  </a:lnTo>
                  <a:lnTo>
                    <a:pt x="25101" y="22104"/>
                  </a:lnTo>
                  <a:lnTo>
                    <a:pt x="25110" y="22112"/>
                  </a:lnTo>
                  <a:lnTo>
                    <a:pt x="25119" y="22120"/>
                  </a:lnTo>
                  <a:lnTo>
                    <a:pt x="25128" y="22128"/>
                  </a:lnTo>
                  <a:lnTo>
                    <a:pt x="25137" y="22136"/>
                  </a:lnTo>
                  <a:lnTo>
                    <a:pt x="25146" y="22144"/>
                  </a:lnTo>
                  <a:lnTo>
                    <a:pt x="25155" y="22152"/>
                  </a:lnTo>
                  <a:lnTo>
                    <a:pt x="25164" y="22160"/>
                  </a:lnTo>
                  <a:lnTo>
                    <a:pt x="25173" y="22168"/>
                  </a:lnTo>
                  <a:lnTo>
                    <a:pt x="25182" y="22175"/>
                  </a:lnTo>
                  <a:lnTo>
                    <a:pt x="25191" y="22183"/>
                  </a:lnTo>
                  <a:lnTo>
                    <a:pt x="25200" y="22191"/>
                  </a:lnTo>
                  <a:lnTo>
                    <a:pt x="25209" y="22199"/>
                  </a:lnTo>
                  <a:lnTo>
                    <a:pt x="25218" y="22207"/>
                  </a:lnTo>
                  <a:lnTo>
                    <a:pt x="25227" y="22215"/>
                  </a:lnTo>
                  <a:lnTo>
                    <a:pt x="25236" y="22223"/>
                  </a:lnTo>
                  <a:lnTo>
                    <a:pt x="25245" y="22231"/>
                  </a:lnTo>
                  <a:lnTo>
                    <a:pt x="25254" y="22239"/>
                  </a:lnTo>
                  <a:lnTo>
                    <a:pt x="25263" y="22247"/>
                  </a:lnTo>
                  <a:lnTo>
                    <a:pt x="25272" y="22255"/>
                  </a:lnTo>
                  <a:lnTo>
                    <a:pt x="25281" y="22263"/>
                  </a:lnTo>
                  <a:lnTo>
                    <a:pt x="25290" y="22271"/>
                  </a:lnTo>
                  <a:lnTo>
                    <a:pt x="25299" y="22278"/>
                  </a:lnTo>
                  <a:lnTo>
                    <a:pt x="25308" y="22286"/>
                  </a:lnTo>
                  <a:lnTo>
                    <a:pt x="25317" y="22294"/>
                  </a:lnTo>
                  <a:lnTo>
                    <a:pt x="25326" y="22302"/>
                  </a:lnTo>
                  <a:lnTo>
                    <a:pt x="25335" y="22310"/>
                  </a:lnTo>
                  <a:lnTo>
                    <a:pt x="25344" y="22318"/>
                  </a:lnTo>
                  <a:lnTo>
                    <a:pt x="25353" y="22326"/>
                  </a:lnTo>
                  <a:lnTo>
                    <a:pt x="25362" y="22334"/>
                  </a:lnTo>
                  <a:lnTo>
                    <a:pt x="25371" y="22342"/>
                  </a:lnTo>
                  <a:lnTo>
                    <a:pt x="25380" y="22350"/>
                  </a:lnTo>
                  <a:lnTo>
                    <a:pt x="25389" y="22358"/>
                  </a:lnTo>
                  <a:lnTo>
                    <a:pt x="25398" y="22366"/>
                  </a:lnTo>
                  <a:lnTo>
                    <a:pt x="25407" y="22374"/>
                  </a:lnTo>
                  <a:lnTo>
                    <a:pt x="25416" y="22382"/>
                  </a:lnTo>
                  <a:lnTo>
                    <a:pt x="25425" y="22389"/>
                  </a:lnTo>
                  <a:lnTo>
                    <a:pt x="25434" y="22397"/>
                  </a:lnTo>
                  <a:lnTo>
                    <a:pt x="25443" y="22405"/>
                  </a:lnTo>
                  <a:lnTo>
                    <a:pt x="25452" y="22413"/>
                  </a:lnTo>
                  <a:lnTo>
                    <a:pt x="25461" y="22421"/>
                  </a:lnTo>
                  <a:lnTo>
                    <a:pt x="25470" y="22429"/>
                  </a:lnTo>
                  <a:lnTo>
                    <a:pt x="25479" y="22437"/>
                  </a:lnTo>
                  <a:lnTo>
                    <a:pt x="25488" y="22445"/>
                  </a:lnTo>
                  <a:lnTo>
                    <a:pt x="25497" y="22453"/>
                  </a:lnTo>
                  <a:lnTo>
                    <a:pt x="25506" y="22461"/>
                  </a:lnTo>
                  <a:lnTo>
                    <a:pt x="25515" y="22469"/>
                  </a:lnTo>
                  <a:lnTo>
                    <a:pt x="25524" y="22477"/>
                  </a:lnTo>
                  <a:lnTo>
                    <a:pt x="25533" y="22485"/>
                  </a:lnTo>
                  <a:lnTo>
                    <a:pt x="25542" y="22492"/>
                  </a:lnTo>
                  <a:lnTo>
                    <a:pt x="25551" y="22500"/>
                  </a:lnTo>
                  <a:lnTo>
                    <a:pt x="25560" y="22508"/>
                  </a:lnTo>
                  <a:lnTo>
                    <a:pt x="25569" y="22516"/>
                  </a:lnTo>
                  <a:lnTo>
                    <a:pt x="25578" y="22524"/>
                  </a:lnTo>
                  <a:lnTo>
                    <a:pt x="25587" y="22532"/>
                  </a:lnTo>
                  <a:lnTo>
                    <a:pt x="25596" y="22540"/>
                  </a:lnTo>
                  <a:lnTo>
                    <a:pt x="25605" y="22548"/>
                  </a:lnTo>
                  <a:lnTo>
                    <a:pt x="25614" y="22556"/>
                  </a:lnTo>
                  <a:lnTo>
                    <a:pt x="25623" y="22564"/>
                  </a:lnTo>
                  <a:lnTo>
                    <a:pt x="25632" y="22572"/>
                  </a:lnTo>
                  <a:lnTo>
                    <a:pt x="25641" y="22580"/>
                  </a:lnTo>
                  <a:lnTo>
                    <a:pt x="25650" y="22588"/>
                  </a:lnTo>
                  <a:lnTo>
                    <a:pt x="25659" y="22595"/>
                  </a:lnTo>
                  <a:lnTo>
                    <a:pt x="25668" y="22603"/>
                  </a:lnTo>
                  <a:lnTo>
                    <a:pt x="25677" y="22611"/>
                  </a:lnTo>
                  <a:lnTo>
                    <a:pt x="25686" y="22619"/>
                  </a:lnTo>
                  <a:lnTo>
                    <a:pt x="25695" y="22627"/>
                  </a:lnTo>
                  <a:lnTo>
                    <a:pt x="25704" y="22635"/>
                  </a:lnTo>
                  <a:lnTo>
                    <a:pt x="25713" y="22643"/>
                  </a:lnTo>
                  <a:lnTo>
                    <a:pt x="25722" y="22651"/>
                  </a:lnTo>
                  <a:lnTo>
                    <a:pt x="25731" y="22659"/>
                  </a:lnTo>
                  <a:lnTo>
                    <a:pt x="25740" y="22667"/>
                  </a:lnTo>
                  <a:lnTo>
                    <a:pt x="25749" y="22675"/>
                  </a:lnTo>
                  <a:lnTo>
                    <a:pt x="25758" y="22683"/>
                  </a:lnTo>
                  <a:lnTo>
                    <a:pt x="25767" y="22691"/>
                  </a:lnTo>
                  <a:lnTo>
                    <a:pt x="25776" y="22699"/>
                  </a:lnTo>
                  <a:lnTo>
                    <a:pt x="25785" y="22706"/>
                  </a:lnTo>
                  <a:lnTo>
                    <a:pt x="25794" y="22714"/>
                  </a:lnTo>
                  <a:lnTo>
                    <a:pt x="25803" y="22722"/>
                  </a:lnTo>
                  <a:lnTo>
                    <a:pt x="25812" y="22730"/>
                  </a:lnTo>
                  <a:lnTo>
                    <a:pt x="25821" y="22738"/>
                  </a:lnTo>
                  <a:lnTo>
                    <a:pt x="25830" y="22746"/>
                  </a:lnTo>
                  <a:lnTo>
                    <a:pt x="25839" y="22754"/>
                  </a:lnTo>
                  <a:lnTo>
                    <a:pt x="25848" y="22762"/>
                  </a:lnTo>
                  <a:lnTo>
                    <a:pt x="25857" y="22770"/>
                  </a:lnTo>
                  <a:lnTo>
                    <a:pt x="25866" y="22778"/>
                  </a:lnTo>
                  <a:lnTo>
                    <a:pt x="25875" y="22786"/>
                  </a:lnTo>
                  <a:lnTo>
                    <a:pt x="25884" y="22794"/>
                  </a:lnTo>
                  <a:lnTo>
                    <a:pt x="25893" y="22802"/>
                  </a:lnTo>
                  <a:lnTo>
                    <a:pt x="25902" y="22809"/>
                  </a:lnTo>
                  <a:lnTo>
                    <a:pt x="25911" y="22817"/>
                  </a:lnTo>
                  <a:lnTo>
                    <a:pt x="25920" y="22825"/>
                  </a:lnTo>
                  <a:lnTo>
                    <a:pt x="25929" y="22833"/>
                  </a:lnTo>
                  <a:lnTo>
                    <a:pt x="25938" y="22841"/>
                  </a:lnTo>
                  <a:lnTo>
                    <a:pt x="25947" y="22849"/>
                  </a:lnTo>
                  <a:lnTo>
                    <a:pt x="25956" y="22857"/>
                  </a:lnTo>
                  <a:lnTo>
                    <a:pt x="25965" y="22865"/>
                  </a:lnTo>
                  <a:lnTo>
                    <a:pt x="25974" y="22873"/>
                  </a:lnTo>
                  <a:lnTo>
                    <a:pt x="25983" y="22881"/>
                  </a:lnTo>
                  <a:lnTo>
                    <a:pt x="25992" y="22889"/>
                  </a:lnTo>
                  <a:lnTo>
                    <a:pt x="26001" y="22897"/>
                  </a:lnTo>
                  <a:lnTo>
                    <a:pt x="26010" y="22905"/>
                  </a:lnTo>
                  <a:lnTo>
                    <a:pt x="26019" y="22913"/>
                  </a:lnTo>
                  <a:lnTo>
                    <a:pt x="26028" y="22920"/>
                  </a:lnTo>
                  <a:lnTo>
                    <a:pt x="26037" y="22928"/>
                  </a:lnTo>
                  <a:lnTo>
                    <a:pt x="26046" y="22936"/>
                  </a:lnTo>
                  <a:lnTo>
                    <a:pt x="26055" y="22944"/>
                  </a:lnTo>
                  <a:lnTo>
                    <a:pt x="26064" y="22952"/>
                  </a:lnTo>
                  <a:lnTo>
                    <a:pt x="26073" y="22960"/>
                  </a:lnTo>
                  <a:lnTo>
                    <a:pt x="26082" y="22968"/>
                  </a:lnTo>
                  <a:lnTo>
                    <a:pt x="26091" y="22976"/>
                  </a:lnTo>
                  <a:lnTo>
                    <a:pt x="26100" y="22984"/>
                  </a:lnTo>
                  <a:lnTo>
                    <a:pt x="26109" y="22992"/>
                  </a:lnTo>
                  <a:lnTo>
                    <a:pt x="26118" y="23000"/>
                  </a:lnTo>
                  <a:lnTo>
                    <a:pt x="26127" y="23008"/>
                  </a:lnTo>
                  <a:lnTo>
                    <a:pt x="26136" y="23016"/>
                  </a:lnTo>
                  <a:lnTo>
                    <a:pt x="26145" y="23023"/>
                  </a:lnTo>
                  <a:lnTo>
                    <a:pt x="26154" y="23031"/>
                  </a:lnTo>
                  <a:lnTo>
                    <a:pt x="26163" y="23039"/>
                  </a:lnTo>
                  <a:lnTo>
                    <a:pt x="26172" y="23047"/>
                  </a:lnTo>
                  <a:lnTo>
                    <a:pt x="26181" y="23055"/>
                  </a:lnTo>
                  <a:lnTo>
                    <a:pt x="26190" y="23063"/>
                  </a:lnTo>
                  <a:lnTo>
                    <a:pt x="26199" y="23071"/>
                  </a:lnTo>
                  <a:lnTo>
                    <a:pt x="26208" y="23079"/>
                  </a:lnTo>
                  <a:lnTo>
                    <a:pt x="26217" y="23087"/>
                  </a:lnTo>
                  <a:lnTo>
                    <a:pt x="26226" y="23095"/>
                  </a:lnTo>
                  <a:lnTo>
                    <a:pt x="26235" y="23103"/>
                  </a:lnTo>
                  <a:lnTo>
                    <a:pt x="26244" y="23111"/>
                  </a:lnTo>
                  <a:lnTo>
                    <a:pt x="26253" y="23119"/>
                  </a:lnTo>
                  <a:lnTo>
                    <a:pt x="26262" y="23126"/>
                  </a:lnTo>
                  <a:lnTo>
                    <a:pt x="26271" y="23134"/>
                  </a:lnTo>
                  <a:lnTo>
                    <a:pt x="26280" y="23142"/>
                  </a:lnTo>
                  <a:lnTo>
                    <a:pt x="26289" y="23150"/>
                  </a:lnTo>
                  <a:lnTo>
                    <a:pt x="26298" y="23158"/>
                  </a:lnTo>
                  <a:lnTo>
                    <a:pt x="26307" y="23166"/>
                  </a:lnTo>
                  <a:lnTo>
                    <a:pt x="26316" y="23174"/>
                  </a:lnTo>
                  <a:lnTo>
                    <a:pt x="26325" y="23182"/>
                  </a:lnTo>
                  <a:lnTo>
                    <a:pt x="26334" y="23190"/>
                  </a:lnTo>
                  <a:lnTo>
                    <a:pt x="26343" y="23198"/>
                  </a:lnTo>
                  <a:lnTo>
                    <a:pt x="26352" y="23206"/>
                  </a:lnTo>
                  <a:lnTo>
                    <a:pt x="26361" y="23214"/>
                  </a:lnTo>
                  <a:lnTo>
                    <a:pt x="26370" y="23222"/>
                  </a:lnTo>
                  <a:lnTo>
                    <a:pt x="26379" y="23230"/>
                  </a:lnTo>
                  <a:lnTo>
                    <a:pt x="26388" y="23237"/>
                  </a:lnTo>
                  <a:lnTo>
                    <a:pt x="26397" y="23245"/>
                  </a:lnTo>
                  <a:lnTo>
                    <a:pt x="26406" y="23253"/>
                  </a:lnTo>
                  <a:lnTo>
                    <a:pt x="26415" y="23261"/>
                  </a:lnTo>
                  <a:lnTo>
                    <a:pt x="26424" y="23269"/>
                  </a:lnTo>
                  <a:lnTo>
                    <a:pt x="26433" y="23277"/>
                  </a:lnTo>
                  <a:lnTo>
                    <a:pt x="26442" y="23285"/>
                  </a:lnTo>
                  <a:lnTo>
                    <a:pt x="26451" y="23293"/>
                  </a:lnTo>
                  <a:lnTo>
                    <a:pt x="26460" y="23301"/>
                  </a:lnTo>
                  <a:lnTo>
                    <a:pt x="26469" y="23309"/>
                  </a:lnTo>
                  <a:lnTo>
                    <a:pt x="26478" y="23317"/>
                  </a:lnTo>
                  <a:lnTo>
                    <a:pt x="26487" y="23325"/>
                  </a:lnTo>
                  <a:lnTo>
                    <a:pt x="26496" y="23333"/>
                  </a:lnTo>
                  <a:lnTo>
                    <a:pt x="26505" y="23340"/>
                  </a:lnTo>
                  <a:lnTo>
                    <a:pt x="26514" y="23348"/>
                  </a:lnTo>
                  <a:lnTo>
                    <a:pt x="26523" y="23356"/>
                  </a:lnTo>
                  <a:lnTo>
                    <a:pt x="26532" y="23364"/>
                  </a:lnTo>
                  <a:lnTo>
                    <a:pt x="26541" y="23372"/>
                  </a:lnTo>
                  <a:lnTo>
                    <a:pt x="26550" y="23380"/>
                  </a:lnTo>
                  <a:lnTo>
                    <a:pt x="26559" y="23388"/>
                  </a:lnTo>
                  <a:lnTo>
                    <a:pt x="26568" y="23396"/>
                  </a:lnTo>
                  <a:lnTo>
                    <a:pt x="26577" y="23404"/>
                  </a:lnTo>
                  <a:lnTo>
                    <a:pt x="26586" y="23412"/>
                  </a:lnTo>
                  <a:lnTo>
                    <a:pt x="26595" y="23420"/>
                  </a:lnTo>
                  <a:lnTo>
                    <a:pt x="26604" y="23428"/>
                  </a:lnTo>
                  <a:lnTo>
                    <a:pt x="26613" y="23436"/>
                  </a:lnTo>
                  <a:lnTo>
                    <a:pt x="26622" y="23444"/>
                  </a:lnTo>
                  <a:lnTo>
                    <a:pt x="26631" y="23451"/>
                  </a:lnTo>
                  <a:lnTo>
                    <a:pt x="26640" y="23459"/>
                  </a:lnTo>
                  <a:lnTo>
                    <a:pt x="26649" y="23467"/>
                  </a:lnTo>
                  <a:lnTo>
                    <a:pt x="26658" y="23475"/>
                  </a:lnTo>
                  <a:lnTo>
                    <a:pt x="26667" y="23483"/>
                  </a:lnTo>
                  <a:lnTo>
                    <a:pt x="26676" y="23491"/>
                  </a:lnTo>
                  <a:lnTo>
                    <a:pt x="26685" y="23499"/>
                  </a:lnTo>
                  <a:lnTo>
                    <a:pt x="26694" y="23507"/>
                  </a:lnTo>
                  <a:lnTo>
                    <a:pt x="26703" y="23515"/>
                  </a:lnTo>
                  <a:lnTo>
                    <a:pt x="26712" y="23523"/>
                  </a:lnTo>
                  <a:lnTo>
                    <a:pt x="26721" y="23531"/>
                  </a:lnTo>
                  <a:lnTo>
                    <a:pt x="26730" y="23539"/>
                  </a:lnTo>
                  <a:lnTo>
                    <a:pt x="26739" y="23547"/>
                  </a:lnTo>
                  <a:lnTo>
                    <a:pt x="26748" y="23554"/>
                  </a:lnTo>
                  <a:lnTo>
                    <a:pt x="26757" y="23562"/>
                  </a:lnTo>
                  <a:lnTo>
                    <a:pt x="26766" y="23570"/>
                  </a:lnTo>
                  <a:lnTo>
                    <a:pt x="26775" y="23578"/>
                  </a:lnTo>
                  <a:lnTo>
                    <a:pt x="26784" y="23586"/>
                  </a:lnTo>
                  <a:lnTo>
                    <a:pt x="26793" y="23594"/>
                  </a:lnTo>
                  <a:lnTo>
                    <a:pt x="26802" y="23602"/>
                  </a:lnTo>
                  <a:lnTo>
                    <a:pt x="26811" y="23610"/>
                  </a:lnTo>
                  <a:lnTo>
                    <a:pt x="26820" y="23618"/>
                  </a:lnTo>
                  <a:lnTo>
                    <a:pt x="26829" y="23626"/>
                  </a:lnTo>
                  <a:lnTo>
                    <a:pt x="26838" y="23634"/>
                  </a:lnTo>
                  <a:lnTo>
                    <a:pt x="26847" y="23642"/>
                  </a:lnTo>
                  <a:lnTo>
                    <a:pt x="26856" y="23650"/>
                  </a:lnTo>
                  <a:lnTo>
                    <a:pt x="26865" y="23657"/>
                  </a:lnTo>
                  <a:lnTo>
                    <a:pt x="26874" y="23665"/>
                  </a:lnTo>
                  <a:lnTo>
                    <a:pt x="26883" y="23673"/>
                  </a:lnTo>
                  <a:lnTo>
                    <a:pt x="26892" y="23681"/>
                  </a:lnTo>
                  <a:lnTo>
                    <a:pt x="26901" y="23689"/>
                  </a:lnTo>
                  <a:lnTo>
                    <a:pt x="26910" y="23697"/>
                  </a:lnTo>
                  <a:lnTo>
                    <a:pt x="26919" y="23705"/>
                  </a:lnTo>
                  <a:lnTo>
                    <a:pt x="26928" y="23713"/>
                  </a:lnTo>
                  <a:lnTo>
                    <a:pt x="26937" y="23721"/>
                  </a:lnTo>
                  <a:lnTo>
                    <a:pt x="26946" y="23729"/>
                  </a:lnTo>
                  <a:lnTo>
                    <a:pt x="26955" y="23737"/>
                  </a:lnTo>
                  <a:lnTo>
                    <a:pt x="26964" y="23745"/>
                  </a:lnTo>
                  <a:lnTo>
                    <a:pt x="26973" y="23753"/>
                  </a:lnTo>
                  <a:lnTo>
                    <a:pt x="26982" y="23761"/>
                  </a:lnTo>
                  <a:lnTo>
                    <a:pt x="26991" y="23768"/>
                  </a:lnTo>
                  <a:lnTo>
                    <a:pt x="27000" y="23776"/>
                  </a:lnTo>
                  <a:lnTo>
                    <a:pt x="27009" y="23784"/>
                  </a:lnTo>
                  <a:lnTo>
                    <a:pt x="27018" y="23792"/>
                  </a:lnTo>
                  <a:lnTo>
                    <a:pt x="27027" y="23800"/>
                  </a:lnTo>
                  <a:lnTo>
                    <a:pt x="27036" y="23808"/>
                  </a:lnTo>
                  <a:lnTo>
                    <a:pt x="27045" y="23816"/>
                  </a:lnTo>
                  <a:lnTo>
                    <a:pt x="27054" y="23824"/>
                  </a:lnTo>
                  <a:lnTo>
                    <a:pt x="27063" y="23832"/>
                  </a:lnTo>
                  <a:lnTo>
                    <a:pt x="27072" y="23840"/>
                  </a:lnTo>
                  <a:lnTo>
                    <a:pt x="27081" y="23848"/>
                  </a:lnTo>
                  <a:lnTo>
                    <a:pt x="27090" y="23856"/>
                  </a:lnTo>
                  <a:lnTo>
                    <a:pt x="27099" y="23864"/>
                  </a:lnTo>
                  <a:lnTo>
                    <a:pt x="27108" y="23871"/>
                  </a:lnTo>
                  <a:lnTo>
                    <a:pt x="27117" y="23879"/>
                  </a:lnTo>
                  <a:lnTo>
                    <a:pt x="27126" y="23887"/>
                  </a:lnTo>
                  <a:lnTo>
                    <a:pt x="27135" y="23895"/>
                  </a:lnTo>
                  <a:lnTo>
                    <a:pt x="27144" y="23903"/>
                  </a:lnTo>
                  <a:lnTo>
                    <a:pt x="27153" y="23911"/>
                  </a:lnTo>
                  <a:lnTo>
                    <a:pt x="27162" y="23919"/>
                  </a:lnTo>
                  <a:lnTo>
                    <a:pt x="27171" y="23927"/>
                  </a:lnTo>
                  <a:lnTo>
                    <a:pt x="27180" y="23935"/>
                  </a:lnTo>
                  <a:lnTo>
                    <a:pt x="27189" y="23943"/>
                  </a:lnTo>
                  <a:lnTo>
                    <a:pt x="27198" y="23951"/>
                  </a:lnTo>
                  <a:lnTo>
                    <a:pt x="27207" y="23959"/>
                  </a:lnTo>
                  <a:lnTo>
                    <a:pt x="27216" y="23967"/>
                  </a:lnTo>
                  <a:lnTo>
                    <a:pt x="27225" y="23975"/>
                  </a:lnTo>
                  <a:lnTo>
                    <a:pt x="27234" y="23982"/>
                  </a:lnTo>
                  <a:lnTo>
                    <a:pt x="27243" y="23990"/>
                  </a:lnTo>
                  <a:lnTo>
                    <a:pt x="27252" y="23998"/>
                  </a:lnTo>
                  <a:lnTo>
                    <a:pt x="27261" y="24006"/>
                  </a:lnTo>
                  <a:lnTo>
                    <a:pt x="27270" y="24014"/>
                  </a:lnTo>
                  <a:lnTo>
                    <a:pt x="27279" y="24022"/>
                  </a:lnTo>
                  <a:lnTo>
                    <a:pt x="27288" y="24030"/>
                  </a:lnTo>
                  <a:lnTo>
                    <a:pt x="27297" y="24038"/>
                  </a:lnTo>
                  <a:lnTo>
                    <a:pt x="27306" y="24046"/>
                  </a:lnTo>
                  <a:lnTo>
                    <a:pt x="27315" y="24054"/>
                  </a:lnTo>
                  <a:lnTo>
                    <a:pt x="27324" y="24062"/>
                  </a:lnTo>
                  <a:lnTo>
                    <a:pt x="27333" y="24070"/>
                  </a:lnTo>
                  <a:lnTo>
                    <a:pt x="27342" y="24078"/>
                  </a:lnTo>
                  <a:lnTo>
                    <a:pt x="27351" y="24085"/>
                  </a:lnTo>
                  <a:lnTo>
                    <a:pt x="27360" y="24093"/>
                  </a:lnTo>
                  <a:lnTo>
                    <a:pt x="27369" y="24101"/>
                  </a:lnTo>
                  <a:lnTo>
                    <a:pt x="27378" y="24109"/>
                  </a:lnTo>
                  <a:lnTo>
                    <a:pt x="27387" y="24117"/>
                  </a:lnTo>
                  <a:lnTo>
                    <a:pt x="27396" y="24125"/>
                  </a:lnTo>
                  <a:lnTo>
                    <a:pt x="27405" y="24133"/>
                  </a:lnTo>
                  <a:lnTo>
                    <a:pt x="27414" y="24141"/>
                  </a:lnTo>
                  <a:lnTo>
                    <a:pt x="27423" y="24149"/>
                  </a:lnTo>
                  <a:lnTo>
                    <a:pt x="27432" y="24157"/>
                  </a:lnTo>
                  <a:lnTo>
                    <a:pt x="27441" y="24165"/>
                  </a:lnTo>
                  <a:lnTo>
                    <a:pt x="27450" y="24173"/>
                  </a:lnTo>
                  <a:lnTo>
                    <a:pt x="27459" y="24181"/>
                  </a:lnTo>
                  <a:lnTo>
                    <a:pt x="27468" y="24189"/>
                  </a:lnTo>
                  <a:lnTo>
                    <a:pt x="27477" y="24196"/>
                  </a:lnTo>
                  <a:lnTo>
                    <a:pt x="27486" y="24204"/>
                  </a:lnTo>
                  <a:lnTo>
                    <a:pt x="27495" y="24212"/>
                  </a:lnTo>
                  <a:lnTo>
                    <a:pt x="27504" y="24220"/>
                  </a:lnTo>
                  <a:lnTo>
                    <a:pt x="27513" y="24228"/>
                  </a:lnTo>
                  <a:lnTo>
                    <a:pt x="27522" y="24236"/>
                  </a:lnTo>
                  <a:lnTo>
                    <a:pt x="27531" y="24244"/>
                  </a:lnTo>
                  <a:lnTo>
                    <a:pt x="27540" y="24252"/>
                  </a:lnTo>
                  <a:lnTo>
                    <a:pt x="27549" y="24260"/>
                  </a:lnTo>
                  <a:lnTo>
                    <a:pt x="27558" y="24268"/>
                  </a:lnTo>
                  <a:lnTo>
                    <a:pt x="27567" y="24276"/>
                  </a:lnTo>
                  <a:lnTo>
                    <a:pt x="27576" y="24284"/>
                  </a:lnTo>
                  <a:lnTo>
                    <a:pt x="27585" y="24292"/>
                  </a:lnTo>
                  <a:lnTo>
                    <a:pt x="27594" y="24299"/>
                  </a:lnTo>
                  <a:lnTo>
                    <a:pt x="27603" y="24307"/>
                  </a:lnTo>
                  <a:lnTo>
                    <a:pt x="27612" y="24315"/>
                  </a:lnTo>
                  <a:lnTo>
                    <a:pt x="27621" y="24323"/>
                  </a:lnTo>
                  <a:lnTo>
                    <a:pt x="27630" y="24331"/>
                  </a:lnTo>
                  <a:lnTo>
                    <a:pt x="27639" y="24339"/>
                  </a:lnTo>
                  <a:lnTo>
                    <a:pt x="27648" y="24347"/>
                  </a:lnTo>
                  <a:lnTo>
                    <a:pt x="27657" y="24355"/>
                  </a:lnTo>
                  <a:lnTo>
                    <a:pt x="27666" y="24363"/>
                  </a:lnTo>
                  <a:lnTo>
                    <a:pt x="27675" y="24371"/>
                  </a:lnTo>
                  <a:lnTo>
                    <a:pt x="27684" y="24379"/>
                  </a:lnTo>
                  <a:lnTo>
                    <a:pt x="27693" y="24387"/>
                  </a:lnTo>
                  <a:lnTo>
                    <a:pt x="27702" y="24395"/>
                  </a:lnTo>
                  <a:lnTo>
                    <a:pt x="27711" y="24402"/>
                  </a:lnTo>
                  <a:lnTo>
                    <a:pt x="27720" y="24410"/>
                  </a:lnTo>
                  <a:lnTo>
                    <a:pt x="27729" y="24418"/>
                  </a:lnTo>
                  <a:lnTo>
                    <a:pt x="27738" y="24426"/>
                  </a:lnTo>
                  <a:lnTo>
                    <a:pt x="27747" y="24434"/>
                  </a:lnTo>
                </a:path>
              </a:pathLst>
            </a:cu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191" name="Rectangle 155"/>
          <p:cNvSpPr>
            <a:spLocks noChangeArrowheads="1"/>
          </p:cNvSpPr>
          <p:nvPr/>
        </p:nvSpPr>
        <p:spPr bwMode="auto">
          <a:xfrm>
            <a:off x="5038964" y="2083674"/>
            <a:ext cx="4059885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Analyte Conc. / IS </a:t>
            </a:r>
            <a:r>
              <a:rPr kumimoji="0" lang="en-US" altLang="en-US" sz="1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Conc</a:t>
            </a:r>
            <a:r>
              <a: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kumimoji="0" lang="en-US" altLang="en-US" sz="1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pg</a:t>
            </a:r>
            <a:r>
              <a: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kumimoji="0" lang="en-US" altLang="en-US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92" name="Rectangle 288"/>
          <p:cNvSpPr>
            <a:spLocks noChangeArrowheads="1"/>
          </p:cNvSpPr>
          <p:nvPr/>
        </p:nvSpPr>
        <p:spPr bwMode="auto">
          <a:xfrm rot="16200000">
            <a:off x="3796836" y="924970"/>
            <a:ext cx="1944077" cy="14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Analyte Area / IS Area</a:t>
            </a:r>
            <a:endParaRPr kumimoji="0" lang="en-US" altLang="en-US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193" name="Group 1192"/>
          <p:cNvGrpSpPr/>
          <p:nvPr/>
        </p:nvGrpSpPr>
        <p:grpSpPr>
          <a:xfrm>
            <a:off x="4826873" y="2284908"/>
            <a:ext cx="4279027" cy="2142221"/>
            <a:chOff x="-225231" y="228211"/>
            <a:chExt cx="9584664" cy="6991200"/>
          </a:xfrm>
        </p:grpSpPr>
        <p:sp>
          <p:nvSpPr>
            <p:cNvPr id="1194" name="Rectangle 10"/>
            <p:cNvSpPr>
              <a:spLocks noChangeArrowheads="1"/>
            </p:cNvSpPr>
            <p:nvPr/>
          </p:nvSpPr>
          <p:spPr bwMode="auto">
            <a:xfrm>
              <a:off x="1936799" y="228211"/>
              <a:ext cx="4513376" cy="10044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P4 315.2 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 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97.1 </a:t>
              </a:r>
            </a:p>
            <a:p>
              <a:pPr lvl="0"/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y = 0.0101 x + 0.000921 (R</a:t>
              </a:r>
              <a:r>
                <a:rPr kumimoji="0" lang="en-US" altLang="en-US" sz="1000" b="1" i="0" u="none" strike="noStrike" cap="none" normalizeH="0" baseline="30000" dirty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= 0.9995)</a:t>
              </a:r>
            </a:p>
          </p:txBody>
        </p:sp>
        <p:sp>
          <p:nvSpPr>
            <p:cNvPr id="1195" name="Line 11"/>
            <p:cNvSpPr>
              <a:spLocks noChangeShapeType="1"/>
            </p:cNvSpPr>
            <p:nvPr/>
          </p:nvSpPr>
          <p:spPr bwMode="auto">
            <a:xfrm>
              <a:off x="306388" y="6599237"/>
              <a:ext cx="88503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96" name="Line 12"/>
            <p:cNvSpPr>
              <a:spLocks noChangeShapeType="1"/>
            </p:cNvSpPr>
            <p:nvPr/>
          </p:nvSpPr>
          <p:spPr bwMode="auto">
            <a:xfrm>
              <a:off x="368301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97" name="Line 13"/>
            <p:cNvSpPr>
              <a:spLocks noChangeShapeType="1"/>
            </p:cNvSpPr>
            <p:nvPr/>
          </p:nvSpPr>
          <p:spPr bwMode="auto">
            <a:xfrm>
              <a:off x="455613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98" name="Line 14"/>
            <p:cNvSpPr>
              <a:spLocks noChangeShapeType="1"/>
            </p:cNvSpPr>
            <p:nvPr/>
          </p:nvSpPr>
          <p:spPr bwMode="auto">
            <a:xfrm>
              <a:off x="542926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99" name="Line 15"/>
            <p:cNvSpPr>
              <a:spLocks noChangeShapeType="1"/>
            </p:cNvSpPr>
            <p:nvPr/>
          </p:nvSpPr>
          <p:spPr bwMode="auto">
            <a:xfrm>
              <a:off x="630238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00" name="Line 16"/>
            <p:cNvSpPr>
              <a:spLocks noChangeShapeType="1"/>
            </p:cNvSpPr>
            <p:nvPr/>
          </p:nvSpPr>
          <p:spPr bwMode="auto">
            <a:xfrm>
              <a:off x="717551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01" name="Line 17"/>
            <p:cNvSpPr>
              <a:spLocks noChangeShapeType="1"/>
            </p:cNvSpPr>
            <p:nvPr/>
          </p:nvSpPr>
          <p:spPr bwMode="auto">
            <a:xfrm>
              <a:off x="804863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02" name="Line 18"/>
            <p:cNvSpPr>
              <a:spLocks noChangeShapeType="1"/>
            </p:cNvSpPr>
            <p:nvPr/>
          </p:nvSpPr>
          <p:spPr bwMode="auto">
            <a:xfrm>
              <a:off x="892176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03" name="Line 19"/>
            <p:cNvSpPr>
              <a:spLocks noChangeShapeType="1"/>
            </p:cNvSpPr>
            <p:nvPr/>
          </p:nvSpPr>
          <p:spPr bwMode="auto">
            <a:xfrm>
              <a:off x="979488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04" name="Line 20"/>
            <p:cNvSpPr>
              <a:spLocks noChangeShapeType="1"/>
            </p:cNvSpPr>
            <p:nvPr/>
          </p:nvSpPr>
          <p:spPr bwMode="auto">
            <a:xfrm>
              <a:off x="1066801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05" name="Line 21"/>
            <p:cNvSpPr>
              <a:spLocks noChangeShapeType="1"/>
            </p:cNvSpPr>
            <p:nvPr/>
          </p:nvSpPr>
          <p:spPr bwMode="auto">
            <a:xfrm>
              <a:off x="1154113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06" name="Line 22"/>
            <p:cNvSpPr>
              <a:spLocks noChangeShapeType="1"/>
            </p:cNvSpPr>
            <p:nvPr/>
          </p:nvSpPr>
          <p:spPr bwMode="auto">
            <a:xfrm>
              <a:off x="1241426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07" name="Line 23"/>
            <p:cNvSpPr>
              <a:spLocks noChangeShapeType="1"/>
            </p:cNvSpPr>
            <p:nvPr/>
          </p:nvSpPr>
          <p:spPr bwMode="auto">
            <a:xfrm>
              <a:off x="1328738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08" name="Line 24"/>
            <p:cNvSpPr>
              <a:spLocks noChangeShapeType="1"/>
            </p:cNvSpPr>
            <p:nvPr/>
          </p:nvSpPr>
          <p:spPr bwMode="auto">
            <a:xfrm>
              <a:off x="1416051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09" name="Line 25"/>
            <p:cNvSpPr>
              <a:spLocks noChangeShapeType="1"/>
            </p:cNvSpPr>
            <p:nvPr/>
          </p:nvSpPr>
          <p:spPr bwMode="auto">
            <a:xfrm>
              <a:off x="1503363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10" name="Line 26"/>
            <p:cNvSpPr>
              <a:spLocks noChangeShapeType="1"/>
            </p:cNvSpPr>
            <p:nvPr/>
          </p:nvSpPr>
          <p:spPr bwMode="auto">
            <a:xfrm>
              <a:off x="1590676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11" name="Line 27"/>
            <p:cNvSpPr>
              <a:spLocks noChangeShapeType="1"/>
            </p:cNvSpPr>
            <p:nvPr/>
          </p:nvSpPr>
          <p:spPr bwMode="auto">
            <a:xfrm>
              <a:off x="1677988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12" name="Line 28"/>
            <p:cNvSpPr>
              <a:spLocks noChangeShapeType="1"/>
            </p:cNvSpPr>
            <p:nvPr/>
          </p:nvSpPr>
          <p:spPr bwMode="auto">
            <a:xfrm>
              <a:off x="1765301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13" name="Line 29"/>
            <p:cNvSpPr>
              <a:spLocks noChangeShapeType="1"/>
            </p:cNvSpPr>
            <p:nvPr/>
          </p:nvSpPr>
          <p:spPr bwMode="auto">
            <a:xfrm>
              <a:off x="1852613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14" name="Line 30"/>
            <p:cNvSpPr>
              <a:spLocks noChangeShapeType="1"/>
            </p:cNvSpPr>
            <p:nvPr/>
          </p:nvSpPr>
          <p:spPr bwMode="auto">
            <a:xfrm>
              <a:off x="1939926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15" name="Line 31"/>
            <p:cNvSpPr>
              <a:spLocks noChangeShapeType="1"/>
            </p:cNvSpPr>
            <p:nvPr/>
          </p:nvSpPr>
          <p:spPr bwMode="auto">
            <a:xfrm>
              <a:off x="2027238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16" name="Line 32"/>
            <p:cNvSpPr>
              <a:spLocks noChangeShapeType="1"/>
            </p:cNvSpPr>
            <p:nvPr/>
          </p:nvSpPr>
          <p:spPr bwMode="auto">
            <a:xfrm>
              <a:off x="2114551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17" name="Line 33"/>
            <p:cNvSpPr>
              <a:spLocks noChangeShapeType="1"/>
            </p:cNvSpPr>
            <p:nvPr/>
          </p:nvSpPr>
          <p:spPr bwMode="auto">
            <a:xfrm>
              <a:off x="2200276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18" name="Line 34"/>
            <p:cNvSpPr>
              <a:spLocks noChangeShapeType="1"/>
            </p:cNvSpPr>
            <p:nvPr/>
          </p:nvSpPr>
          <p:spPr bwMode="auto">
            <a:xfrm>
              <a:off x="2287588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19" name="Line 35"/>
            <p:cNvSpPr>
              <a:spLocks noChangeShapeType="1"/>
            </p:cNvSpPr>
            <p:nvPr/>
          </p:nvSpPr>
          <p:spPr bwMode="auto">
            <a:xfrm>
              <a:off x="2376488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20" name="Line 36"/>
            <p:cNvSpPr>
              <a:spLocks noChangeShapeType="1"/>
            </p:cNvSpPr>
            <p:nvPr/>
          </p:nvSpPr>
          <p:spPr bwMode="auto">
            <a:xfrm>
              <a:off x="2462213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21" name="Line 37"/>
            <p:cNvSpPr>
              <a:spLocks noChangeShapeType="1"/>
            </p:cNvSpPr>
            <p:nvPr/>
          </p:nvSpPr>
          <p:spPr bwMode="auto">
            <a:xfrm>
              <a:off x="2549526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22" name="Line 38"/>
            <p:cNvSpPr>
              <a:spLocks noChangeShapeType="1"/>
            </p:cNvSpPr>
            <p:nvPr/>
          </p:nvSpPr>
          <p:spPr bwMode="auto">
            <a:xfrm>
              <a:off x="2636838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23" name="Line 39"/>
            <p:cNvSpPr>
              <a:spLocks noChangeShapeType="1"/>
            </p:cNvSpPr>
            <p:nvPr/>
          </p:nvSpPr>
          <p:spPr bwMode="auto">
            <a:xfrm>
              <a:off x="2724151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24" name="Line 40"/>
            <p:cNvSpPr>
              <a:spLocks noChangeShapeType="1"/>
            </p:cNvSpPr>
            <p:nvPr/>
          </p:nvSpPr>
          <p:spPr bwMode="auto">
            <a:xfrm>
              <a:off x="2811463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25" name="Line 41"/>
            <p:cNvSpPr>
              <a:spLocks noChangeShapeType="1"/>
            </p:cNvSpPr>
            <p:nvPr/>
          </p:nvSpPr>
          <p:spPr bwMode="auto">
            <a:xfrm>
              <a:off x="2898776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26" name="Line 42"/>
            <p:cNvSpPr>
              <a:spLocks noChangeShapeType="1"/>
            </p:cNvSpPr>
            <p:nvPr/>
          </p:nvSpPr>
          <p:spPr bwMode="auto">
            <a:xfrm>
              <a:off x="2986088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27" name="Line 43"/>
            <p:cNvSpPr>
              <a:spLocks noChangeShapeType="1"/>
            </p:cNvSpPr>
            <p:nvPr/>
          </p:nvSpPr>
          <p:spPr bwMode="auto">
            <a:xfrm>
              <a:off x="3073401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28" name="Line 44"/>
            <p:cNvSpPr>
              <a:spLocks noChangeShapeType="1"/>
            </p:cNvSpPr>
            <p:nvPr/>
          </p:nvSpPr>
          <p:spPr bwMode="auto">
            <a:xfrm>
              <a:off x="3160713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29" name="Line 45"/>
            <p:cNvSpPr>
              <a:spLocks noChangeShapeType="1"/>
            </p:cNvSpPr>
            <p:nvPr/>
          </p:nvSpPr>
          <p:spPr bwMode="auto">
            <a:xfrm>
              <a:off x="3248026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30" name="Line 46"/>
            <p:cNvSpPr>
              <a:spLocks noChangeShapeType="1"/>
            </p:cNvSpPr>
            <p:nvPr/>
          </p:nvSpPr>
          <p:spPr bwMode="auto">
            <a:xfrm>
              <a:off x="3335338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31" name="Line 47"/>
            <p:cNvSpPr>
              <a:spLocks noChangeShapeType="1"/>
            </p:cNvSpPr>
            <p:nvPr/>
          </p:nvSpPr>
          <p:spPr bwMode="auto">
            <a:xfrm>
              <a:off x="3422651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32" name="Line 48"/>
            <p:cNvSpPr>
              <a:spLocks noChangeShapeType="1"/>
            </p:cNvSpPr>
            <p:nvPr/>
          </p:nvSpPr>
          <p:spPr bwMode="auto">
            <a:xfrm>
              <a:off x="3509963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33" name="Line 49"/>
            <p:cNvSpPr>
              <a:spLocks noChangeShapeType="1"/>
            </p:cNvSpPr>
            <p:nvPr/>
          </p:nvSpPr>
          <p:spPr bwMode="auto">
            <a:xfrm>
              <a:off x="3597276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34" name="Line 50"/>
            <p:cNvSpPr>
              <a:spLocks noChangeShapeType="1"/>
            </p:cNvSpPr>
            <p:nvPr/>
          </p:nvSpPr>
          <p:spPr bwMode="auto">
            <a:xfrm>
              <a:off x="3684588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35" name="Line 51"/>
            <p:cNvSpPr>
              <a:spLocks noChangeShapeType="1"/>
            </p:cNvSpPr>
            <p:nvPr/>
          </p:nvSpPr>
          <p:spPr bwMode="auto">
            <a:xfrm>
              <a:off x="3771901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36" name="Line 52"/>
            <p:cNvSpPr>
              <a:spLocks noChangeShapeType="1"/>
            </p:cNvSpPr>
            <p:nvPr/>
          </p:nvSpPr>
          <p:spPr bwMode="auto">
            <a:xfrm>
              <a:off x="3859213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37" name="Line 53"/>
            <p:cNvSpPr>
              <a:spLocks noChangeShapeType="1"/>
            </p:cNvSpPr>
            <p:nvPr/>
          </p:nvSpPr>
          <p:spPr bwMode="auto">
            <a:xfrm>
              <a:off x="3946526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38" name="Line 54"/>
            <p:cNvSpPr>
              <a:spLocks noChangeShapeType="1"/>
            </p:cNvSpPr>
            <p:nvPr/>
          </p:nvSpPr>
          <p:spPr bwMode="auto">
            <a:xfrm>
              <a:off x="4033838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39" name="Line 55"/>
            <p:cNvSpPr>
              <a:spLocks noChangeShapeType="1"/>
            </p:cNvSpPr>
            <p:nvPr/>
          </p:nvSpPr>
          <p:spPr bwMode="auto">
            <a:xfrm>
              <a:off x="4121151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40" name="Line 56"/>
            <p:cNvSpPr>
              <a:spLocks noChangeShapeType="1"/>
            </p:cNvSpPr>
            <p:nvPr/>
          </p:nvSpPr>
          <p:spPr bwMode="auto">
            <a:xfrm>
              <a:off x="4208463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41" name="Line 57"/>
            <p:cNvSpPr>
              <a:spLocks noChangeShapeType="1"/>
            </p:cNvSpPr>
            <p:nvPr/>
          </p:nvSpPr>
          <p:spPr bwMode="auto">
            <a:xfrm>
              <a:off x="4295776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42" name="Line 58"/>
            <p:cNvSpPr>
              <a:spLocks noChangeShapeType="1"/>
            </p:cNvSpPr>
            <p:nvPr/>
          </p:nvSpPr>
          <p:spPr bwMode="auto">
            <a:xfrm>
              <a:off x="4383088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43" name="Line 59"/>
            <p:cNvSpPr>
              <a:spLocks noChangeShapeType="1"/>
            </p:cNvSpPr>
            <p:nvPr/>
          </p:nvSpPr>
          <p:spPr bwMode="auto">
            <a:xfrm>
              <a:off x="4470401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44" name="Line 60"/>
            <p:cNvSpPr>
              <a:spLocks noChangeShapeType="1"/>
            </p:cNvSpPr>
            <p:nvPr/>
          </p:nvSpPr>
          <p:spPr bwMode="auto">
            <a:xfrm>
              <a:off x="4557713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45" name="Line 61"/>
            <p:cNvSpPr>
              <a:spLocks noChangeShapeType="1"/>
            </p:cNvSpPr>
            <p:nvPr/>
          </p:nvSpPr>
          <p:spPr bwMode="auto">
            <a:xfrm>
              <a:off x="4645026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46" name="Line 62"/>
            <p:cNvSpPr>
              <a:spLocks noChangeShapeType="1"/>
            </p:cNvSpPr>
            <p:nvPr/>
          </p:nvSpPr>
          <p:spPr bwMode="auto">
            <a:xfrm>
              <a:off x="4732338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47" name="Line 63"/>
            <p:cNvSpPr>
              <a:spLocks noChangeShapeType="1"/>
            </p:cNvSpPr>
            <p:nvPr/>
          </p:nvSpPr>
          <p:spPr bwMode="auto">
            <a:xfrm>
              <a:off x="4819651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48" name="Line 64"/>
            <p:cNvSpPr>
              <a:spLocks noChangeShapeType="1"/>
            </p:cNvSpPr>
            <p:nvPr/>
          </p:nvSpPr>
          <p:spPr bwMode="auto">
            <a:xfrm>
              <a:off x="4906963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49" name="Line 65"/>
            <p:cNvSpPr>
              <a:spLocks noChangeShapeType="1"/>
            </p:cNvSpPr>
            <p:nvPr/>
          </p:nvSpPr>
          <p:spPr bwMode="auto">
            <a:xfrm>
              <a:off x="4992688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50" name="Line 66"/>
            <p:cNvSpPr>
              <a:spLocks noChangeShapeType="1"/>
            </p:cNvSpPr>
            <p:nvPr/>
          </p:nvSpPr>
          <p:spPr bwMode="auto">
            <a:xfrm>
              <a:off x="5081588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51" name="Line 67"/>
            <p:cNvSpPr>
              <a:spLocks noChangeShapeType="1"/>
            </p:cNvSpPr>
            <p:nvPr/>
          </p:nvSpPr>
          <p:spPr bwMode="auto">
            <a:xfrm>
              <a:off x="5168901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52" name="Line 68"/>
            <p:cNvSpPr>
              <a:spLocks noChangeShapeType="1"/>
            </p:cNvSpPr>
            <p:nvPr/>
          </p:nvSpPr>
          <p:spPr bwMode="auto">
            <a:xfrm>
              <a:off x="5254626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53" name="Line 69"/>
            <p:cNvSpPr>
              <a:spLocks noChangeShapeType="1"/>
            </p:cNvSpPr>
            <p:nvPr/>
          </p:nvSpPr>
          <p:spPr bwMode="auto">
            <a:xfrm>
              <a:off x="5341938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54" name="Line 70"/>
            <p:cNvSpPr>
              <a:spLocks noChangeShapeType="1"/>
            </p:cNvSpPr>
            <p:nvPr/>
          </p:nvSpPr>
          <p:spPr bwMode="auto">
            <a:xfrm>
              <a:off x="5429251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55" name="Line 71"/>
            <p:cNvSpPr>
              <a:spLocks noChangeShapeType="1"/>
            </p:cNvSpPr>
            <p:nvPr/>
          </p:nvSpPr>
          <p:spPr bwMode="auto">
            <a:xfrm>
              <a:off x="5516563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56" name="Line 72"/>
            <p:cNvSpPr>
              <a:spLocks noChangeShapeType="1"/>
            </p:cNvSpPr>
            <p:nvPr/>
          </p:nvSpPr>
          <p:spPr bwMode="auto">
            <a:xfrm>
              <a:off x="5603876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57" name="Line 73"/>
            <p:cNvSpPr>
              <a:spLocks noChangeShapeType="1"/>
            </p:cNvSpPr>
            <p:nvPr/>
          </p:nvSpPr>
          <p:spPr bwMode="auto">
            <a:xfrm>
              <a:off x="5691188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58" name="Line 74"/>
            <p:cNvSpPr>
              <a:spLocks noChangeShapeType="1"/>
            </p:cNvSpPr>
            <p:nvPr/>
          </p:nvSpPr>
          <p:spPr bwMode="auto">
            <a:xfrm>
              <a:off x="5778501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59" name="Line 75"/>
            <p:cNvSpPr>
              <a:spLocks noChangeShapeType="1"/>
            </p:cNvSpPr>
            <p:nvPr/>
          </p:nvSpPr>
          <p:spPr bwMode="auto">
            <a:xfrm>
              <a:off x="5865813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60" name="Line 76"/>
            <p:cNvSpPr>
              <a:spLocks noChangeShapeType="1"/>
            </p:cNvSpPr>
            <p:nvPr/>
          </p:nvSpPr>
          <p:spPr bwMode="auto">
            <a:xfrm>
              <a:off x="5953126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61" name="Line 77"/>
            <p:cNvSpPr>
              <a:spLocks noChangeShapeType="1"/>
            </p:cNvSpPr>
            <p:nvPr/>
          </p:nvSpPr>
          <p:spPr bwMode="auto">
            <a:xfrm>
              <a:off x="6040438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62" name="Line 78"/>
            <p:cNvSpPr>
              <a:spLocks noChangeShapeType="1"/>
            </p:cNvSpPr>
            <p:nvPr/>
          </p:nvSpPr>
          <p:spPr bwMode="auto">
            <a:xfrm>
              <a:off x="6127751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63" name="Line 79"/>
            <p:cNvSpPr>
              <a:spLocks noChangeShapeType="1"/>
            </p:cNvSpPr>
            <p:nvPr/>
          </p:nvSpPr>
          <p:spPr bwMode="auto">
            <a:xfrm>
              <a:off x="6215063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64" name="Line 80"/>
            <p:cNvSpPr>
              <a:spLocks noChangeShapeType="1"/>
            </p:cNvSpPr>
            <p:nvPr/>
          </p:nvSpPr>
          <p:spPr bwMode="auto">
            <a:xfrm>
              <a:off x="6302376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65" name="Line 81"/>
            <p:cNvSpPr>
              <a:spLocks noChangeShapeType="1"/>
            </p:cNvSpPr>
            <p:nvPr/>
          </p:nvSpPr>
          <p:spPr bwMode="auto">
            <a:xfrm>
              <a:off x="6389688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66" name="Line 82"/>
            <p:cNvSpPr>
              <a:spLocks noChangeShapeType="1"/>
            </p:cNvSpPr>
            <p:nvPr/>
          </p:nvSpPr>
          <p:spPr bwMode="auto">
            <a:xfrm>
              <a:off x="6477001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67" name="Line 83"/>
            <p:cNvSpPr>
              <a:spLocks noChangeShapeType="1"/>
            </p:cNvSpPr>
            <p:nvPr/>
          </p:nvSpPr>
          <p:spPr bwMode="auto">
            <a:xfrm>
              <a:off x="6564313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68" name="Line 84"/>
            <p:cNvSpPr>
              <a:spLocks noChangeShapeType="1"/>
            </p:cNvSpPr>
            <p:nvPr/>
          </p:nvSpPr>
          <p:spPr bwMode="auto">
            <a:xfrm>
              <a:off x="6651626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69" name="Line 85"/>
            <p:cNvSpPr>
              <a:spLocks noChangeShapeType="1"/>
            </p:cNvSpPr>
            <p:nvPr/>
          </p:nvSpPr>
          <p:spPr bwMode="auto">
            <a:xfrm>
              <a:off x="6738938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70" name="Line 86"/>
            <p:cNvSpPr>
              <a:spLocks noChangeShapeType="1"/>
            </p:cNvSpPr>
            <p:nvPr/>
          </p:nvSpPr>
          <p:spPr bwMode="auto">
            <a:xfrm>
              <a:off x="6826251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71" name="Line 87"/>
            <p:cNvSpPr>
              <a:spLocks noChangeShapeType="1"/>
            </p:cNvSpPr>
            <p:nvPr/>
          </p:nvSpPr>
          <p:spPr bwMode="auto">
            <a:xfrm>
              <a:off x="6913563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72" name="Line 88"/>
            <p:cNvSpPr>
              <a:spLocks noChangeShapeType="1"/>
            </p:cNvSpPr>
            <p:nvPr/>
          </p:nvSpPr>
          <p:spPr bwMode="auto">
            <a:xfrm>
              <a:off x="7000876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73" name="Line 89"/>
            <p:cNvSpPr>
              <a:spLocks noChangeShapeType="1"/>
            </p:cNvSpPr>
            <p:nvPr/>
          </p:nvSpPr>
          <p:spPr bwMode="auto">
            <a:xfrm>
              <a:off x="7088188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74" name="Line 90"/>
            <p:cNvSpPr>
              <a:spLocks noChangeShapeType="1"/>
            </p:cNvSpPr>
            <p:nvPr/>
          </p:nvSpPr>
          <p:spPr bwMode="auto">
            <a:xfrm>
              <a:off x="7175501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75" name="Line 91"/>
            <p:cNvSpPr>
              <a:spLocks noChangeShapeType="1"/>
            </p:cNvSpPr>
            <p:nvPr/>
          </p:nvSpPr>
          <p:spPr bwMode="auto">
            <a:xfrm>
              <a:off x="7262813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76" name="Line 92"/>
            <p:cNvSpPr>
              <a:spLocks noChangeShapeType="1"/>
            </p:cNvSpPr>
            <p:nvPr/>
          </p:nvSpPr>
          <p:spPr bwMode="auto">
            <a:xfrm>
              <a:off x="7350126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77" name="Line 93"/>
            <p:cNvSpPr>
              <a:spLocks noChangeShapeType="1"/>
            </p:cNvSpPr>
            <p:nvPr/>
          </p:nvSpPr>
          <p:spPr bwMode="auto">
            <a:xfrm>
              <a:off x="7437438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78" name="Line 94"/>
            <p:cNvSpPr>
              <a:spLocks noChangeShapeType="1"/>
            </p:cNvSpPr>
            <p:nvPr/>
          </p:nvSpPr>
          <p:spPr bwMode="auto">
            <a:xfrm>
              <a:off x="7524751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79" name="Line 95"/>
            <p:cNvSpPr>
              <a:spLocks noChangeShapeType="1"/>
            </p:cNvSpPr>
            <p:nvPr/>
          </p:nvSpPr>
          <p:spPr bwMode="auto">
            <a:xfrm>
              <a:off x="7612063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80" name="Line 96"/>
            <p:cNvSpPr>
              <a:spLocks noChangeShapeType="1"/>
            </p:cNvSpPr>
            <p:nvPr/>
          </p:nvSpPr>
          <p:spPr bwMode="auto">
            <a:xfrm>
              <a:off x="7699376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81" name="Line 97"/>
            <p:cNvSpPr>
              <a:spLocks noChangeShapeType="1"/>
            </p:cNvSpPr>
            <p:nvPr/>
          </p:nvSpPr>
          <p:spPr bwMode="auto">
            <a:xfrm>
              <a:off x="7786688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82" name="Line 98"/>
            <p:cNvSpPr>
              <a:spLocks noChangeShapeType="1"/>
            </p:cNvSpPr>
            <p:nvPr/>
          </p:nvSpPr>
          <p:spPr bwMode="auto">
            <a:xfrm>
              <a:off x="7874001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83" name="Line 99"/>
            <p:cNvSpPr>
              <a:spLocks noChangeShapeType="1"/>
            </p:cNvSpPr>
            <p:nvPr/>
          </p:nvSpPr>
          <p:spPr bwMode="auto">
            <a:xfrm>
              <a:off x="7961313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84" name="Line 100"/>
            <p:cNvSpPr>
              <a:spLocks noChangeShapeType="1"/>
            </p:cNvSpPr>
            <p:nvPr/>
          </p:nvSpPr>
          <p:spPr bwMode="auto">
            <a:xfrm>
              <a:off x="8048626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85" name="Line 101"/>
            <p:cNvSpPr>
              <a:spLocks noChangeShapeType="1"/>
            </p:cNvSpPr>
            <p:nvPr/>
          </p:nvSpPr>
          <p:spPr bwMode="auto">
            <a:xfrm>
              <a:off x="8135938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86" name="Line 102"/>
            <p:cNvSpPr>
              <a:spLocks noChangeShapeType="1"/>
            </p:cNvSpPr>
            <p:nvPr/>
          </p:nvSpPr>
          <p:spPr bwMode="auto">
            <a:xfrm>
              <a:off x="8221663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87" name="Line 103"/>
            <p:cNvSpPr>
              <a:spLocks noChangeShapeType="1"/>
            </p:cNvSpPr>
            <p:nvPr/>
          </p:nvSpPr>
          <p:spPr bwMode="auto">
            <a:xfrm>
              <a:off x="8308976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88" name="Line 104"/>
            <p:cNvSpPr>
              <a:spLocks noChangeShapeType="1"/>
            </p:cNvSpPr>
            <p:nvPr/>
          </p:nvSpPr>
          <p:spPr bwMode="auto">
            <a:xfrm>
              <a:off x="8397876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89" name="Line 105"/>
            <p:cNvSpPr>
              <a:spLocks noChangeShapeType="1"/>
            </p:cNvSpPr>
            <p:nvPr/>
          </p:nvSpPr>
          <p:spPr bwMode="auto">
            <a:xfrm>
              <a:off x="8483601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90" name="Line 106"/>
            <p:cNvSpPr>
              <a:spLocks noChangeShapeType="1"/>
            </p:cNvSpPr>
            <p:nvPr/>
          </p:nvSpPr>
          <p:spPr bwMode="auto">
            <a:xfrm>
              <a:off x="8570913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91" name="Line 107"/>
            <p:cNvSpPr>
              <a:spLocks noChangeShapeType="1"/>
            </p:cNvSpPr>
            <p:nvPr/>
          </p:nvSpPr>
          <p:spPr bwMode="auto">
            <a:xfrm>
              <a:off x="8658226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92" name="Line 108"/>
            <p:cNvSpPr>
              <a:spLocks noChangeShapeType="1"/>
            </p:cNvSpPr>
            <p:nvPr/>
          </p:nvSpPr>
          <p:spPr bwMode="auto">
            <a:xfrm>
              <a:off x="8745538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93" name="Line 109"/>
            <p:cNvSpPr>
              <a:spLocks noChangeShapeType="1"/>
            </p:cNvSpPr>
            <p:nvPr/>
          </p:nvSpPr>
          <p:spPr bwMode="auto">
            <a:xfrm>
              <a:off x="8832851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94" name="Line 110"/>
            <p:cNvSpPr>
              <a:spLocks noChangeShapeType="1"/>
            </p:cNvSpPr>
            <p:nvPr/>
          </p:nvSpPr>
          <p:spPr bwMode="auto">
            <a:xfrm>
              <a:off x="8920163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95" name="Line 111"/>
            <p:cNvSpPr>
              <a:spLocks noChangeShapeType="1"/>
            </p:cNvSpPr>
            <p:nvPr/>
          </p:nvSpPr>
          <p:spPr bwMode="auto">
            <a:xfrm>
              <a:off x="9007476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96" name="Line 112"/>
            <p:cNvSpPr>
              <a:spLocks noChangeShapeType="1"/>
            </p:cNvSpPr>
            <p:nvPr/>
          </p:nvSpPr>
          <p:spPr bwMode="auto">
            <a:xfrm>
              <a:off x="9094788" y="6599237"/>
              <a:ext cx="0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97" name="Line 113"/>
            <p:cNvSpPr>
              <a:spLocks noChangeShapeType="1"/>
            </p:cNvSpPr>
            <p:nvPr/>
          </p:nvSpPr>
          <p:spPr bwMode="auto">
            <a:xfrm>
              <a:off x="368301" y="6599237"/>
              <a:ext cx="0" cy="444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98" name="Line 114"/>
            <p:cNvSpPr>
              <a:spLocks noChangeShapeType="1"/>
            </p:cNvSpPr>
            <p:nvPr/>
          </p:nvSpPr>
          <p:spPr bwMode="auto">
            <a:xfrm>
              <a:off x="804863" y="6599237"/>
              <a:ext cx="0" cy="444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99" name="Line 115"/>
            <p:cNvSpPr>
              <a:spLocks noChangeShapeType="1"/>
            </p:cNvSpPr>
            <p:nvPr/>
          </p:nvSpPr>
          <p:spPr bwMode="auto">
            <a:xfrm>
              <a:off x="1241426" y="6599237"/>
              <a:ext cx="0" cy="444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00" name="Line 116"/>
            <p:cNvSpPr>
              <a:spLocks noChangeShapeType="1"/>
            </p:cNvSpPr>
            <p:nvPr/>
          </p:nvSpPr>
          <p:spPr bwMode="auto">
            <a:xfrm>
              <a:off x="1677988" y="6599237"/>
              <a:ext cx="0" cy="444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01" name="Line 117"/>
            <p:cNvSpPr>
              <a:spLocks noChangeShapeType="1"/>
            </p:cNvSpPr>
            <p:nvPr/>
          </p:nvSpPr>
          <p:spPr bwMode="auto">
            <a:xfrm>
              <a:off x="2114551" y="6599237"/>
              <a:ext cx="0" cy="444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02" name="Line 118"/>
            <p:cNvSpPr>
              <a:spLocks noChangeShapeType="1"/>
            </p:cNvSpPr>
            <p:nvPr/>
          </p:nvSpPr>
          <p:spPr bwMode="auto">
            <a:xfrm>
              <a:off x="2549526" y="6599237"/>
              <a:ext cx="0" cy="444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03" name="Line 119"/>
            <p:cNvSpPr>
              <a:spLocks noChangeShapeType="1"/>
            </p:cNvSpPr>
            <p:nvPr/>
          </p:nvSpPr>
          <p:spPr bwMode="auto">
            <a:xfrm>
              <a:off x="2986088" y="6599237"/>
              <a:ext cx="0" cy="444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04" name="Line 120"/>
            <p:cNvSpPr>
              <a:spLocks noChangeShapeType="1"/>
            </p:cNvSpPr>
            <p:nvPr/>
          </p:nvSpPr>
          <p:spPr bwMode="auto">
            <a:xfrm>
              <a:off x="3422651" y="6599237"/>
              <a:ext cx="0" cy="444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05" name="Line 121"/>
            <p:cNvSpPr>
              <a:spLocks noChangeShapeType="1"/>
            </p:cNvSpPr>
            <p:nvPr/>
          </p:nvSpPr>
          <p:spPr bwMode="auto">
            <a:xfrm>
              <a:off x="3859213" y="6599237"/>
              <a:ext cx="0" cy="444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06" name="Line 122"/>
            <p:cNvSpPr>
              <a:spLocks noChangeShapeType="1"/>
            </p:cNvSpPr>
            <p:nvPr/>
          </p:nvSpPr>
          <p:spPr bwMode="auto">
            <a:xfrm>
              <a:off x="4295776" y="6599237"/>
              <a:ext cx="0" cy="444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07" name="Line 123"/>
            <p:cNvSpPr>
              <a:spLocks noChangeShapeType="1"/>
            </p:cNvSpPr>
            <p:nvPr/>
          </p:nvSpPr>
          <p:spPr bwMode="auto">
            <a:xfrm>
              <a:off x="4732338" y="6599237"/>
              <a:ext cx="0" cy="444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08" name="Line 124"/>
            <p:cNvSpPr>
              <a:spLocks noChangeShapeType="1"/>
            </p:cNvSpPr>
            <p:nvPr/>
          </p:nvSpPr>
          <p:spPr bwMode="auto">
            <a:xfrm>
              <a:off x="5168901" y="6599237"/>
              <a:ext cx="0" cy="444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09" name="Line 125"/>
            <p:cNvSpPr>
              <a:spLocks noChangeShapeType="1"/>
            </p:cNvSpPr>
            <p:nvPr/>
          </p:nvSpPr>
          <p:spPr bwMode="auto">
            <a:xfrm>
              <a:off x="5603876" y="6599237"/>
              <a:ext cx="0" cy="444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10" name="Line 126"/>
            <p:cNvSpPr>
              <a:spLocks noChangeShapeType="1"/>
            </p:cNvSpPr>
            <p:nvPr/>
          </p:nvSpPr>
          <p:spPr bwMode="auto">
            <a:xfrm>
              <a:off x="6040438" y="6599237"/>
              <a:ext cx="0" cy="444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11" name="Line 127"/>
            <p:cNvSpPr>
              <a:spLocks noChangeShapeType="1"/>
            </p:cNvSpPr>
            <p:nvPr/>
          </p:nvSpPr>
          <p:spPr bwMode="auto">
            <a:xfrm>
              <a:off x="6477001" y="6599237"/>
              <a:ext cx="0" cy="444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12" name="Line 128"/>
            <p:cNvSpPr>
              <a:spLocks noChangeShapeType="1"/>
            </p:cNvSpPr>
            <p:nvPr/>
          </p:nvSpPr>
          <p:spPr bwMode="auto">
            <a:xfrm>
              <a:off x="6913563" y="6599237"/>
              <a:ext cx="0" cy="444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13" name="Line 129"/>
            <p:cNvSpPr>
              <a:spLocks noChangeShapeType="1"/>
            </p:cNvSpPr>
            <p:nvPr/>
          </p:nvSpPr>
          <p:spPr bwMode="auto">
            <a:xfrm>
              <a:off x="7350126" y="6599237"/>
              <a:ext cx="0" cy="444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14" name="Line 130"/>
            <p:cNvSpPr>
              <a:spLocks noChangeShapeType="1"/>
            </p:cNvSpPr>
            <p:nvPr/>
          </p:nvSpPr>
          <p:spPr bwMode="auto">
            <a:xfrm>
              <a:off x="7786688" y="6599237"/>
              <a:ext cx="0" cy="444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15" name="Line 131"/>
            <p:cNvSpPr>
              <a:spLocks noChangeShapeType="1"/>
            </p:cNvSpPr>
            <p:nvPr/>
          </p:nvSpPr>
          <p:spPr bwMode="auto">
            <a:xfrm>
              <a:off x="8221663" y="6599237"/>
              <a:ext cx="0" cy="444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16" name="Line 132"/>
            <p:cNvSpPr>
              <a:spLocks noChangeShapeType="1"/>
            </p:cNvSpPr>
            <p:nvPr/>
          </p:nvSpPr>
          <p:spPr bwMode="auto">
            <a:xfrm>
              <a:off x="8658226" y="6599237"/>
              <a:ext cx="0" cy="444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17" name="Line 133"/>
            <p:cNvSpPr>
              <a:spLocks noChangeShapeType="1"/>
            </p:cNvSpPr>
            <p:nvPr/>
          </p:nvSpPr>
          <p:spPr bwMode="auto">
            <a:xfrm>
              <a:off x="9094788" y="6599237"/>
              <a:ext cx="0" cy="444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18" name="Rectangle 134"/>
            <p:cNvSpPr>
              <a:spLocks noChangeArrowheads="1"/>
            </p:cNvSpPr>
            <p:nvPr/>
          </p:nvSpPr>
          <p:spPr bwMode="auto">
            <a:xfrm>
              <a:off x="279401" y="6643686"/>
              <a:ext cx="151186" cy="57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19" name="Rectangle 139"/>
            <p:cNvSpPr>
              <a:spLocks noChangeArrowheads="1"/>
            </p:cNvSpPr>
            <p:nvPr/>
          </p:nvSpPr>
          <p:spPr bwMode="auto">
            <a:xfrm>
              <a:off x="2409826" y="6643686"/>
              <a:ext cx="302371" cy="57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25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20" name="Rectangle 144"/>
            <p:cNvSpPr>
              <a:spLocks noChangeArrowheads="1"/>
            </p:cNvSpPr>
            <p:nvPr/>
          </p:nvSpPr>
          <p:spPr bwMode="auto">
            <a:xfrm>
              <a:off x="4592638" y="6643686"/>
              <a:ext cx="302371" cy="57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50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21" name="Rectangle 149"/>
            <p:cNvSpPr>
              <a:spLocks noChangeArrowheads="1"/>
            </p:cNvSpPr>
            <p:nvPr/>
          </p:nvSpPr>
          <p:spPr bwMode="auto">
            <a:xfrm>
              <a:off x="6773864" y="6643686"/>
              <a:ext cx="302371" cy="57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75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22" name="Rectangle 154"/>
            <p:cNvSpPr>
              <a:spLocks noChangeArrowheads="1"/>
            </p:cNvSpPr>
            <p:nvPr/>
          </p:nvSpPr>
          <p:spPr bwMode="auto">
            <a:xfrm>
              <a:off x="8905876" y="6643686"/>
              <a:ext cx="453557" cy="57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100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24" name="Line 156"/>
            <p:cNvSpPr>
              <a:spLocks noChangeShapeType="1"/>
            </p:cNvSpPr>
            <p:nvPr/>
          </p:nvSpPr>
          <p:spPr bwMode="auto">
            <a:xfrm flipV="1">
              <a:off x="306388" y="231775"/>
              <a:ext cx="0" cy="63674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25" name="Line 157"/>
            <p:cNvSpPr>
              <a:spLocks noChangeShapeType="1"/>
            </p:cNvSpPr>
            <p:nvPr/>
          </p:nvSpPr>
          <p:spPr bwMode="auto">
            <a:xfrm flipH="1">
              <a:off x="288926" y="6554787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26" name="Line 158"/>
            <p:cNvSpPr>
              <a:spLocks noChangeShapeType="1"/>
            </p:cNvSpPr>
            <p:nvPr/>
          </p:nvSpPr>
          <p:spPr bwMode="auto">
            <a:xfrm flipH="1">
              <a:off x="288926" y="6496050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27" name="Line 159"/>
            <p:cNvSpPr>
              <a:spLocks noChangeShapeType="1"/>
            </p:cNvSpPr>
            <p:nvPr/>
          </p:nvSpPr>
          <p:spPr bwMode="auto">
            <a:xfrm flipH="1">
              <a:off x="288926" y="6437312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28" name="Line 160"/>
            <p:cNvSpPr>
              <a:spLocks noChangeShapeType="1"/>
            </p:cNvSpPr>
            <p:nvPr/>
          </p:nvSpPr>
          <p:spPr bwMode="auto">
            <a:xfrm flipH="1">
              <a:off x="288926" y="6378575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29" name="Line 161"/>
            <p:cNvSpPr>
              <a:spLocks noChangeShapeType="1"/>
            </p:cNvSpPr>
            <p:nvPr/>
          </p:nvSpPr>
          <p:spPr bwMode="auto">
            <a:xfrm flipH="1">
              <a:off x="288926" y="6319837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30" name="Line 162"/>
            <p:cNvSpPr>
              <a:spLocks noChangeShapeType="1"/>
            </p:cNvSpPr>
            <p:nvPr/>
          </p:nvSpPr>
          <p:spPr bwMode="auto">
            <a:xfrm flipH="1">
              <a:off x="288926" y="6261100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31" name="Line 163"/>
            <p:cNvSpPr>
              <a:spLocks noChangeShapeType="1"/>
            </p:cNvSpPr>
            <p:nvPr/>
          </p:nvSpPr>
          <p:spPr bwMode="auto">
            <a:xfrm flipH="1">
              <a:off x="288926" y="6202362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32" name="Line 164"/>
            <p:cNvSpPr>
              <a:spLocks noChangeShapeType="1"/>
            </p:cNvSpPr>
            <p:nvPr/>
          </p:nvSpPr>
          <p:spPr bwMode="auto">
            <a:xfrm flipH="1">
              <a:off x="288926" y="6143625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33" name="Line 165"/>
            <p:cNvSpPr>
              <a:spLocks noChangeShapeType="1"/>
            </p:cNvSpPr>
            <p:nvPr/>
          </p:nvSpPr>
          <p:spPr bwMode="auto">
            <a:xfrm flipH="1">
              <a:off x="288926" y="6084887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34" name="Line 166"/>
            <p:cNvSpPr>
              <a:spLocks noChangeShapeType="1"/>
            </p:cNvSpPr>
            <p:nvPr/>
          </p:nvSpPr>
          <p:spPr bwMode="auto">
            <a:xfrm flipH="1">
              <a:off x="288926" y="6026150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35" name="Line 167"/>
            <p:cNvSpPr>
              <a:spLocks noChangeShapeType="1"/>
            </p:cNvSpPr>
            <p:nvPr/>
          </p:nvSpPr>
          <p:spPr bwMode="auto">
            <a:xfrm flipH="1">
              <a:off x="288926" y="5967412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36" name="Line 168"/>
            <p:cNvSpPr>
              <a:spLocks noChangeShapeType="1"/>
            </p:cNvSpPr>
            <p:nvPr/>
          </p:nvSpPr>
          <p:spPr bwMode="auto">
            <a:xfrm flipH="1">
              <a:off x="288926" y="5908675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37" name="Line 169"/>
            <p:cNvSpPr>
              <a:spLocks noChangeShapeType="1"/>
            </p:cNvSpPr>
            <p:nvPr/>
          </p:nvSpPr>
          <p:spPr bwMode="auto">
            <a:xfrm flipH="1">
              <a:off x="288926" y="5849937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38" name="Line 170"/>
            <p:cNvSpPr>
              <a:spLocks noChangeShapeType="1"/>
            </p:cNvSpPr>
            <p:nvPr/>
          </p:nvSpPr>
          <p:spPr bwMode="auto">
            <a:xfrm flipH="1">
              <a:off x="288926" y="5791200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39" name="Line 171"/>
            <p:cNvSpPr>
              <a:spLocks noChangeShapeType="1"/>
            </p:cNvSpPr>
            <p:nvPr/>
          </p:nvSpPr>
          <p:spPr bwMode="auto">
            <a:xfrm flipH="1">
              <a:off x="288926" y="5732462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40" name="Line 172"/>
            <p:cNvSpPr>
              <a:spLocks noChangeShapeType="1"/>
            </p:cNvSpPr>
            <p:nvPr/>
          </p:nvSpPr>
          <p:spPr bwMode="auto">
            <a:xfrm flipH="1">
              <a:off x="288926" y="5673725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41" name="Line 173"/>
            <p:cNvSpPr>
              <a:spLocks noChangeShapeType="1"/>
            </p:cNvSpPr>
            <p:nvPr/>
          </p:nvSpPr>
          <p:spPr bwMode="auto">
            <a:xfrm flipH="1">
              <a:off x="288926" y="5614987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42" name="Line 174"/>
            <p:cNvSpPr>
              <a:spLocks noChangeShapeType="1"/>
            </p:cNvSpPr>
            <p:nvPr/>
          </p:nvSpPr>
          <p:spPr bwMode="auto">
            <a:xfrm flipH="1">
              <a:off x="288926" y="5556250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43" name="Line 175"/>
            <p:cNvSpPr>
              <a:spLocks noChangeShapeType="1"/>
            </p:cNvSpPr>
            <p:nvPr/>
          </p:nvSpPr>
          <p:spPr bwMode="auto">
            <a:xfrm flipH="1">
              <a:off x="288926" y="5497512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44" name="Line 176"/>
            <p:cNvSpPr>
              <a:spLocks noChangeShapeType="1"/>
            </p:cNvSpPr>
            <p:nvPr/>
          </p:nvSpPr>
          <p:spPr bwMode="auto">
            <a:xfrm flipH="1">
              <a:off x="288926" y="5438775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45" name="Line 177"/>
            <p:cNvSpPr>
              <a:spLocks noChangeShapeType="1"/>
            </p:cNvSpPr>
            <p:nvPr/>
          </p:nvSpPr>
          <p:spPr bwMode="auto">
            <a:xfrm flipH="1">
              <a:off x="288926" y="5380037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46" name="Line 178"/>
            <p:cNvSpPr>
              <a:spLocks noChangeShapeType="1"/>
            </p:cNvSpPr>
            <p:nvPr/>
          </p:nvSpPr>
          <p:spPr bwMode="auto">
            <a:xfrm flipH="1">
              <a:off x="288926" y="5321300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47" name="Line 179"/>
            <p:cNvSpPr>
              <a:spLocks noChangeShapeType="1"/>
            </p:cNvSpPr>
            <p:nvPr/>
          </p:nvSpPr>
          <p:spPr bwMode="auto">
            <a:xfrm flipH="1">
              <a:off x="288926" y="5262562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48" name="Line 180"/>
            <p:cNvSpPr>
              <a:spLocks noChangeShapeType="1"/>
            </p:cNvSpPr>
            <p:nvPr/>
          </p:nvSpPr>
          <p:spPr bwMode="auto">
            <a:xfrm flipH="1">
              <a:off x="288926" y="5203825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49" name="Line 181"/>
            <p:cNvSpPr>
              <a:spLocks noChangeShapeType="1"/>
            </p:cNvSpPr>
            <p:nvPr/>
          </p:nvSpPr>
          <p:spPr bwMode="auto">
            <a:xfrm flipH="1">
              <a:off x="288926" y="5146675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50" name="Line 182"/>
            <p:cNvSpPr>
              <a:spLocks noChangeShapeType="1"/>
            </p:cNvSpPr>
            <p:nvPr/>
          </p:nvSpPr>
          <p:spPr bwMode="auto">
            <a:xfrm flipH="1">
              <a:off x="288926" y="5086350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51" name="Line 183"/>
            <p:cNvSpPr>
              <a:spLocks noChangeShapeType="1"/>
            </p:cNvSpPr>
            <p:nvPr/>
          </p:nvSpPr>
          <p:spPr bwMode="auto">
            <a:xfrm flipH="1">
              <a:off x="288926" y="5029200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52" name="Line 184"/>
            <p:cNvSpPr>
              <a:spLocks noChangeShapeType="1"/>
            </p:cNvSpPr>
            <p:nvPr/>
          </p:nvSpPr>
          <p:spPr bwMode="auto">
            <a:xfrm flipH="1">
              <a:off x="288926" y="4970462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53" name="Line 185"/>
            <p:cNvSpPr>
              <a:spLocks noChangeShapeType="1"/>
            </p:cNvSpPr>
            <p:nvPr/>
          </p:nvSpPr>
          <p:spPr bwMode="auto">
            <a:xfrm flipH="1">
              <a:off x="288926" y="4911725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54" name="Line 186"/>
            <p:cNvSpPr>
              <a:spLocks noChangeShapeType="1"/>
            </p:cNvSpPr>
            <p:nvPr/>
          </p:nvSpPr>
          <p:spPr bwMode="auto">
            <a:xfrm flipH="1">
              <a:off x="288926" y="4852987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55" name="Line 187"/>
            <p:cNvSpPr>
              <a:spLocks noChangeShapeType="1"/>
            </p:cNvSpPr>
            <p:nvPr/>
          </p:nvSpPr>
          <p:spPr bwMode="auto">
            <a:xfrm flipH="1">
              <a:off x="288926" y="4794250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56" name="Line 188"/>
            <p:cNvSpPr>
              <a:spLocks noChangeShapeType="1"/>
            </p:cNvSpPr>
            <p:nvPr/>
          </p:nvSpPr>
          <p:spPr bwMode="auto">
            <a:xfrm flipH="1">
              <a:off x="288926" y="4735512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57" name="Line 189"/>
            <p:cNvSpPr>
              <a:spLocks noChangeShapeType="1"/>
            </p:cNvSpPr>
            <p:nvPr/>
          </p:nvSpPr>
          <p:spPr bwMode="auto">
            <a:xfrm flipH="1">
              <a:off x="288926" y="4676775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58" name="Line 190"/>
            <p:cNvSpPr>
              <a:spLocks noChangeShapeType="1"/>
            </p:cNvSpPr>
            <p:nvPr/>
          </p:nvSpPr>
          <p:spPr bwMode="auto">
            <a:xfrm flipH="1">
              <a:off x="288926" y="4618037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59" name="Line 191"/>
            <p:cNvSpPr>
              <a:spLocks noChangeShapeType="1"/>
            </p:cNvSpPr>
            <p:nvPr/>
          </p:nvSpPr>
          <p:spPr bwMode="auto">
            <a:xfrm flipH="1">
              <a:off x="288926" y="4559300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60" name="Line 192"/>
            <p:cNvSpPr>
              <a:spLocks noChangeShapeType="1"/>
            </p:cNvSpPr>
            <p:nvPr/>
          </p:nvSpPr>
          <p:spPr bwMode="auto">
            <a:xfrm flipH="1">
              <a:off x="288926" y="4500562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61" name="Line 193"/>
            <p:cNvSpPr>
              <a:spLocks noChangeShapeType="1"/>
            </p:cNvSpPr>
            <p:nvPr/>
          </p:nvSpPr>
          <p:spPr bwMode="auto">
            <a:xfrm flipH="1">
              <a:off x="288926" y="4441825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62" name="Line 194"/>
            <p:cNvSpPr>
              <a:spLocks noChangeShapeType="1"/>
            </p:cNvSpPr>
            <p:nvPr/>
          </p:nvSpPr>
          <p:spPr bwMode="auto">
            <a:xfrm flipH="1">
              <a:off x="288926" y="4383087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63" name="Line 195"/>
            <p:cNvSpPr>
              <a:spLocks noChangeShapeType="1"/>
            </p:cNvSpPr>
            <p:nvPr/>
          </p:nvSpPr>
          <p:spPr bwMode="auto">
            <a:xfrm flipH="1">
              <a:off x="288926" y="4324350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64" name="Line 196"/>
            <p:cNvSpPr>
              <a:spLocks noChangeShapeType="1"/>
            </p:cNvSpPr>
            <p:nvPr/>
          </p:nvSpPr>
          <p:spPr bwMode="auto">
            <a:xfrm flipH="1">
              <a:off x="288926" y="4265612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65" name="Line 197"/>
            <p:cNvSpPr>
              <a:spLocks noChangeShapeType="1"/>
            </p:cNvSpPr>
            <p:nvPr/>
          </p:nvSpPr>
          <p:spPr bwMode="auto">
            <a:xfrm flipH="1">
              <a:off x="288926" y="4206875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66" name="Line 198"/>
            <p:cNvSpPr>
              <a:spLocks noChangeShapeType="1"/>
            </p:cNvSpPr>
            <p:nvPr/>
          </p:nvSpPr>
          <p:spPr bwMode="auto">
            <a:xfrm flipH="1">
              <a:off x="288926" y="4148137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67" name="Line 199"/>
            <p:cNvSpPr>
              <a:spLocks noChangeShapeType="1"/>
            </p:cNvSpPr>
            <p:nvPr/>
          </p:nvSpPr>
          <p:spPr bwMode="auto">
            <a:xfrm flipH="1">
              <a:off x="288926" y="4089400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68" name="Line 200"/>
            <p:cNvSpPr>
              <a:spLocks noChangeShapeType="1"/>
            </p:cNvSpPr>
            <p:nvPr/>
          </p:nvSpPr>
          <p:spPr bwMode="auto">
            <a:xfrm flipH="1">
              <a:off x="288926" y="4030662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69" name="Line 201"/>
            <p:cNvSpPr>
              <a:spLocks noChangeShapeType="1"/>
            </p:cNvSpPr>
            <p:nvPr/>
          </p:nvSpPr>
          <p:spPr bwMode="auto">
            <a:xfrm flipH="1">
              <a:off x="288926" y="3971925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70" name="Line 202"/>
            <p:cNvSpPr>
              <a:spLocks noChangeShapeType="1"/>
            </p:cNvSpPr>
            <p:nvPr/>
          </p:nvSpPr>
          <p:spPr bwMode="auto">
            <a:xfrm flipH="1">
              <a:off x="288926" y="3913187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71" name="Line 203"/>
            <p:cNvSpPr>
              <a:spLocks noChangeShapeType="1"/>
            </p:cNvSpPr>
            <p:nvPr/>
          </p:nvSpPr>
          <p:spPr bwMode="auto">
            <a:xfrm flipH="1">
              <a:off x="288926" y="3854450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72" name="Line 204"/>
            <p:cNvSpPr>
              <a:spLocks noChangeShapeType="1"/>
            </p:cNvSpPr>
            <p:nvPr/>
          </p:nvSpPr>
          <p:spPr bwMode="auto">
            <a:xfrm flipH="1">
              <a:off x="288926" y="3795712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73" name="Line 206"/>
            <p:cNvSpPr>
              <a:spLocks noChangeShapeType="1"/>
            </p:cNvSpPr>
            <p:nvPr/>
          </p:nvSpPr>
          <p:spPr bwMode="auto">
            <a:xfrm flipH="1">
              <a:off x="288925" y="3736975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74" name="Line 207"/>
            <p:cNvSpPr>
              <a:spLocks noChangeShapeType="1"/>
            </p:cNvSpPr>
            <p:nvPr/>
          </p:nvSpPr>
          <p:spPr bwMode="auto">
            <a:xfrm flipH="1">
              <a:off x="288925" y="3678238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75" name="Line 208"/>
            <p:cNvSpPr>
              <a:spLocks noChangeShapeType="1"/>
            </p:cNvSpPr>
            <p:nvPr/>
          </p:nvSpPr>
          <p:spPr bwMode="auto">
            <a:xfrm flipH="1">
              <a:off x="288925" y="3619500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76" name="Line 209"/>
            <p:cNvSpPr>
              <a:spLocks noChangeShapeType="1"/>
            </p:cNvSpPr>
            <p:nvPr/>
          </p:nvSpPr>
          <p:spPr bwMode="auto">
            <a:xfrm flipH="1">
              <a:off x="288925" y="3560763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77" name="Line 210"/>
            <p:cNvSpPr>
              <a:spLocks noChangeShapeType="1"/>
            </p:cNvSpPr>
            <p:nvPr/>
          </p:nvSpPr>
          <p:spPr bwMode="auto">
            <a:xfrm flipH="1">
              <a:off x="288925" y="3502025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78" name="Line 211"/>
            <p:cNvSpPr>
              <a:spLocks noChangeShapeType="1"/>
            </p:cNvSpPr>
            <p:nvPr/>
          </p:nvSpPr>
          <p:spPr bwMode="auto">
            <a:xfrm flipH="1">
              <a:off x="288925" y="3443288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79" name="Line 212"/>
            <p:cNvSpPr>
              <a:spLocks noChangeShapeType="1"/>
            </p:cNvSpPr>
            <p:nvPr/>
          </p:nvSpPr>
          <p:spPr bwMode="auto">
            <a:xfrm flipH="1">
              <a:off x="288925" y="3384550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80" name="Line 213"/>
            <p:cNvSpPr>
              <a:spLocks noChangeShapeType="1"/>
            </p:cNvSpPr>
            <p:nvPr/>
          </p:nvSpPr>
          <p:spPr bwMode="auto">
            <a:xfrm flipH="1">
              <a:off x="288925" y="3325813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81" name="Line 214"/>
            <p:cNvSpPr>
              <a:spLocks noChangeShapeType="1"/>
            </p:cNvSpPr>
            <p:nvPr/>
          </p:nvSpPr>
          <p:spPr bwMode="auto">
            <a:xfrm flipH="1">
              <a:off x="288925" y="3267075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82" name="Line 215"/>
            <p:cNvSpPr>
              <a:spLocks noChangeShapeType="1"/>
            </p:cNvSpPr>
            <p:nvPr/>
          </p:nvSpPr>
          <p:spPr bwMode="auto">
            <a:xfrm flipH="1">
              <a:off x="288925" y="3208338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83" name="Line 216"/>
            <p:cNvSpPr>
              <a:spLocks noChangeShapeType="1"/>
            </p:cNvSpPr>
            <p:nvPr/>
          </p:nvSpPr>
          <p:spPr bwMode="auto">
            <a:xfrm flipH="1">
              <a:off x="288925" y="3149600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84" name="Line 217"/>
            <p:cNvSpPr>
              <a:spLocks noChangeShapeType="1"/>
            </p:cNvSpPr>
            <p:nvPr/>
          </p:nvSpPr>
          <p:spPr bwMode="auto">
            <a:xfrm flipH="1">
              <a:off x="288925" y="3090863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85" name="Line 218"/>
            <p:cNvSpPr>
              <a:spLocks noChangeShapeType="1"/>
            </p:cNvSpPr>
            <p:nvPr/>
          </p:nvSpPr>
          <p:spPr bwMode="auto">
            <a:xfrm flipH="1">
              <a:off x="288925" y="3032125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86" name="Line 219"/>
            <p:cNvSpPr>
              <a:spLocks noChangeShapeType="1"/>
            </p:cNvSpPr>
            <p:nvPr/>
          </p:nvSpPr>
          <p:spPr bwMode="auto">
            <a:xfrm flipH="1">
              <a:off x="288925" y="2973388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87" name="Line 220"/>
            <p:cNvSpPr>
              <a:spLocks noChangeShapeType="1"/>
            </p:cNvSpPr>
            <p:nvPr/>
          </p:nvSpPr>
          <p:spPr bwMode="auto">
            <a:xfrm flipH="1">
              <a:off x="288925" y="2914650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88" name="Line 221"/>
            <p:cNvSpPr>
              <a:spLocks noChangeShapeType="1"/>
            </p:cNvSpPr>
            <p:nvPr/>
          </p:nvSpPr>
          <p:spPr bwMode="auto">
            <a:xfrm flipH="1">
              <a:off x="288925" y="2855913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89" name="Line 222"/>
            <p:cNvSpPr>
              <a:spLocks noChangeShapeType="1"/>
            </p:cNvSpPr>
            <p:nvPr/>
          </p:nvSpPr>
          <p:spPr bwMode="auto">
            <a:xfrm flipH="1">
              <a:off x="288925" y="2797175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90" name="Line 223"/>
            <p:cNvSpPr>
              <a:spLocks noChangeShapeType="1"/>
            </p:cNvSpPr>
            <p:nvPr/>
          </p:nvSpPr>
          <p:spPr bwMode="auto">
            <a:xfrm flipH="1">
              <a:off x="288925" y="2740025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91" name="Line 224"/>
            <p:cNvSpPr>
              <a:spLocks noChangeShapeType="1"/>
            </p:cNvSpPr>
            <p:nvPr/>
          </p:nvSpPr>
          <p:spPr bwMode="auto">
            <a:xfrm flipH="1">
              <a:off x="288925" y="2681288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92" name="Line 225"/>
            <p:cNvSpPr>
              <a:spLocks noChangeShapeType="1"/>
            </p:cNvSpPr>
            <p:nvPr/>
          </p:nvSpPr>
          <p:spPr bwMode="auto">
            <a:xfrm flipH="1">
              <a:off x="288925" y="2622550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93" name="Line 226"/>
            <p:cNvSpPr>
              <a:spLocks noChangeShapeType="1"/>
            </p:cNvSpPr>
            <p:nvPr/>
          </p:nvSpPr>
          <p:spPr bwMode="auto">
            <a:xfrm flipH="1">
              <a:off x="288925" y="2563813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94" name="Line 227"/>
            <p:cNvSpPr>
              <a:spLocks noChangeShapeType="1"/>
            </p:cNvSpPr>
            <p:nvPr/>
          </p:nvSpPr>
          <p:spPr bwMode="auto">
            <a:xfrm flipH="1">
              <a:off x="288925" y="2505075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95" name="Line 228"/>
            <p:cNvSpPr>
              <a:spLocks noChangeShapeType="1"/>
            </p:cNvSpPr>
            <p:nvPr/>
          </p:nvSpPr>
          <p:spPr bwMode="auto">
            <a:xfrm flipH="1">
              <a:off x="288925" y="2446338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96" name="Line 229"/>
            <p:cNvSpPr>
              <a:spLocks noChangeShapeType="1"/>
            </p:cNvSpPr>
            <p:nvPr/>
          </p:nvSpPr>
          <p:spPr bwMode="auto">
            <a:xfrm flipH="1">
              <a:off x="288925" y="2387600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97" name="Line 230"/>
            <p:cNvSpPr>
              <a:spLocks noChangeShapeType="1"/>
            </p:cNvSpPr>
            <p:nvPr/>
          </p:nvSpPr>
          <p:spPr bwMode="auto">
            <a:xfrm flipH="1">
              <a:off x="288925" y="2328863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98" name="Line 231"/>
            <p:cNvSpPr>
              <a:spLocks noChangeShapeType="1"/>
            </p:cNvSpPr>
            <p:nvPr/>
          </p:nvSpPr>
          <p:spPr bwMode="auto">
            <a:xfrm flipH="1">
              <a:off x="288925" y="2270125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99" name="Line 232"/>
            <p:cNvSpPr>
              <a:spLocks noChangeShapeType="1"/>
            </p:cNvSpPr>
            <p:nvPr/>
          </p:nvSpPr>
          <p:spPr bwMode="auto">
            <a:xfrm flipH="1">
              <a:off x="288925" y="2211388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00" name="Line 233"/>
            <p:cNvSpPr>
              <a:spLocks noChangeShapeType="1"/>
            </p:cNvSpPr>
            <p:nvPr/>
          </p:nvSpPr>
          <p:spPr bwMode="auto">
            <a:xfrm flipH="1">
              <a:off x="288925" y="2152650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01" name="Line 234"/>
            <p:cNvSpPr>
              <a:spLocks noChangeShapeType="1"/>
            </p:cNvSpPr>
            <p:nvPr/>
          </p:nvSpPr>
          <p:spPr bwMode="auto">
            <a:xfrm flipH="1">
              <a:off x="288925" y="2093913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02" name="Line 235"/>
            <p:cNvSpPr>
              <a:spLocks noChangeShapeType="1"/>
            </p:cNvSpPr>
            <p:nvPr/>
          </p:nvSpPr>
          <p:spPr bwMode="auto">
            <a:xfrm flipH="1">
              <a:off x="288925" y="2035175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03" name="Line 236"/>
            <p:cNvSpPr>
              <a:spLocks noChangeShapeType="1"/>
            </p:cNvSpPr>
            <p:nvPr/>
          </p:nvSpPr>
          <p:spPr bwMode="auto">
            <a:xfrm flipH="1">
              <a:off x="288925" y="1976438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04" name="Line 237"/>
            <p:cNvSpPr>
              <a:spLocks noChangeShapeType="1"/>
            </p:cNvSpPr>
            <p:nvPr/>
          </p:nvSpPr>
          <p:spPr bwMode="auto">
            <a:xfrm flipH="1">
              <a:off x="288925" y="1917700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05" name="Line 238"/>
            <p:cNvSpPr>
              <a:spLocks noChangeShapeType="1"/>
            </p:cNvSpPr>
            <p:nvPr/>
          </p:nvSpPr>
          <p:spPr bwMode="auto">
            <a:xfrm flipH="1">
              <a:off x="288925" y="1858963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06" name="Line 239"/>
            <p:cNvSpPr>
              <a:spLocks noChangeShapeType="1"/>
            </p:cNvSpPr>
            <p:nvPr/>
          </p:nvSpPr>
          <p:spPr bwMode="auto">
            <a:xfrm flipH="1">
              <a:off x="288925" y="1800225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07" name="Line 240"/>
            <p:cNvSpPr>
              <a:spLocks noChangeShapeType="1"/>
            </p:cNvSpPr>
            <p:nvPr/>
          </p:nvSpPr>
          <p:spPr bwMode="auto">
            <a:xfrm flipH="1">
              <a:off x="288925" y="1741488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08" name="Line 241"/>
            <p:cNvSpPr>
              <a:spLocks noChangeShapeType="1"/>
            </p:cNvSpPr>
            <p:nvPr/>
          </p:nvSpPr>
          <p:spPr bwMode="auto">
            <a:xfrm flipH="1">
              <a:off x="288925" y="1682750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09" name="Line 242"/>
            <p:cNvSpPr>
              <a:spLocks noChangeShapeType="1"/>
            </p:cNvSpPr>
            <p:nvPr/>
          </p:nvSpPr>
          <p:spPr bwMode="auto">
            <a:xfrm flipH="1">
              <a:off x="288925" y="1624013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10" name="Line 243"/>
            <p:cNvSpPr>
              <a:spLocks noChangeShapeType="1"/>
            </p:cNvSpPr>
            <p:nvPr/>
          </p:nvSpPr>
          <p:spPr bwMode="auto">
            <a:xfrm flipH="1">
              <a:off x="288925" y="1565275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11" name="Line 244"/>
            <p:cNvSpPr>
              <a:spLocks noChangeShapeType="1"/>
            </p:cNvSpPr>
            <p:nvPr/>
          </p:nvSpPr>
          <p:spPr bwMode="auto">
            <a:xfrm flipH="1">
              <a:off x="288925" y="1506538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12" name="Line 245"/>
            <p:cNvSpPr>
              <a:spLocks noChangeShapeType="1"/>
            </p:cNvSpPr>
            <p:nvPr/>
          </p:nvSpPr>
          <p:spPr bwMode="auto">
            <a:xfrm flipH="1">
              <a:off x="288925" y="1447800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13" name="Line 246"/>
            <p:cNvSpPr>
              <a:spLocks noChangeShapeType="1"/>
            </p:cNvSpPr>
            <p:nvPr/>
          </p:nvSpPr>
          <p:spPr bwMode="auto">
            <a:xfrm flipH="1">
              <a:off x="288925" y="1389063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14" name="Line 247"/>
            <p:cNvSpPr>
              <a:spLocks noChangeShapeType="1"/>
            </p:cNvSpPr>
            <p:nvPr/>
          </p:nvSpPr>
          <p:spPr bwMode="auto">
            <a:xfrm flipH="1">
              <a:off x="288925" y="1330325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15" name="Line 248"/>
            <p:cNvSpPr>
              <a:spLocks noChangeShapeType="1"/>
            </p:cNvSpPr>
            <p:nvPr/>
          </p:nvSpPr>
          <p:spPr bwMode="auto">
            <a:xfrm flipH="1">
              <a:off x="288925" y="1271588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16" name="Line 249"/>
            <p:cNvSpPr>
              <a:spLocks noChangeShapeType="1"/>
            </p:cNvSpPr>
            <p:nvPr/>
          </p:nvSpPr>
          <p:spPr bwMode="auto">
            <a:xfrm flipH="1">
              <a:off x="288925" y="1212850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17" name="Line 250"/>
            <p:cNvSpPr>
              <a:spLocks noChangeShapeType="1"/>
            </p:cNvSpPr>
            <p:nvPr/>
          </p:nvSpPr>
          <p:spPr bwMode="auto">
            <a:xfrm flipH="1">
              <a:off x="288925" y="1154113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18" name="Line 251"/>
            <p:cNvSpPr>
              <a:spLocks noChangeShapeType="1"/>
            </p:cNvSpPr>
            <p:nvPr/>
          </p:nvSpPr>
          <p:spPr bwMode="auto">
            <a:xfrm flipH="1">
              <a:off x="288925" y="1095375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19" name="Line 252"/>
            <p:cNvSpPr>
              <a:spLocks noChangeShapeType="1"/>
            </p:cNvSpPr>
            <p:nvPr/>
          </p:nvSpPr>
          <p:spPr bwMode="auto">
            <a:xfrm flipH="1">
              <a:off x="288925" y="1036638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20" name="Line 253"/>
            <p:cNvSpPr>
              <a:spLocks noChangeShapeType="1"/>
            </p:cNvSpPr>
            <p:nvPr/>
          </p:nvSpPr>
          <p:spPr bwMode="auto">
            <a:xfrm flipH="1">
              <a:off x="288925" y="977900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21" name="Line 254"/>
            <p:cNvSpPr>
              <a:spLocks noChangeShapeType="1"/>
            </p:cNvSpPr>
            <p:nvPr/>
          </p:nvSpPr>
          <p:spPr bwMode="auto">
            <a:xfrm flipH="1">
              <a:off x="288925" y="919163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22" name="Line 255"/>
            <p:cNvSpPr>
              <a:spLocks noChangeShapeType="1"/>
            </p:cNvSpPr>
            <p:nvPr/>
          </p:nvSpPr>
          <p:spPr bwMode="auto">
            <a:xfrm flipH="1">
              <a:off x="288925" y="860425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23" name="Line 256"/>
            <p:cNvSpPr>
              <a:spLocks noChangeShapeType="1"/>
            </p:cNvSpPr>
            <p:nvPr/>
          </p:nvSpPr>
          <p:spPr bwMode="auto">
            <a:xfrm flipH="1">
              <a:off x="288925" y="801688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24" name="Line 257"/>
            <p:cNvSpPr>
              <a:spLocks noChangeShapeType="1"/>
            </p:cNvSpPr>
            <p:nvPr/>
          </p:nvSpPr>
          <p:spPr bwMode="auto">
            <a:xfrm flipH="1">
              <a:off x="288925" y="742950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25" name="Line 258"/>
            <p:cNvSpPr>
              <a:spLocks noChangeShapeType="1"/>
            </p:cNvSpPr>
            <p:nvPr/>
          </p:nvSpPr>
          <p:spPr bwMode="auto">
            <a:xfrm flipH="1">
              <a:off x="288925" y="684213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26" name="Line 259"/>
            <p:cNvSpPr>
              <a:spLocks noChangeShapeType="1"/>
            </p:cNvSpPr>
            <p:nvPr/>
          </p:nvSpPr>
          <p:spPr bwMode="auto">
            <a:xfrm flipH="1">
              <a:off x="288925" y="625475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27" name="Line 260"/>
            <p:cNvSpPr>
              <a:spLocks noChangeShapeType="1"/>
            </p:cNvSpPr>
            <p:nvPr/>
          </p:nvSpPr>
          <p:spPr bwMode="auto">
            <a:xfrm flipH="1">
              <a:off x="288925" y="566738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28" name="Line 261"/>
            <p:cNvSpPr>
              <a:spLocks noChangeShapeType="1"/>
            </p:cNvSpPr>
            <p:nvPr/>
          </p:nvSpPr>
          <p:spPr bwMode="auto">
            <a:xfrm flipH="1">
              <a:off x="288925" y="509588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29" name="Line 262"/>
            <p:cNvSpPr>
              <a:spLocks noChangeShapeType="1"/>
            </p:cNvSpPr>
            <p:nvPr/>
          </p:nvSpPr>
          <p:spPr bwMode="auto">
            <a:xfrm flipH="1">
              <a:off x="288925" y="449263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30" name="Line 263"/>
            <p:cNvSpPr>
              <a:spLocks noChangeShapeType="1"/>
            </p:cNvSpPr>
            <p:nvPr/>
          </p:nvSpPr>
          <p:spPr bwMode="auto">
            <a:xfrm flipH="1">
              <a:off x="288925" y="390525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31" name="Line 264"/>
            <p:cNvSpPr>
              <a:spLocks noChangeShapeType="1"/>
            </p:cNvSpPr>
            <p:nvPr/>
          </p:nvSpPr>
          <p:spPr bwMode="auto">
            <a:xfrm flipH="1">
              <a:off x="288925" y="333375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32" name="Line 265"/>
            <p:cNvSpPr>
              <a:spLocks noChangeShapeType="1"/>
            </p:cNvSpPr>
            <p:nvPr/>
          </p:nvSpPr>
          <p:spPr bwMode="auto">
            <a:xfrm flipH="1">
              <a:off x="288925" y="274638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33" name="Line 266"/>
            <p:cNvSpPr>
              <a:spLocks noChangeShapeType="1"/>
            </p:cNvSpPr>
            <p:nvPr/>
          </p:nvSpPr>
          <p:spPr bwMode="auto">
            <a:xfrm flipH="1">
              <a:off x="271463" y="6437313"/>
              <a:ext cx="349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34" name="Line 267"/>
            <p:cNvSpPr>
              <a:spLocks noChangeShapeType="1"/>
            </p:cNvSpPr>
            <p:nvPr/>
          </p:nvSpPr>
          <p:spPr bwMode="auto">
            <a:xfrm flipH="1">
              <a:off x="271463" y="6143625"/>
              <a:ext cx="349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35" name="Line 268"/>
            <p:cNvSpPr>
              <a:spLocks noChangeShapeType="1"/>
            </p:cNvSpPr>
            <p:nvPr/>
          </p:nvSpPr>
          <p:spPr bwMode="auto">
            <a:xfrm flipH="1">
              <a:off x="271463" y="5849938"/>
              <a:ext cx="349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36" name="Line 269"/>
            <p:cNvSpPr>
              <a:spLocks noChangeShapeType="1"/>
            </p:cNvSpPr>
            <p:nvPr/>
          </p:nvSpPr>
          <p:spPr bwMode="auto">
            <a:xfrm flipH="1">
              <a:off x="271463" y="5556250"/>
              <a:ext cx="349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37" name="Line 270"/>
            <p:cNvSpPr>
              <a:spLocks noChangeShapeType="1"/>
            </p:cNvSpPr>
            <p:nvPr/>
          </p:nvSpPr>
          <p:spPr bwMode="auto">
            <a:xfrm flipH="1">
              <a:off x="271463" y="5262563"/>
              <a:ext cx="349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38" name="Line 271"/>
            <p:cNvSpPr>
              <a:spLocks noChangeShapeType="1"/>
            </p:cNvSpPr>
            <p:nvPr/>
          </p:nvSpPr>
          <p:spPr bwMode="auto">
            <a:xfrm flipH="1">
              <a:off x="271463" y="4970463"/>
              <a:ext cx="349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39" name="Line 272"/>
            <p:cNvSpPr>
              <a:spLocks noChangeShapeType="1"/>
            </p:cNvSpPr>
            <p:nvPr/>
          </p:nvSpPr>
          <p:spPr bwMode="auto">
            <a:xfrm flipH="1">
              <a:off x="271463" y="4676775"/>
              <a:ext cx="349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40" name="Line 273"/>
            <p:cNvSpPr>
              <a:spLocks noChangeShapeType="1"/>
            </p:cNvSpPr>
            <p:nvPr/>
          </p:nvSpPr>
          <p:spPr bwMode="auto">
            <a:xfrm flipH="1">
              <a:off x="271463" y="4383088"/>
              <a:ext cx="349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41" name="Line 274"/>
            <p:cNvSpPr>
              <a:spLocks noChangeShapeType="1"/>
            </p:cNvSpPr>
            <p:nvPr/>
          </p:nvSpPr>
          <p:spPr bwMode="auto">
            <a:xfrm flipH="1">
              <a:off x="271463" y="4089400"/>
              <a:ext cx="349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42" name="Line 275"/>
            <p:cNvSpPr>
              <a:spLocks noChangeShapeType="1"/>
            </p:cNvSpPr>
            <p:nvPr/>
          </p:nvSpPr>
          <p:spPr bwMode="auto">
            <a:xfrm flipH="1">
              <a:off x="271463" y="3795713"/>
              <a:ext cx="349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43" name="Line 276"/>
            <p:cNvSpPr>
              <a:spLocks noChangeShapeType="1"/>
            </p:cNvSpPr>
            <p:nvPr/>
          </p:nvSpPr>
          <p:spPr bwMode="auto">
            <a:xfrm flipH="1">
              <a:off x="271463" y="3502025"/>
              <a:ext cx="349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44" name="Line 277"/>
            <p:cNvSpPr>
              <a:spLocks noChangeShapeType="1"/>
            </p:cNvSpPr>
            <p:nvPr/>
          </p:nvSpPr>
          <p:spPr bwMode="auto">
            <a:xfrm flipH="1">
              <a:off x="271463" y="3208338"/>
              <a:ext cx="349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45" name="Line 278"/>
            <p:cNvSpPr>
              <a:spLocks noChangeShapeType="1"/>
            </p:cNvSpPr>
            <p:nvPr/>
          </p:nvSpPr>
          <p:spPr bwMode="auto">
            <a:xfrm flipH="1">
              <a:off x="271463" y="2914650"/>
              <a:ext cx="349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46" name="Line 279"/>
            <p:cNvSpPr>
              <a:spLocks noChangeShapeType="1"/>
            </p:cNvSpPr>
            <p:nvPr/>
          </p:nvSpPr>
          <p:spPr bwMode="auto">
            <a:xfrm flipH="1">
              <a:off x="271463" y="2622550"/>
              <a:ext cx="349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47" name="Line 280"/>
            <p:cNvSpPr>
              <a:spLocks noChangeShapeType="1"/>
            </p:cNvSpPr>
            <p:nvPr/>
          </p:nvSpPr>
          <p:spPr bwMode="auto">
            <a:xfrm flipH="1">
              <a:off x="271463" y="2328863"/>
              <a:ext cx="349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48" name="Line 281"/>
            <p:cNvSpPr>
              <a:spLocks noChangeShapeType="1"/>
            </p:cNvSpPr>
            <p:nvPr/>
          </p:nvSpPr>
          <p:spPr bwMode="auto">
            <a:xfrm flipH="1">
              <a:off x="271463" y="2035175"/>
              <a:ext cx="349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49" name="Line 282"/>
            <p:cNvSpPr>
              <a:spLocks noChangeShapeType="1"/>
            </p:cNvSpPr>
            <p:nvPr/>
          </p:nvSpPr>
          <p:spPr bwMode="auto">
            <a:xfrm flipH="1">
              <a:off x="271463" y="1741488"/>
              <a:ext cx="349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50" name="Line 283"/>
            <p:cNvSpPr>
              <a:spLocks noChangeShapeType="1"/>
            </p:cNvSpPr>
            <p:nvPr/>
          </p:nvSpPr>
          <p:spPr bwMode="auto">
            <a:xfrm flipH="1">
              <a:off x="271463" y="1447800"/>
              <a:ext cx="349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51" name="Line 284"/>
            <p:cNvSpPr>
              <a:spLocks noChangeShapeType="1"/>
            </p:cNvSpPr>
            <p:nvPr/>
          </p:nvSpPr>
          <p:spPr bwMode="auto">
            <a:xfrm flipH="1">
              <a:off x="271463" y="1154113"/>
              <a:ext cx="349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52" name="Line 285"/>
            <p:cNvSpPr>
              <a:spLocks noChangeShapeType="1"/>
            </p:cNvSpPr>
            <p:nvPr/>
          </p:nvSpPr>
          <p:spPr bwMode="auto">
            <a:xfrm flipH="1">
              <a:off x="271463" y="860425"/>
              <a:ext cx="349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53" name="Line 286"/>
            <p:cNvSpPr>
              <a:spLocks noChangeShapeType="1"/>
            </p:cNvSpPr>
            <p:nvPr/>
          </p:nvSpPr>
          <p:spPr bwMode="auto">
            <a:xfrm flipH="1">
              <a:off x="271463" y="566738"/>
              <a:ext cx="349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54" name="Line 287"/>
            <p:cNvSpPr>
              <a:spLocks noChangeShapeType="1"/>
            </p:cNvSpPr>
            <p:nvPr/>
          </p:nvSpPr>
          <p:spPr bwMode="auto">
            <a:xfrm flipH="1">
              <a:off x="271463" y="274638"/>
              <a:ext cx="349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55" name="Rectangle 288"/>
            <p:cNvSpPr>
              <a:spLocks noChangeArrowheads="1"/>
            </p:cNvSpPr>
            <p:nvPr/>
          </p:nvSpPr>
          <p:spPr bwMode="auto">
            <a:xfrm>
              <a:off x="-182562" y="6359523"/>
              <a:ext cx="529150" cy="57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0.00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56" name="Rectangle 293"/>
            <p:cNvSpPr>
              <a:spLocks noChangeArrowheads="1"/>
            </p:cNvSpPr>
            <p:nvPr/>
          </p:nvSpPr>
          <p:spPr bwMode="auto">
            <a:xfrm>
              <a:off x="-225231" y="4892675"/>
              <a:ext cx="529149" cy="5757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0.25</a:t>
              </a:r>
              <a:endPara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57" name="Rectangle 298"/>
            <p:cNvSpPr>
              <a:spLocks noChangeArrowheads="1"/>
            </p:cNvSpPr>
            <p:nvPr/>
          </p:nvSpPr>
          <p:spPr bwMode="auto">
            <a:xfrm>
              <a:off x="-225231" y="3424237"/>
              <a:ext cx="529149" cy="5757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0.50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58" name="Rectangle 303"/>
            <p:cNvSpPr>
              <a:spLocks noChangeArrowheads="1"/>
            </p:cNvSpPr>
            <p:nvPr/>
          </p:nvSpPr>
          <p:spPr bwMode="auto">
            <a:xfrm>
              <a:off x="-225231" y="1957385"/>
              <a:ext cx="529149" cy="5757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0.75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59" name="Rectangle 308"/>
            <p:cNvSpPr>
              <a:spLocks noChangeArrowheads="1"/>
            </p:cNvSpPr>
            <p:nvPr/>
          </p:nvSpPr>
          <p:spPr bwMode="auto">
            <a:xfrm>
              <a:off x="-225231" y="490540"/>
              <a:ext cx="529149" cy="5757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1.00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61" name="Oval 311"/>
            <p:cNvSpPr>
              <a:spLocks noChangeArrowheads="1"/>
            </p:cNvSpPr>
            <p:nvPr/>
          </p:nvSpPr>
          <p:spPr bwMode="auto">
            <a:xfrm>
              <a:off x="333375" y="6392863"/>
              <a:ext cx="69850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62" name="Oval 312"/>
            <p:cNvSpPr>
              <a:spLocks noChangeArrowheads="1"/>
            </p:cNvSpPr>
            <p:nvPr/>
          </p:nvSpPr>
          <p:spPr bwMode="auto">
            <a:xfrm>
              <a:off x="333375" y="6391275"/>
              <a:ext cx="69850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63" name="Oval 313"/>
            <p:cNvSpPr>
              <a:spLocks noChangeArrowheads="1"/>
            </p:cNvSpPr>
            <p:nvPr/>
          </p:nvSpPr>
          <p:spPr bwMode="auto">
            <a:xfrm>
              <a:off x="333375" y="6392863"/>
              <a:ext cx="69850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64" name="Oval 314"/>
            <p:cNvSpPr>
              <a:spLocks noChangeArrowheads="1"/>
            </p:cNvSpPr>
            <p:nvPr/>
          </p:nvSpPr>
          <p:spPr bwMode="auto">
            <a:xfrm>
              <a:off x="333375" y="6392863"/>
              <a:ext cx="69850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65" name="Oval 315"/>
            <p:cNvSpPr>
              <a:spLocks noChangeArrowheads="1"/>
            </p:cNvSpPr>
            <p:nvPr/>
          </p:nvSpPr>
          <p:spPr bwMode="auto">
            <a:xfrm>
              <a:off x="333375" y="6392863"/>
              <a:ext cx="69850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66" name="Oval 316"/>
            <p:cNvSpPr>
              <a:spLocks noChangeArrowheads="1"/>
            </p:cNvSpPr>
            <p:nvPr/>
          </p:nvSpPr>
          <p:spPr bwMode="auto">
            <a:xfrm>
              <a:off x="341313" y="6386513"/>
              <a:ext cx="71438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67" name="Oval 317"/>
            <p:cNvSpPr>
              <a:spLocks noChangeArrowheads="1"/>
            </p:cNvSpPr>
            <p:nvPr/>
          </p:nvSpPr>
          <p:spPr bwMode="auto">
            <a:xfrm>
              <a:off x="341313" y="6383338"/>
              <a:ext cx="71438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68" name="Oval 318"/>
            <p:cNvSpPr>
              <a:spLocks noChangeArrowheads="1"/>
            </p:cNvSpPr>
            <p:nvPr/>
          </p:nvSpPr>
          <p:spPr bwMode="auto">
            <a:xfrm>
              <a:off x="341313" y="6381750"/>
              <a:ext cx="71438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69" name="Oval 319"/>
            <p:cNvSpPr>
              <a:spLocks noChangeArrowheads="1"/>
            </p:cNvSpPr>
            <p:nvPr/>
          </p:nvSpPr>
          <p:spPr bwMode="auto">
            <a:xfrm>
              <a:off x="341313" y="6384925"/>
              <a:ext cx="71438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70" name="Oval 320"/>
            <p:cNvSpPr>
              <a:spLocks noChangeArrowheads="1"/>
            </p:cNvSpPr>
            <p:nvPr/>
          </p:nvSpPr>
          <p:spPr bwMode="auto">
            <a:xfrm>
              <a:off x="341313" y="6381750"/>
              <a:ext cx="71438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71" name="Oval 321"/>
            <p:cNvSpPr>
              <a:spLocks noChangeArrowheads="1"/>
            </p:cNvSpPr>
            <p:nvPr/>
          </p:nvSpPr>
          <p:spPr bwMode="auto">
            <a:xfrm>
              <a:off x="358775" y="6372225"/>
              <a:ext cx="69850" cy="88900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72" name="Oval 322"/>
            <p:cNvSpPr>
              <a:spLocks noChangeArrowheads="1"/>
            </p:cNvSpPr>
            <p:nvPr/>
          </p:nvSpPr>
          <p:spPr bwMode="auto">
            <a:xfrm>
              <a:off x="358775" y="6372225"/>
              <a:ext cx="69850" cy="85725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73" name="Oval 323"/>
            <p:cNvSpPr>
              <a:spLocks noChangeArrowheads="1"/>
            </p:cNvSpPr>
            <p:nvPr/>
          </p:nvSpPr>
          <p:spPr bwMode="auto">
            <a:xfrm>
              <a:off x="358775" y="6372225"/>
              <a:ext cx="69850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74" name="Oval 324"/>
            <p:cNvSpPr>
              <a:spLocks noChangeArrowheads="1"/>
            </p:cNvSpPr>
            <p:nvPr/>
          </p:nvSpPr>
          <p:spPr bwMode="auto">
            <a:xfrm>
              <a:off x="358775" y="6372225"/>
              <a:ext cx="69850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75" name="Oval 325"/>
            <p:cNvSpPr>
              <a:spLocks noChangeArrowheads="1"/>
            </p:cNvSpPr>
            <p:nvPr/>
          </p:nvSpPr>
          <p:spPr bwMode="auto">
            <a:xfrm>
              <a:off x="358775" y="6372225"/>
              <a:ext cx="69850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76" name="Oval 326"/>
            <p:cNvSpPr>
              <a:spLocks noChangeArrowheads="1"/>
            </p:cNvSpPr>
            <p:nvPr/>
          </p:nvSpPr>
          <p:spPr bwMode="auto">
            <a:xfrm>
              <a:off x="420688" y="6334125"/>
              <a:ext cx="69850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77" name="Oval 327"/>
            <p:cNvSpPr>
              <a:spLocks noChangeArrowheads="1"/>
            </p:cNvSpPr>
            <p:nvPr/>
          </p:nvSpPr>
          <p:spPr bwMode="auto">
            <a:xfrm>
              <a:off x="420688" y="6332538"/>
              <a:ext cx="69850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78" name="Oval 328"/>
            <p:cNvSpPr>
              <a:spLocks noChangeArrowheads="1"/>
            </p:cNvSpPr>
            <p:nvPr/>
          </p:nvSpPr>
          <p:spPr bwMode="auto">
            <a:xfrm>
              <a:off x="420688" y="6329363"/>
              <a:ext cx="69850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79" name="Oval 329"/>
            <p:cNvSpPr>
              <a:spLocks noChangeArrowheads="1"/>
            </p:cNvSpPr>
            <p:nvPr/>
          </p:nvSpPr>
          <p:spPr bwMode="auto">
            <a:xfrm>
              <a:off x="420688" y="6329363"/>
              <a:ext cx="69850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80" name="Oval 330"/>
            <p:cNvSpPr>
              <a:spLocks noChangeArrowheads="1"/>
            </p:cNvSpPr>
            <p:nvPr/>
          </p:nvSpPr>
          <p:spPr bwMode="auto">
            <a:xfrm>
              <a:off x="420688" y="6329363"/>
              <a:ext cx="69850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81" name="Oval 331"/>
            <p:cNvSpPr>
              <a:spLocks noChangeArrowheads="1"/>
            </p:cNvSpPr>
            <p:nvPr/>
          </p:nvSpPr>
          <p:spPr bwMode="auto">
            <a:xfrm>
              <a:off x="593725" y="6251575"/>
              <a:ext cx="71438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82" name="Oval 332"/>
            <p:cNvSpPr>
              <a:spLocks noChangeArrowheads="1"/>
            </p:cNvSpPr>
            <p:nvPr/>
          </p:nvSpPr>
          <p:spPr bwMode="auto">
            <a:xfrm>
              <a:off x="593725" y="6221413"/>
              <a:ext cx="71438" cy="85725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83" name="Oval 333"/>
            <p:cNvSpPr>
              <a:spLocks noChangeArrowheads="1"/>
            </p:cNvSpPr>
            <p:nvPr/>
          </p:nvSpPr>
          <p:spPr bwMode="auto">
            <a:xfrm>
              <a:off x="593725" y="6221413"/>
              <a:ext cx="71438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84" name="Oval 334"/>
            <p:cNvSpPr>
              <a:spLocks noChangeArrowheads="1"/>
            </p:cNvSpPr>
            <p:nvPr/>
          </p:nvSpPr>
          <p:spPr bwMode="auto">
            <a:xfrm>
              <a:off x="593725" y="6221413"/>
              <a:ext cx="71438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85" name="Oval 335"/>
            <p:cNvSpPr>
              <a:spLocks noChangeArrowheads="1"/>
            </p:cNvSpPr>
            <p:nvPr/>
          </p:nvSpPr>
          <p:spPr bwMode="auto">
            <a:xfrm>
              <a:off x="593725" y="6215063"/>
              <a:ext cx="71438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86" name="Oval 336"/>
            <p:cNvSpPr>
              <a:spLocks noChangeArrowheads="1"/>
            </p:cNvSpPr>
            <p:nvPr/>
          </p:nvSpPr>
          <p:spPr bwMode="auto">
            <a:xfrm>
              <a:off x="1204913" y="5838825"/>
              <a:ext cx="71438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87" name="Oval 337"/>
            <p:cNvSpPr>
              <a:spLocks noChangeArrowheads="1"/>
            </p:cNvSpPr>
            <p:nvPr/>
          </p:nvSpPr>
          <p:spPr bwMode="auto">
            <a:xfrm>
              <a:off x="1204913" y="5783263"/>
              <a:ext cx="71438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88" name="Oval 338"/>
            <p:cNvSpPr>
              <a:spLocks noChangeArrowheads="1"/>
            </p:cNvSpPr>
            <p:nvPr/>
          </p:nvSpPr>
          <p:spPr bwMode="auto">
            <a:xfrm>
              <a:off x="1204913" y="5851525"/>
              <a:ext cx="71438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89" name="Oval 339"/>
            <p:cNvSpPr>
              <a:spLocks noChangeArrowheads="1"/>
            </p:cNvSpPr>
            <p:nvPr/>
          </p:nvSpPr>
          <p:spPr bwMode="auto">
            <a:xfrm>
              <a:off x="1204913" y="5792788"/>
              <a:ext cx="71438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90" name="Oval 340"/>
            <p:cNvSpPr>
              <a:spLocks noChangeArrowheads="1"/>
            </p:cNvSpPr>
            <p:nvPr/>
          </p:nvSpPr>
          <p:spPr bwMode="auto">
            <a:xfrm>
              <a:off x="1204913" y="5754688"/>
              <a:ext cx="71438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91" name="Oval 341"/>
            <p:cNvSpPr>
              <a:spLocks noChangeArrowheads="1"/>
            </p:cNvSpPr>
            <p:nvPr/>
          </p:nvSpPr>
          <p:spPr bwMode="auto">
            <a:xfrm>
              <a:off x="2951163" y="4765675"/>
              <a:ext cx="69850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92" name="Oval 342"/>
            <p:cNvSpPr>
              <a:spLocks noChangeArrowheads="1"/>
            </p:cNvSpPr>
            <p:nvPr/>
          </p:nvSpPr>
          <p:spPr bwMode="auto">
            <a:xfrm>
              <a:off x="2951163" y="4564063"/>
              <a:ext cx="69850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93" name="Oval 343"/>
            <p:cNvSpPr>
              <a:spLocks noChangeArrowheads="1"/>
            </p:cNvSpPr>
            <p:nvPr/>
          </p:nvSpPr>
          <p:spPr bwMode="auto">
            <a:xfrm>
              <a:off x="2951163" y="4522788"/>
              <a:ext cx="69850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94" name="Oval 344"/>
            <p:cNvSpPr>
              <a:spLocks noChangeArrowheads="1"/>
            </p:cNvSpPr>
            <p:nvPr/>
          </p:nvSpPr>
          <p:spPr bwMode="auto">
            <a:xfrm>
              <a:off x="2951163" y="4408488"/>
              <a:ext cx="69850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95" name="Oval 345"/>
            <p:cNvSpPr>
              <a:spLocks noChangeArrowheads="1"/>
            </p:cNvSpPr>
            <p:nvPr/>
          </p:nvSpPr>
          <p:spPr bwMode="auto">
            <a:xfrm>
              <a:off x="2951163" y="4446588"/>
              <a:ext cx="69850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96" name="Oval 346"/>
            <p:cNvSpPr>
              <a:spLocks noChangeArrowheads="1"/>
            </p:cNvSpPr>
            <p:nvPr/>
          </p:nvSpPr>
          <p:spPr bwMode="auto">
            <a:xfrm>
              <a:off x="9059863" y="481013"/>
              <a:ext cx="69850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97" name="Oval 347"/>
            <p:cNvSpPr>
              <a:spLocks noChangeArrowheads="1"/>
            </p:cNvSpPr>
            <p:nvPr/>
          </p:nvSpPr>
          <p:spPr bwMode="auto">
            <a:xfrm>
              <a:off x="9059863" y="525463"/>
              <a:ext cx="69850" cy="85725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98" name="Oval 348"/>
            <p:cNvSpPr>
              <a:spLocks noChangeArrowheads="1"/>
            </p:cNvSpPr>
            <p:nvPr/>
          </p:nvSpPr>
          <p:spPr bwMode="auto">
            <a:xfrm>
              <a:off x="9059863" y="354013"/>
              <a:ext cx="69850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99" name="Oval 349"/>
            <p:cNvSpPr>
              <a:spLocks noChangeArrowheads="1"/>
            </p:cNvSpPr>
            <p:nvPr/>
          </p:nvSpPr>
          <p:spPr bwMode="auto">
            <a:xfrm>
              <a:off x="9059863" y="349250"/>
              <a:ext cx="69850" cy="8731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00" name="Oval 350"/>
            <p:cNvSpPr>
              <a:spLocks noChangeArrowheads="1"/>
            </p:cNvSpPr>
            <p:nvPr/>
          </p:nvSpPr>
          <p:spPr bwMode="auto">
            <a:xfrm>
              <a:off x="9059863" y="544513"/>
              <a:ext cx="69850" cy="85725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01" name="Freeform 351"/>
            <p:cNvSpPr>
              <a:spLocks/>
            </p:cNvSpPr>
            <p:nvPr/>
          </p:nvSpPr>
          <p:spPr bwMode="auto">
            <a:xfrm flipV="1">
              <a:off x="306388" y="436563"/>
              <a:ext cx="8850313" cy="6037263"/>
            </a:xfrm>
            <a:custGeom>
              <a:avLst/>
              <a:gdLst>
                <a:gd name="T0" fmla="*/ 423 w 27747"/>
                <a:gd name="T1" fmla="*/ 382 h 25056"/>
                <a:gd name="T2" fmla="*/ 864 w 27747"/>
                <a:gd name="T3" fmla="*/ 780 h 25056"/>
                <a:gd name="T4" fmla="*/ 1305 w 27747"/>
                <a:gd name="T5" fmla="*/ 1178 h 25056"/>
                <a:gd name="T6" fmla="*/ 1746 w 27747"/>
                <a:gd name="T7" fmla="*/ 1576 h 25056"/>
                <a:gd name="T8" fmla="*/ 2187 w 27747"/>
                <a:gd name="T9" fmla="*/ 1975 h 25056"/>
                <a:gd name="T10" fmla="*/ 2628 w 27747"/>
                <a:gd name="T11" fmla="*/ 2373 h 25056"/>
                <a:gd name="T12" fmla="*/ 3068 w 27747"/>
                <a:gd name="T13" fmla="*/ 2771 h 25056"/>
                <a:gd name="T14" fmla="*/ 3509 w 27747"/>
                <a:gd name="T15" fmla="*/ 3169 h 25056"/>
                <a:gd name="T16" fmla="*/ 3950 w 27747"/>
                <a:gd name="T17" fmla="*/ 3568 h 25056"/>
                <a:gd name="T18" fmla="*/ 4391 w 27747"/>
                <a:gd name="T19" fmla="*/ 3966 h 25056"/>
                <a:gd name="T20" fmla="*/ 4832 w 27747"/>
                <a:gd name="T21" fmla="*/ 4364 h 25056"/>
                <a:gd name="T22" fmla="*/ 5273 w 27747"/>
                <a:gd name="T23" fmla="*/ 4762 h 25056"/>
                <a:gd name="T24" fmla="*/ 5715 w 27747"/>
                <a:gd name="T25" fmla="*/ 5160 h 25056"/>
                <a:gd name="T26" fmla="*/ 6156 w 27747"/>
                <a:gd name="T27" fmla="*/ 5559 h 25056"/>
                <a:gd name="T28" fmla="*/ 6597 w 27747"/>
                <a:gd name="T29" fmla="*/ 5957 h 25056"/>
                <a:gd name="T30" fmla="*/ 7038 w 27747"/>
                <a:gd name="T31" fmla="*/ 6355 h 25056"/>
                <a:gd name="T32" fmla="*/ 7479 w 27747"/>
                <a:gd name="T33" fmla="*/ 6753 h 25056"/>
                <a:gd name="T34" fmla="*/ 7920 w 27747"/>
                <a:gd name="T35" fmla="*/ 7152 h 25056"/>
                <a:gd name="T36" fmla="*/ 8361 w 27747"/>
                <a:gd name="T37" fmla="*/ 7550 h 25056"/>
                <a:gd name="T38" fmla="*/ 8802 w 27747"/>
                <a:gd name="T39" fmla="*/ 7948 h 25056"/>
                <a:gd name="T40" fmla="*/ 9243 w 27747"/>
                <a:gd name="T41" fmla="*/ 8346 h 25056"/>
                <a:gd name="T42" fmla="*/ 9684 w 27747"/>
                <a:gd name="T43" fmla="*/ 8745 h 25056"/>
                <a:gd name="T44" fmla="*/ 10125 w 27747"/>
                <a:gd name="T45" fmla="*/ 9143 h 25056"/>
                <a:gd name="T46" fmla="*/ 10566 w 27747"/>
                <a:gd name="T47" fmla="*/ 9541 h 25056"/>
                <a:gd name="T48" fmla="*/ 11007 w 27747"/>
                <a:gd name="T49" fmla="*/ 9939 h 25056"/>
                <a:gd name="T50" fmla="*/ 11448 w 27747"/>
                <a:gd name="T51" fmla="*/ 10338 h 25056"/>
                <a:gd name="T52" fmla="*/ 11889 w 27747"/>
                <a:gd name="T53" fmla="*/ 10736 h 25056"/>
                <a:gd name="T54" fmla="*/ 12330 w 27747"/>
                <a:gd name="T55" fmla="*/ 11134 h 25056"/>
                <a:gd name="T56" fmla="*/ 12771 w 27747"/>
                <a:gd name="T57" fmla="*/ 11532 h 25056"/>
                <a:gd name="T58" fmla="*/ 13212 w 27747"/>
                <a:gd name="T59" fmla="*/ 11930 h 25056"/>
                <a:gd name="T60" fmla="*/ 13653 w 27747"/>
                <a:gd name="T61" fmla="*/ 12329 h 25056"/>
                <a:gd name="T62" fmla="*/ 14094 w 27747"/>
                <a:gd name="T63" fmla="*/ 12727 h 25056"/>
                <a:gd name="T64" fmla="*/ 14535 w 27747"/>
                <a:gd name="T65" fmla="*/ 13125 h 25056"/>
                <a:gd name="T66" fmla="*/ 14976 w 27747"/>
                <a:gd name="T67" fmla="*/ 13523 h 25056"/>
                <a:gd name="T68" fmla="*/ 15417 w 27747"/>
                <a:gd name="T69" fmla="*/ 13922 h 25056"/>
                <a:gd name="T70" fmla="*/ 15858 w 27747"/>
                <a:gd name="T71" fmla="*/ 14320 h 25056"/>
                <a:gd name="T72" fmla="*/ 16299 w 27747"/>
                <a:gd name="T73" fmla="*/ 14718 h 25056"/>
                <a:gd name="T74" fmla="*/ 16740 w 27747"/>
                <a:gd name="T75" fmla="*/ 15116 h 25056"/>
                <a:gd name="T76" fmla="*/ 17181 w 27747"/>
                <a:gd name="T77" fmla="*/ 15515 h 25056"/>
                <a:gd name="T78" fmla="*/ 17622 w 27747"/>
                <a:gd name="T79" fmla="*/ 15913 h 25056"/>
                <a:gd name="T80" fmla="*/ 18063 w 27747"/>
                <a:gd name="T81" fmla="*/ 16311 h 25056"/>
                <a:gd name="T82" fmla="*/ 18504 w 27747"/>
                <a:gd name="T83" fmla="*/ 16709 h 25056"/>
                <a:gd name="T84" fmla="*/ 18945 w 27747"/>
                <a:gd name="T85" fmla="*/ 17108 h 25056"/>
                <a:gd name="T86" fmla="*/ 19386 w 27747"/>
                <a:gd name="T87" fmla="*/ 17506 h 25056"/>
                <a:gd name="T88" fmla="*/ 19827 w 27747"/>
                <a:gd name="T89" fmla="*/ 17904 h 25056"/>
                <a:gd name="T90" fmla="*/ 20268 w 27747"/>
                <a:gd name="T91" fmla="*/ 18302 h 25056"/>
                <a:gd name="T92" fmla="*/ 20709 w 27747"/>
                <a:gd name="T93" fmla="*/ 18700 h 25056"/>
                <a:gd name="T94" fmla="*/ 21150 w 27747"/>
                <a:gd name="T95" fmla="*/ 19099 h 25056"/>
                <a:gd name="T96" fmla="*/ 21591 w 27747"/>
                <a:gd name="T97" fmla="*/ 19497 h 25056"/>
                <a:gd name="T98" fmla="*/ 22032 w 27747"/>
                <a:gd name="T99" fmla="*/ 19895 h 25056"/>
                <a:gd name="T100" fmla="*/ 22473 w 27747"/>
                <a:gd name="T101" fmla="*/ 20293 h 25056"/>
                <a:gd name="T102" fmla="*/ 22914 w 27747"/>
                <a:gd name="T103" fmla="*/ 20692 h 25056"/>
                <a:gd name="T104" fmla="*/ 23355 w 27747"/>
                <a:gd name="T105" fmla="*/ 21090 h 25056"/>
                <a:gd name="T106" fmla="*/ 23796 w 27747"/>
                <a:gd name="T107" fmla="*/ 21488 h 25056"/>
                <a:gd name="T108" fmla="*/ 24237 w 27747"/>
                <a:gd name="T109" fmla="*/ 21886 h 25056"/>
                <a:gd name="T110" fmla="*/ 24678 w 27747"/>
                <a:gd name="T111" fmla="*/ 22285 h 25056"/>
                <a:gd name="T112" fmla="*/ 25119 w 27747"/>
                <a:gd name="T113" fmla="*/ 22683 h 25056"/>
                <a:gd name="T114" fmla="*/ 25560 w 27747"/>
                <a:gd name="T115" fmla="*/ 23081 h 25056"/>
                <a:gd name="T116" fmla="*/ 26001 w 27747"/>
                <a:gd name="T117" fmla="*/ 23479 h 25056"/>
                <a:gd name="T118" fmla="*/ 26442 w 27747"/>
                <a:gd name="T119" fmla="*/ 23878 h 25056"/>
                <a:gd name="T120" fmla="*/ 26883 w 27747"/>
                <a:gd name="T121" fmla="*/ 24276 h 25056"/>
                <a:gd name="T122" fmla="*/ 27324 w 27747"/>
                <a:gd name="T123" fmla="*/ 24674 h 25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7747" h="25056">
                  <a:moveTo>
                    <a:pt x="0" y="0"/>
                  </a:moveTo>
                  <a:lnTo>
                    <a:pt x="0" y="0"/>
                  </a:lnTo>
                  <a:lnTo>
                    <a:pt x="9" y="8"/>
                  </a:lnTo>
                  <a:lnTo>
                    <a:pt x="18" y="16"/>
                  </a:lnTo>
                  <a:lnTo>
                    <a:pt x="27" y="24"/>
                  </a:lnTo>
                  <a:lnTo>
                    <a:pt x="36" y="32"/>
                  </a:lnTo>
                  <a:lnTo>
                    <a:pt x="45" y="40"/>
                  </a:lnTo>
                  <a:lnTo>
                    <a:pt x="54" y="48"/>
                  </a:lnTo>
                  <a:lnTo>
                    <a:pt x="63" y="57"/>
                  </a:lnTo>
                  <a:lnTo>
                    <a:pt x="72" y="65"/>
                  </a:lnTo>
                  <a:lnTo>
                    <a:pt x="81" y="73"/>
                  </a:lnTo>
                  <a:lnTo>
                    <a:pt x="90" y="81"/>
                  </a:lnTo>
                  <a:lnTo>
                    <a:pt x="99" y="89"/>
                  </a:lnTo>
                  <a:lnTo>
                    <a:pt x="108" y="97"/>
                  </a:lnTo>
                  <a:lnTo>
                    <a:pt x="117" y="105"/>
                  </a:lnTo>
                  <a:lnTo>
                    <a:pt x="126" y="113"/>
                  </a:lnTo>
                  <a:lnTo>
                    <a:pt x="135" y="122"/>
                  </a:lnTo>
                  <a:lnTo>
                    <a:pt x="144" y="130"/>
                  </a:lnTo>
                  <a:lnTo>
                    <a:pt x="153" y="138"/>
                  </a:lnTo>
                  <a:lnTo>
                    <a:pt x="162" y="146"/>
                  </a:lnTo>
                  <a:lnTo>
                    <a:pt x="171" y="154"/>
                  </a:lnTo>
                  <a:lnTo>
                    <a:pt x="180" y="162"/>
                  </a:lnTo>
                  <a:lnTo>
                    <a:pt x="189" y="170"/>
                  </a:lnTo>
                  <a:lnTo>
                    <a:pt x="198" y="178"/>
                  </a:lnTo>
                  <a:lnTo>
                    <a:pt x="207" y="187"/>
                  </a:lnTo>
                  <a:lnTo>
                    <a:pt x="216" y="195"/>
                  </a:lnTo>
                  <a:lnTo>
                    <a:pt x="225" y="203"/>
                  </a:lnTo>
                  <a:lnTo>
                    <a:pt x="234" y="211"/>
                  </a:lnTo>
                  <a:lnTo>
                    <a:pt x="243" y="219"/>
                  </a:lnTo>
                  <a:lnTo>
                    <a:pt x="252" y="227"/>
                  </a:lnTo>
                  <a:lnTo>
                    <a:pt x="261" y="235"/>
                  </a:lnTo>
                  <a:lnTo>
                    <a:pt x="270" y="243"/>
                  </a:lnTo>
                  <a:lnTo>
                    <a:pt x="279" y="252"/>
                  </a:lnTo>
                  <a:lnTo>
                    <a:pt x="288" y="260"/>
                  </a:lnTo>
                  <a:lnTo>
                    <a:pt x="297" y="268"/>
                  </a:lnTo>
                  <a:lnTo>
                    <a:pt x="306" y="276"/>
                  </a:lnTo>
                  <a:lnTo>
                    <a:pt x="315" y="284"/>
                  </a:lnTo>
                  <a:lnTo>
                    <a:pt x="324" y="292"/>
                  </a:lnTo>
                  <a:lnTo>
                    <a:pt x="333" y="300"/>
                  </a:lnTo>
                  <a:lnTo>
                    <a:pt x="342" y="309"/>
                  </a:lnTo>
                  <a:lnTo>
                    <a:pt x="351" y="317"/>
                  </a:lnTo>
                  <a:lnTo>
                    <a:pt x="360" y="325"/>
                  </a:lnTo>
                  <a:lnTo>
                    <a:pt x="369" y="333"/>
                  </a:lnTo>
                  <a:lnTo>
                    <a:pt x="378" y="341"/>
                  </a:lnTo>
                  <a:lnTo>
                    <a:pt x="387" y="349"/>
                  </a:lnTo>
                  <a:lnTo>
                    <a:pt x="396" y="357"/>
                  </a:lnTo>
                  <a:lnTo>
                    <a:pt x="405" y="365"/>
                  </a:lnTo>
                  <a:lnTo>
                    <a:pt x="414" y="374"/>
                  </a:lnTo>
                  <a:lnTo>
                    <a:pt x="423" y="382"/>
                  </a:lnTo>
                  <a:lnTo>
                    <a:pt x="432" y="390"/>
                  </a:lnTo>
                  <a:lnTo>
                    <a:pt x="441" y="398"/>
                  </a:lnTo>
                  <a:lnTo>
                    <a:pt x="450" y="406"/>
                  </a:lnTo>
                  <a:lnTo>
                    <a:pt x="459" y="414"/>
                  </a:lnTo>
                  <a:lnTo>
                    <a:pt x="468" y="422"/>
                  </a:lnTo>
                  <a:lnTo>
                    <a:pt x="477" y="430"/>
                  </a:lnTo>
                  <a:lnTo>
                    <a:pt x="486" y="439"/>
                  </a:lnTo>
                  <a:lnTo>
                    <a:pt x="495" y="447"/>
                  </a:lnTo>
                  <a:lnTo>
                    <a:pt x="504" y="455"/>
                  </a:lnTo>
                  <a:lnTo>
                    <a:pt x="513" y="463"/>
                  </a:lnTo>
                  <a:lnTo>
                    <a:pt x="522" y="471"/>
                  </a:lnTo>
                  <a:lnTo>
                    <a:pt x="531" y="479"/>
                  </a:lnTo>
                  <a:lnTo>
                    <a:pt x="540" y="487"/>
                  </a:lnTo>
                  <a:lnTo>
                    <a:pt x="549" y="495"/>
                  </a:lnTo>
                  <a:lnTo>
                    <a:pt x="558" y="504"/>
                  </a:lnTo>
                  <a:lnTo>
                    <a:pt x="567" y="512"/>
                  </a:lnTo>
                  <a:lnTo>
                    <a:pt x="576" y="520"/>
                  </a:lnTo>
                  <a:lnTo>
                    <a:pt x="585" y="528"/>
                  </a:lnTo>
                  <a:lnTo>
                    <a:pt x="594" y="536"/>
                  </a:lnTo>
                  <a:lnTo>
                    <a:pt x="603" y="544"/>
                  </a:lnTo>
                  <a:lnTo>
                    <a:pt x="612" y="552"/>
                  </a:lnTo>
                  <a:lnTo>
                    <a:pt x="621" y="560"/>
                  </a:lnTo>
                  <a:lnTo>
                    <a:pt x="630" y="569"/>
                  </a:lnTo>
                  <a:lnTo>
                    <a:pt x="639" y="577"/>
                  </a:lnTo>
                  <a:lnTo>
                    <a:pt x="648" y="585"/>
                  </a:lnTo>
                  <a:lnTo>
                    <a:pt x="657" y="593"/>
                  </a:lnTo>
                  <a:lnTo>
                    <a:pt x="666" y="601"/>
                  </a:lnTo>
                  <a:lnTo>
                    <a:pt x="675" y="609"/>
                  </a:lnTo>
                  <a:lnTo>
                    <a:pt x="684" y="617"/>
                  </a:lnTo>
                  <a:lnTo>
                    <a:pt x="693" y="625"/>
                  </a:lnTo>
                  <a:lnTo>
                    <a:pt x="702" y="634"/>
                  </a:lnTo>
                  <a:lnTo>
                    <a:pt x="711" y="642"/>
                  </a:lnTo>
                  <a:lnTo>
                    <a:pt x="720" y="650"/>
                  </a:lnTo>
                  <a:lnTo>
                    <a:pt x="729" y="658"/>
                  </a:lnTo>
                  <a:lnTo>
                    <a:pt x="738" y="666"/>
                  </a:lnTo>
                  <a:lnTo>
                    <a:pt x="747" y="674"/>
                  </a:lnTo>
                  <a:lnTo>
                    <a:pt x="756" y="682"/>
                  </a:lnTo>
                  <a:lnTo>
                    <a:pt x="765" y="690"/>
                  </a:lnTo>
                  <a:lnTo>
                    <a:pt x="774" y="699"/>
                  </a:lnTo>
                  <a:lnTo>
                    <a:pt x="783" y="707"/>
                  </a:lnTo>
                  <a:lnTo>
                    <a:pt x="792" y="715"/>
                  </a:lnTo>
                  <a:lnTo>
                    <a:pt x="801" y="723"/>
                  </a:lnTo>
                  <a:lnTo>
                    <a:pt x="810" y="731"/>
                  </a:lnTo>
                  <a:lnTo>
                    <a:pt x="819" y="739"/>
                  </a:lnTo>
                  <a:lnTo>
                    <a:pt x="828" y="747"/>
                  </a:lnTo>
                  <a:lnTo>
                    <a:pt x="837" y="756"/>
                  </a:lnTo>
                  <a:lnTo>
                    <a:pt x="846" y="764"/>
                  </a:lnTo>
                  <a:lnTo>
                    <a:pt x="855" y="772"/>
                  </a:lnTo>
                  <a:lnTo>
                    <a:pt x="864" y="780"/>
                  </a:lnTo>
                  <a:lnTo>
                    <a:pt x="873" y="788"/>
                  </a:lnTo>
                  <a:lnTo>
                    <a:pt x="882" y="796"/>
                  </a:lnTo>
                  <a:lnTo>
                    <a:pt x="891" y="804"/>
                  </a:lnTo>
                  <a:lnTo>
                    <a:pt x="900" y="812"/>
                  </a:lnTo>
                  <a:lnTo>
                    <a:pt x="909" y="821"/>
                  </a:lnTo>
                  <a:lnTo>
                    <a:pt x="918" y="829"/>
                  </a:lnTo>
                  <a:lnTo>
                    <a:pt x="927" y="837"/>
                  </a:lnTo>
                  <a:lnTo>
                    <a:pt x="936" y="845"/>
                  </a:lnTo>
                  <a:lnTo>
                    <a:pt x="945" y="853"/>
                  </a:lnTo>
                  <a:lnTo>
                    <a:pt x="954" y="861"/>
                  </a:lnTo>
                  <a:lnTo>
                    <a:pt x="963" y="869"/>
                  </a:lnTo>
                  <a:lnTo>
                    <a:pt x="972" y="877"/>
                  </a:lnTo>
                  <a:lnTo>
                    <a:pt x="981" y="886"/>
                  </a:lnTo>
                  <a:lnTo>
                    <a:pt x="990" y="894"/>
                  </a:lnTo>
                  <a:lnTo>
                    <a:pt x="999" y="902"/>
                  </a:lnTo>
                  <a:lnTo>
                    <a:pt x="1008" y="910"/>
                  </a:lnTo>
                  <a:lnTo>
                    <a:pt x="1017" y="918"/>
                  </a:lnTo>
                  <a:lnTo>
                    <a:pt x="1026" y="926"/>
                  </a:lnTo>
                  <a:lnTo>
                    <a:pt x="1035" y="934"/>
                  </a:lnTo>
                  <a:lnTo>
                    <a:pt x="1044" y="942"/>
                  </a:lnTo>
                  <a:lnTo>
                    <a:pt x="1053" y="951"/>
                  </a:lnTo>
                  <a:lnTo>
                    <a:pt x="1062" y="959"/>
                  </a:lnTo>
                  <a:lnTo>
                    <a:pt x="1071" y="967"/>
                  </a:lnTo>
                  <a:lnTo>
                    <a:pt x="1080" y="975"/>
                  </a:lnTo>
                  <a:lnTo>
                    <a:pt x="1089" y="983"/>
                  </a:lnTo>
                  <a:lnTo>
                    <a:pt x="1098" y="991"/>
                  </a:lnTo>
                  <a:lnTo>
                    <a:pt x="1107" y="999"/>
                  </a:lnTo>
                  <a:lnTo>
                    <a:pt x="1116" y="1007"/>
                  </a:lnTo>
                  <a:lnTo>
                    <a:pt x="1125" y="1016"/>
                  </a:lnTo>
                  <a:lnTo>
                    <a:pt x="1134" y="1024"/>
                  </a:lnTo>
                  <a:lnTo>
                    <a:pt x="1143" y="1032"/>
                  </a:lnTo>
                  <a:lnTo>
                    <a:pt x="1152" y="1040"/>
                  </a:lnTo>
                  <a:lnTo>
                    <a:pt x="1161" y="1048"/>
                  </a:lnTo>
                  <a:lnTo>
                    <a:pt x="1170" y="1056"/>
                  </a:lnTo>
                  <a:lnTo>
                    <a:pt x="1179" y="1064"/>
                  </a:lnTo>
                  <a:lnTo>
                    <a:pt x="1188" y="1072"/>
                  </a:lnTo>
                  <a:lnTo>
                    <a:pt x="1197" y="1081"/>
                  </a:lnTo>
                  <a:lnTo>
                    <a:pt x="1206" y="1089"/>
                  </a:lnTo>
                  <a:lnTo>
                    <a:pt x="1215" y="1097"/>
                  </a:lnTo>
                  <a:lnTo>
                    <a:pt x="1224" y="1105"/>
                  </a:lnTo>
                  <a:lnTo>
                    <a:pt x="1233" y="1113"/>
                  </a:lnTo>
                  <a:lnTo>
                    <a:pt x="1242" y="1121"/>
                  </a:lnTo>
                  <a:lnTo>
                    <a:pt x="1251" y="1129"/>
                  </a:lnTo>
                  <a:lnTo>
                    <a:pt x="1260" y="1137"/>
                  </a:lnTo>
                  <a:lnTo>
                    <a:pt x="1269" y="1146"/>
                  </a:lnTo>
                  <a:lnTo>
                    <a:pt x="1278" y="1154"/>
                  </a:lnTo>
                  <a:lnTo>
                    <a:pt x="1287" y="1162"/>
                  </a:lnTo>
                  <a:lnTo>
                    <a:pt x="1296" y="1170"/>
                  </a:lnTo>
                  <a:lnTo>
                    <a:pt x="1305" y="1178"/>
                  </a:lnTo>
                  <a:lnTo>
                    <a:pt x="1314" y="1186"/>
                  </a:lnTo>
                  <a:lnTo>
                    <a:pt x="1323" y="1194"/>
                  </a:lnTo>
                  <a:lnTo>
                    <a:pt x="1332" y="1203"/>
                  </a:lnTo>
                  <a:lnTo>
                    <a:pt x="1341" y="1211"/>
                  </a:lnTo>
                  <a:lnTo>
                    <a:pt x="1350" y="1219"/>
                  </a:lnTo>
                  <a:lnTo>
                    <a:pt x="1359" y="1227"/>
                  </a:lnTo>
                  <a:lnTo>
                    <a:pt x="1368" y="1235"/>
                  </a:lnTo>
                  <a:lnTo>
                    <a:pt x="1377" y="1243"/>
                  </a:lnTo>
                  <a:lnTo>
                    <a:pt x="1386" y="1251"/>
                  </a:lnTo>
                  <a:lnTo>
                    <a:pt x="1395" y="1259"/>
                  </a:lnTo>
                  <a:lnTo>
                    <a:pt x="1404" y="1268"/>
                  </a:lnTo>
                  <a:lnTo>
                    <a:pt x="1413" y="1276"/>
                  </a:lnTo>
                  <a:lnTo>
                    <a:pt x="1422" y="1284"/>
                  </a:lnTo>
                  <a:lnTo>
                    <a:pt x="1431" y="1292"/>
                  </a:lnTo>
                  <a:lnTo>
                    <a:pt x="1440" y="1300"/>
                  </a:lnTo>
                  <a:lnTo>
                    <a:pt x="1449" y="1308"/>
                  </a:lnTo>
                  <a:lnTo>
                    <a:pt x="1458" y="1316"/>
                  </a:lnTo>
                  <a:lnTo>
                    <a:pt x="1467" y="1324"/>
                  </a:lnTo>
                  <a:lnTo>
                    <a:pt x="1476" y="1333"/>
                  </a:lnTo>
                  <a:lnTo>
                    <a:pt x="1485" y="1341"/>
                  </a:lnTo>
                  <a:lnTo>
                    <a:pt x="1494" y="1349"/>
                  </a:lnTo>
                  <a:lnTo>
                    <a:pt x="1503" y="1357"/>
                  </a:lnTo>
                  <a:lnTo>
                    <a:pt x="1512" y="1365"/>
                  </a:lnTo>
                  <a:lnTo>
                    <a:pt x="1521" y="1373"/>
                  </a:lnTo>
                  <a:lnTo>
                    <a:pt x="1530" y="1381"/>
                  </a:lnTo>
                  <a:lnTo>
                    <a:pt x="1539" y="1389"/>
                  </a:lnTo>
                  <a:lnTo>
                    <a:pt x="1548" y="1398"/>
                  </a:lnTo>
                  <a:lnTo>
                    <a:pt x="1557" y="1406"/>
                  </a:lnTo>
                  <a:lnTo>
                    <a:pt x="1566" y="1414"/>
                  </a:lnTo>
                  <a:lnTo>
                    <a:pt x="1575" y="1422"/>
                  </a:lnTo>
                  <a:lnTo>
                    <a:pt x="1584" y="1430"/>
                  </a:lnTo>
                  <a:lnTo>
                    <a:pt x="1593" y="1438"/>
                  </a:lnTo>
                  <a:lnTo>
                    <a:pt x="1602" y="1446"/>
                  </a:lnTo>
                  <a:lnTo>
                    <a:pt x="1611" y="1454"/>
                  </a:lnTo>
                  <a:lnTo>
                    <a:pt x="1620" y="1463"/>
                  </a:lnTo>
                  <a:lnTo>
                    <a:pt x="1629" y="1471"/>
                  </a:lnTo>
                  <a:lnTo>
                    <a:pt x="1638" y="1479"/>
                  </a:lnTo>
                  <a:lnTo>
                    <a:pt x="1647" y="1487"/>
                  </a:lnTo>
                  <a:lnTo>
                    <a:pt x="1656" y="1495"/>
                  </a:lnTo>
                  <a:lnTo>
                    <a:pt x="1665" y="1503"/>
                  </a:lnTo>
                  <a:lnTo>
                    <a:pt x="1674" y="1511"/>
                  </a:lnTo>
                  <a:lnTo>
                    <a:pt x="1683" y="1519"/>
                  </a:lnTo>
                  <a:lnTo>
                    <a:pt x="1692" y="1528"/>
                  </a:lnTo>
                  <a:lnTo>
                    <a:pt x="1701" y="1536"/>
                  </a:lnTo>
                  <a:lnTo>
                    <a:pt x="1710" y="1544"/>
                  </a:lnTo>
                  <a:lnTo>
                    <a:pt x="1719" y="1552"/>
                  </a:lnTo>
                  <a:lnTo>
                    <a:pt x="1728" y="1560"/>
                  </a:lnTo>
                  <a:lnTo>
                    <a:pt x="1737" y="1568"/>
                  </a:lnTo>
                  <a:lnTo>
                    <a:pt x="1746" y="1576"/>
                  </a:lnTo>
                  <a:lnTo>
                    <a:pt x="1755" y="1584"/>
                  </a:lnTo>
                  <a:lnTo>
                    <a:pt x="1764" y="1593"/>
                  </a:lnTo>
                  <a:lnTo>
                    <a:pt x="1773" y="1601"/>
                  </a:lnTo>
                  <a:lnTo>
                    <a:pt x="1782" y="1609"/>
                  </a:lnTo>
                  <a:lnTo>
                    <a:pt x="1791" y="1617"/>
                  </a:lnTo>
                  <a:lnTo>
                    <a:pt x="1800" y="1625"/>
                  </a:lnTo>
                  <a:lnTo>
                    <a:pt x="1809" y="1633"/>
                  </a:lnTo>
                  <a:lnTo>
                    <a:pt x="1818" y="1641"/>
                  </a:lnTo>
                  <a:lnTo>
                    <a:pt x="1827" y="1650"/>
                  </a:lnTo>
                  <a:lnTo>
                    <a:pt x="1836" y="1658"/>
                  </a:lnTo>
                  <a:lnTo>
                    <a:pt x="1845" y="1666"/>
                  </a:lnTo>
                  <a:lnTo>
                    <a:pt x="1854" y="1674"/>
                  </a:lnTo>
                  <a:lnTo>
                    <a:pt x="1863" y="1682"/>
                  </a:lnTo>
                  <a:lnTo>
                    <a:pt x="1872" y="1690"/>
                  </a:lnTo>
                  <a:lnTo>
                    <a:pt x="1881" y="1698"/>
                  </a:lnTo>
                  <a:lnTo>
                    <a:pt x="1890" y="1706"/>
                  </a:lnTo>
                  <a:lnTo>
                    <a:pt x="1899" y="1715"/>
                  </a:lnTo>
                  <a:lnTo>
                    <a:pt x="1908" y="1723"/>
                  </a:lnTo>
                  <a:lnTo>
                    <a:pt x="1917" y="1731"/>
                  </a:lnTo>
                  <a:lnTo>
                    <a:pt x="1926" y="1739"/>
                  </a:lnTo>
                  <a:lnTo>
                    <a:pt x="1935" y="1747"/>
                  </a:lnTo>
                  <a:lnTo>
                    <a:pt x="1944" y="1755"/>
                  </a:lnTo>
                  <a:lnTo>
                    <a:pt x="1953" y="1763"/>
                  </a:lnTo>
                  <a:lnTo>
                    <a:pt x="1962" y="1771"/>
                  </a:lnTo>
                  <a:lnTo>
                    <a:pt x="1971" y="1780"/>
                  </a:lnTo>
                  <a:lnTo>
                    <a:pt x="1980" y="1788"/>
                  </a:lnTo>
                  <a:lnTo>
                    <a:pt x="1989" y="1796"/>
                  </a:lnTo>
                  <a:lnTo>
                    <a:pt x="1998" y="1804"/>
                  </a:lnTo>
                  <a:lnTo>
                    <a:pt x="2007" y="1812"/>
                  </a:lnTo>
                  <a:lnTo>
                    <a:pt x="2016" y="1820"/>
                  </a:lnTo>
                  <a:lnTo>
                    <a:pt x="2025" y="1828"/>
                  </a:lnTo>
                  <a:lnTo>
                    <a:pt x="2034" y="1836"/>
                  </a:lnTo>
                  <a:lnTo>
                    <a:pt x="2043" y="1845"/>
                  </a:lnTo>
                  <a:lnTo>
                    <a:pt x="2052" y="1853"/>
                  </a:lnTo>
                  <a:lnTo>
                    <a:pt x="2061" y="1861"/>
                  </a:lnTo>
                  <a:lnTo>
                    <a:pt x="2070" y="1869"/>
                  </a:lnTo>
                  <a:lnTo>
                    <a:pt x="2079" y="1877"/>
                  </a:lnTo>
                  <a:lnTo>
                    <a:pt x="2088" y="1885"/>
                  </a:lnTo>
                  <a:lnTo>
                    <a:pt x="2097" y="1893"/>
                  </a:lnTo>
                  <a:lnTo>
                    <a:pt x="2106" y="1901"/>
                  </a:lnTo>
                  <a:lnTo>
                    <a:pt x="2115" y="1910"/>
                  </a:lnTo>
                  <a:lnTo>
                    <a:pt x="2124" y="1918"/>
                  </a:lnTo>
                  <a:lnTo>
                    <a:pt x="2133" y="1926"/>
                  </a:lnTo>
                  <a:lnTo>
                    <a:pt x="2142" y="1934"/>
                  </a:lnTo>
                  <a:lnTo>
                    <a:pt x="2151" y="1942"/>
                  </a:lnTo>
                  <a:lnTo>
                    <a:pt x="2160" y="1950"/>
                  </a:lnTo>
                  <a:lnTo>
                    <a:pt x="2169" y="1958"/>
                  </a:lnTo>
                  <a:lnTo>
                    <a:pt x="2178" y="1966"/>
                  </a:lnTo>
                  <a:lnTo>
                    <a:pt x="2187" y="1975"/>
                  </a:lnTo>
                  <a:lnTo>
                    <a:pt x="2196" y="1983"/>
                  </a:lnTo>
                  <a:lnTo>
                    <a:pt x="2205" y="1991"/>
                  </a:lnTo>
                  <a:lnTo>
                    <a:pt x="2214" y="1999"/>
                  </a:lnTo>
                  <a:lnTo>
                    <a:pt x="2223" y="2007"/>
                  </a:lnTo>
                  <a:lnTo>
                    <a:pt x="2232" y="2015"/>
                  </a:lnTo>
                  <a:lnTo>
                    <a:pt x="2241" y="2023"/>
                  </a:lnTo>
                  <a:lnTo>
                    <a:pt x="2250" y="2031"/>
                  </a:lnTo>
                  <a:lnTo>
                    <a:pt x="2259" y="2040"/>
                  </a:lnTo>
                  <a:lnTo>
                    <a:pt x="2268" y="2048"/>
                  </a:lnTo>
                  <a:lnTo>
                    <a:pt x="2277" y="2056"/>
                  </a:lnTo>
                  <a:lnTo>
                    <a:pt x="2286" y="2064"/>
                  </a:lnTo>
                  <a:lnTo>
                    <a:pt x="2295" y="2072"/>
                  </a:lnTo>
                  <a:lnTo>
                    <a:pt x="2304" y="2080"/>
                  </a:lnTo>
                  <a:lnTo>
                    <a:pt x="2313" y="2088"/>
                  </a:lnTo>
                  <a:lnTo>
                    <a:pt x="2322" y="2097"/>
                  </a:lnTo>
                  <a:lnTo>
                    <a:pt x="2331" y="2105"/>
                  </a:lnTo>
                  <a:lnTo>
                    <a:pt x="2340" y="2113"/>
                  </a:lnTo>
                  <a:lnTo>
                    <a:pt x="2349" y="2121"/>
                  </a:lnTo>
                  <a:lnTo>
                    <a:pt x="2358" y="2129"/>
                  </a:lnTo>
                  <a:lnTo>
                    <a:pt x="2367" y="2137"/>
                  </a:lnTo>
                  <a:lnTo>
                    <a:pt x="2376" y="2145"/>
                  </a:lnTo>
                  <a:lnTo>
                    <a:pt x="2385" y="2153"/>
                  </a:lnTo>
                  <a:lnTo>
                    <a:pt x="2394" y="2162"/>
                  </a:lnTo>
                  <a:lnTo>
                    <a:pt x="2403" y="2170"/>
                  </a:lnTo>
                  <a:lnTo>
                    <a:pt x="2412" y="2178"/>
                  </a:lnTo>
                  <a:lnTo>
                    <a:pt x="2421" y="2186"/>
                  </a:lnTo>
                  <a:lnTo>
                    <a:pt x="2430" y="2194"/>
                  </a:lnTo>
                  <a:lnTo>
                    <a:pt x="2439" y="2202"/>
                  </a:lnTo>
                  <a:lnTo>
                    <a:pt x="2448" y="2210"/>
                  </a:lnTo>
                  <a:lnTo>
                    <a:pt x="2457" y="2218"/>
                  </a:lnTo>
                  <a:lnTo>
                    <a:pt x="2466" y="2227"/>
                  </a:lnTo>
                  <a:lnTo>
                    <a:pt x="2475" y="2235"/>
                  </a:lnTo>
                  <a:lnTo>
                    <a:pt x="2484" y="2243"/>
                  </a:lnTo>
                  <a:lnTo>
                    <a:pt x="2493" y="2251"/>
                  </a:lnTo>
                  <a:lnTo>
                    <a:pt x="2502" y="2259"/>
                  </a:lnTo>
                  <a:lnTo>
                    <a:pt x="2511" y="2267"/>
                  </a:lnTo>
                  <a:lnTo>
                    <a:pt x="2520" y="2275"/>
                  </a:lnTo>
                  <a:lnTo>
                    <a:pt x="2529" y="2283"/>
                  </a:lnTo>
                  <a:lnTo>
                    <a:pt x="2538" y="2292"/>
                  </a:lnTo>
                  <a:lnTo>
                    <a:pt x="2547" y="2300"/>
                  </a:lnTo>
                  <a:lnTo>
                    <a:pt x="2556" y="2308"/>
                  </a:lnTo>
                  <a:lnTo>
                    <a:pt x="2565" y="2316"/>
                  </a:lnTo>
                  <a:lnTo>
                    <a:pt x="2574" y="2324"/>
                  </a:lnTo>
                  <a:lnTo>
                    <a:pt x="2583" y="2332"/>
                  </a:lnTo>
                  <a:lnTo>
                    <a:pt x="2592" y="2340"/>
                  </a:lnTo>
                  <a:lnTo>
                    <a:pt x="2601" y="2348"/>
                  </a:lnTo>
                  <a:lnTo>
                    <a:pt x="2610" y="2357"/>
                  </a:lnTo>
                  <a:lnTo>
                    <a:pt x="2619" y="2365"/>
                  </a:lnTo>
                  <a:lnTo>
                    <a:pt x="2628" y="2373"/>
                  </a:lnTo>
                  <a:lnTo>
                    <a:pt x="2637" y="2381"/>
                  </a:lnTo>
                  <a:lnTo>
                    <a:pt x="2646" y="2389"/>
                  </a:lnTo>
                  <a:lnTo>
                    <a:pt x="2655" y="2397"/>
                  </a:lnTo>
                  <a:lnTo>
                    <a:pt x="2664" y="2405"/>
                  </a:lnTo>
                  <a:lnTo>
                    <a:pt x="2673" y="2413"/>
                  </a:lnTo>
                  <a:lnTo>
                    <a:pt x="2682" y="2422"/>
                  </a:lnTo>
                  <a:lnTo>
                    <a:pt x="2691" y="2430"/>
                  </a:lnTo>
                  <a:lnTo>
                    <a:pt x="2700" y="2438"/>
                  </a:lnTo>
                  <a:lnTo>
                    <a:pt x="2709" y="2446"/>
                  </a:lnTo>
                  <a:lnTo>
                    <a:pt x="2718" y="2454"/>
                  </a:lnTo>
                  <a:lnTo>
                    <a:pt x="2727" y="2462"/>
                  </a:lnTo>
                  <a:lnTo>
                    <a:pt x="2736" y="2470"/>
                  </a:lnTo>
                  <a:lnTo>
                    <a:pt x="2745" y="2478"/>
                  </a:lnTo>
                  <a:lnTo>
                    <a:pt x="2754" y="2487"/>
                  </a:lnTo>
                  <a:lnTo>
                    <a:pt x="2763" y="2495"/>
                  </a:lnTo>
                  <a:lnTo>
                    <a:pt x="2772" y="2503"/>
                  </a:lnTo>
                  <a:lnTo>
                    <a:pt x="2781" y="2511"/>
                  </a:lnTo>
                  <a:lnTo>
                    <a:pt x="2790" y="2519"/>
                  </a:lnTo>
                  <a:lnTo>
                    <a:pt x="2799" y="2527"/>
                  </a:lnTo>
                  <a:lnTo>
                    <a:pt x="2808" y="2535"/>
                  </a:lnTo>
                  <a:lnTo>
                    <a:pt x="2817" y="2544"/>
                  </a:lnTo>
                  <a:lnTo>
                    <a:pt x="2826" y="2552"/>
                  </a:lnTo>
                  <a:lnTo>
                    <a:pt x="2835" y="2560"/>
                  </a:lnTo>
                  <a:lnTo>
                    <a:pt x="2844" y="2568"/>
                  </a:lnTo>
                  <a:lnTo>
                    <a:pt x="2853" y="2576"/>
                  </a:lnTo>
                  <a:lnTo>
                    <a:pt x="2862" y="2584"/>
                  </a:lnTo>
                  <a:lnTo>
                    <a:pt x="2871" y="2592"/>
                  </a:lnTo>
                  <a:lnTo>
                    <a:pt x="2880" y="2600"/>
                  </a:lnTo>
                  <a:lnTo>
                    <a:pt x="2889" y="2609"/>
                  </a:lnTo>
                  <a:lnTo>
                    <a:pt x="2898" y="2617"/>
                  </a:lnTo>
                  <a:lnTo>
                    <a:pt x="2907" y="2625"/>
                  </a:lnTo>
                  <a:lnTo>
                    <a:pt x="2916" y="2633"/>
                  </a:lnTo>
                  <a:lnTo>
                    <a:pt x="2925" y="2641"/>
                  </a:lnTo>
                  <a:lnTo>
                    <a:pt x="2934" y="2649"/>
                  </a:lnTo>
                  <a:lnTo>
                    <a:pt x="2943" y="2657"/>
                  </a:lnTo>
                  <a:lnTo>
                    <a:pt x="2952" y="2665"/>
                  </a:lnTo>
                  <a:lnTo>
                    <a:pt x="2961" y="2674"/>
                  </a:lnTo>
                  <a:lnTo>
                    <a:pt x="2970" y="2682"/>
                  </a:lnTo>
                  <a:lnTo>
                    <a:pt x="2979" y="2690"/>
                  </a:lnTo>
                  <a:lnTo>
                    <a:pt x="2988" y="2698"/>
                  </a:lnTo>
                  <a:lnTo>
                    <a:pt x="2997" y="2706"/>
                  </a:lnTo>
                  <a:lnTo>
                    <a:pt x="3006" y="2714"/>
                  </a:lnTo>
                  <a:lnTo>
                    <a:pt x="3014" y="2722"/>
                  </a:lnTo>
                  <a:lnTo>
                    <a:pt x="3023" y="2730"/>
                  </a:lnTo>
                  <a:lnTo>
                    <a:pt x="3032" y="2739"/>
                  </a:lnTo>
                  <a:lnTo>
                    <a:pt x="3041" y="2747"/>
                  </a:lnTo>
                  <a:lnTo>
                    <a:pt x="3050" y="2755"/>
                  </a:lnTo>
                  <a:lnTo>
                    <a:pt x="3059" y="2763"/>
                  </a:lnTo>
                  <a:lnTo>
                    <a:pt x="3068" y="2771"/>
                  </a:lnTo>
                  <a:lnTo>
                    <a:pt x="3077" y="2779"/>
                  </a:lnTo>
                  <a:lnTo>
                    <a:pt x="3086" y="2787"/>
                  </a:lnTo>
                  <a:lnTo>
                    <a:pt x="3095" y="2795"/>
                  </a:lnTo>
                  <a:lnTo>
                    <a:pt x="3104" y="2804"/>
                  </a:lnTo>
                  <a:lnTo>
                    <a:pt x="3113" y="2812"/>
                  </a:lnTo>
                  <a:lnTo>
                    <a:pt x="3122" y="2820"/>
                  </a:lnTo>
                  <a:lnTo>
                    <a:pt x="3131" y="2828"/>
                  </a:lnTo>
                  <a:lnTo>
                    <a:pt x="3140" y="2836"/>
                  </a:lnTo>
                  <a:lnTo>
                    <a:pt x="3149" y="2844"/>
                  </a:lnTo>
                  <a:lnTo>
                    <a:pt x="3158" y="2852"/>
                  </a:lnTo>
                  <a:lnTo>
                    <a:pt x="3167" y="2860"/>
                  </a:lnTo>
                  <a:lnTo>
                    <a:pt x="3176" y="2869"/>
                  </a:lnTo>
                  <a:lnTo>
                    <a:pt x="3185" y="2877"/>
                  </a:lnTo>
                  <a:lnTo>
                    <a:pt x="3194" y="2885"/>
                  </a:lnTo>
                  <a:lnTo>
                    <a:pt x="3203" y="2893"/>
                  </a:lnTo>
                  <a:lnTo>
                    <a:pt x="3212" y="2901"/>
                  </a:lnTo>
                  <a:lnTo>
                    <a:pt x="3221" y="2909"/>
                  </a:lnTo>
                  <a:lnTo>
                    <a:pt x="3230" y="2917"/>
                  </a:lnTo>
                  <a:lnTo>
                    <a:pt x="3239" y="2925"/>
                  </a:lnTo>
                  <a:lnTo>
                    <a:pt x="3248" y="2934"/>
                  </a:lnTo>
                  <a:lnTo>
                    <a:pt x="3257" y="2942"/>
                  </a:lnTo>
                  <a:lnTo>
                    <a:pt x="3266" y="2950"/>
                  </a:lnTo>
                  <a:lnTo>
                    <a:pt x="3275" y="2958"/>
                  </a:lnTo>
                  <a:lnTo>
                    <a:pt x="3284" y="2966"/>
                  </a:lnTo>
                  <a:lnTo>
                    <a:pt x="3293" y="2974"/>
                  </a:lnTo>
                  <a:lnTo>
                    <a:pt x="3302" y="2982"/>
                  </a:lnTo>
                  <a:lnTo>
                    <a:pt x="3311" y="2991"/>
                  </a:lnTo>
                  <a:lnTo>
                    <a:pt x="3320" y="2999"/>
                  </a:lnTo>
                  <a:lnTo>
                    <a:pt x="3329" y="3007"/>
                  </a:lnTo>
                  <a:lnTo>
                    <a:pt x="3338" y="3015"/>
                  </a:lnTo>
                  <a:lnTo>
                    <a:pt x="3347" y="3023"/>
                  </a:lnTo>
                  <a:lnTo>
                    <a:pt x="3356" y="3031"/>
                  </a:lnTo>
                  <a:lnTo>
                    <a:pt x="3365" y="3039"/>
                  </a:lnTo>
                  <a:lnTo>
                    <a:pt x="3374" y="3047"/>
                  </a:lnTo>
                  <a:lnTo>
                    <a:pt x="3383" y="3056"/>
                  </a:lnTo>
                  <a:lnTo>
                    <a:pt x="3392" y="3064"/>
                  </a:lnTo>
                  <a:lnTo>
                    <a:pt x="3401" y="3072"/>
                  </a:lnTo>
                  <a:lnTo>
                    <a:pt x="3410" y="3080"/>
                  </a:lnTo>
                  <a:lnTo>
                    <a:pt x="3419" y="3088"/>
                  </a:lnTo>
                  <a:lnTo>
                    <a:pt x="3428" y="3096"/>
                  </a:lnTo>
                  <a:lnTo>
                    <a:pt x="3437" y="3104"/>
                  </a:lnTo>
                  <a:lnTo>
                    <a:pt x="3446" y="3112"/>
                  </a:lnTo>
                  <a:lnTo>
                    <a:pt x="3455" y="3121"/>
                  </a:lnTo>
                  <a:lnTo>
                    <a:pt x="3464" y="3129"/>
                  </a:lnTo>
                  <a:lnTo>
                    <a:pt x="3473" y="3137"/>
                  </a:lnTo>
                  <a:lnTo>
                    <a:pt x="3482" y="3145"/>
                  </a:lnTo>
                  <a:lnTo>
                    <a:pt x="3491" y="3153"/>
                  </a:lnTo>
                  <a:lnTo>
                    <a:pt x="3500" y="3161"/>
                  </a:lnTo>
                  <a:lnTo>
                    <a:pt x="3509" y="3169"/>
                  </a:lnTo>
                  <a:lnTo>
                    <a:pt x="3518" y="3177"/>
                  </a:lnTo>
                  <a:lnTo>
                    <a:pt x="3527" y="3186"/>
                  </a:lnTo>
                  <a:lnTo>
                    <a:pt x="3536" y="3194"/>
                  </a:lnTo>
                  <a:lnTo>
                    <a:pt x="3545" y="3202"/>
                  </a:lnTo>
                  <a:lnTo>
                    <a:pt x="3554" y="3210"/>
                  </a:lnTo>
                  <a:lnTo>
                    <a:pt x="3563" y="3218"/>
                  </a:lnTo>
                  <a:lnTo>
                    <a:pt x="3572" y="3226"/>
                  </a:lnTo>
                  <a:lnTo>
                    <a:pt x="3581" y="3234"/>
                  </a:lnTo>
                  <a:lnTo>
                    <a:pt x="3590" y="3242"/>
                  </a:lnTo>
                  <a:lnTo>
                    <a:pt x="3599" y="3251"/>
                  </a:lnTo>
                  <a:lnTo>
                    <a:pt x="3608" y="3259"/>
                  </a:lnTo>
                  <a:lnTo>
                    <a:pt x="3617" y="3267"/>
                  </a:lnTo>
                  <a:lnTo>
                    <a:pt x="3626" y="3275"/>
                  </a:lnTo>
                  <a:lnTo>
                    <a:pt x="3635" y="3283"/>
                  </a:lnTo>
                  <a:lnTo>
                    <a:pt x="3644" y="3291"/>
                  </a:lnTo>
                  <a:lnTo>
                    <a:pt x="3653" y="3299"/>
                  </a:lnTo>
                  <a:lnTo>
                    <a:pt x="3662" y="3307"/>
                  </a:lnTo>
                  <a:lnTo>
                    <a:pt x="3671" y="3316"/>
                  </a:lnTo>
                  <a:lnTo>
                    <a:pt x="3680" y="3324"/>
                  </a:lnTo>
                  <a:lnTo>
                    <a:pt x="3689" y="3332"/>
                  </a:lnTo>
                  <a:lnTo>
                    <a:pt x="3698" y="3340"/>
                  </a:lnTo>
                  <a:lnTo>
                    <a:pt x="3707" y="3348"/>
                  </a:lnTo>
                  <a:lnTo>
                    <a:pt x="3716" y="3356"/>
                  </a:lnTo>
                  <a:lnTo>
                    <a:pt x="3725" y="3364"/>
                  </a:lnTo>
                  <a:lnTo>
                    <a:pt x="3734" y="3372"/>
                  </a:lnTo>
                  <a:lnTo>
                    <a:pt x="3743" y="3381"/>
                  </a:lnTo>
                  <a:lnTo>
                    <a:pt x="3752" y="3389"/>
                  </a:lnTo>
                  <a:lnTo>
                    <a:pt x="3761" y="3397"/>
                  </a:lnTo>
                  <a:lnTo>
                    <a:pt x="3770" y="3405"/>
                  </a:lnTo>
                  <a:lnTo>
                    <a:pt x="3779" y="3413"/>
                  </a:lnTo>
                  <a:lnTo>
                    <a:pt x="3788" y="3421"/>
                  </a:lnTo>
                  <a:lnTo>
                    <a:pt x="3797" y="3429"/>
                  </a:lnTo>
                  <a:lnTo>
                    <a:pt x="3806" y="3438"/>
                  </a:lnTo>
                  <a:lnTo>
                    <a:pt x="3815" y="3446"/>
                  </a:lnTo>
                  <a:lnTo>
                    <a:pt x="3824" y="3454"/>
                  </a:lnTo>
                  <a:lnTo>
                    <a:pt x="3833" y="3462"/>
                  </a:lnTo>
                  <a:lnTo>
                    <a:pt x="3842" y="3470"/>
                  </a:lnTo>
                  <a:lnTo>
                    <a:pt x="3851" y="3478"/>
                  </a:lnTo>
                  <a:lnTo>
                    <a:pt x="3860" y="3486"/>
                  </a:lnTo>
                  <a:lnTo>
                    <a:pt x="3869" y="3494"/>
                  </a:lnTo>
                  <a:lnTo>
                    <a:pt x="3878" y="3503"/>
                  </a:lnTo>
                  <a:lnTo>
                    <a:pt x="3887" y="3511"/>
                  </a:lnTo>
                  <a:lnTo>
                    <a:pt x="3896" y="3519"/>
                  </a:lnTo>
                  <a:lnTo>
                    <a:pt x="3905" y="3527"/>
                  </a:lnTo>
                  <a:lnTo>
                    <a:pt x="3914" y="3535"/>
                  </a:lnTo>
                  <a:lnTo>
                    <a:pt x="3923" y="3543"/>
                  </a:lnTo>
                  <a:lnTo>
                    <a:pt x="3932" y="3551"/>
                  </a:lnTo>
                  <a:lnTo>
                    <a:pt x="3941" y="3559"/>
                  </a:lnTo>
                  <a:lnTo>
                    <a:pt x="3950" y="3568"/>
                  </a:lnTo>
                  <a:lnTo>
                    <a:pt x="3959" y="3576"/>
                  </a:lnTo>
                  <a:lnTo>
                    <a:pt x="3968" y="3584"/>
                  </a:lnTo>
                  <a:lnTo>
                    <a:pt x="3977" y="3592"/>
                  </a:lnTo>
                  <a:lnTo>
                    <a:pt x="3986" y="3600"/>
                  </a:lnTo>
                  <a:lnTo>
                    <a:pt x="3995" y="3608"/>
                  </a:lnTo>
                  <a:lnTo>
                    <a:pt x="4004" y="3616"/>
                  </a:lnTo>
                  <a:lnTo>
                    <a:pt x="4013" y="3624"/>
                  </a:lnTo>
                  <a:lnTo>
                    <a:pt x="4022" y="3633"/>
                  </a:lnTo>
                  <a:lnTo>
                    <a:pt x="4031" y="3641"/>
                  </a:lnTo>
                  <a:lnTo>
                    <a:pt x="4040" y="3649"/>
                  </a:lnTo>
                  <a:lnTo>
                    <a:pt x="4049" y="3657"/>
                  </a:lnTo>
                  <a:lnTo>
                    <a:pt x="4058" y="3665"/>
                  </a:lnTo>
                  <a:lnTo>
                    <a:pt x="4067" y="3673"/>
                  </a:lnTo>
                  <a:lnTo>
                    <a:pt x="4076" y="3681"/>
                  </a:lnTo>
                  <a:lnTo>
                    <a:pt x="4085" y="3689"/>
                  </a:lnTo>
                  <a:lnTo>
                    <a:pt x="4094" y="3698"/>
                  </a:lnTo>
                  <a:lnTo>
                    <a:pt x="4103" y="3706"/>
                  </a:lnTo>
                  <a:lnTo>
                    <a:pt x="4112" y="3714"/>
                  </a:lnTo>
                  <a:lnTo>
                    <a:pt x="4121" y="3722"/>
                  </a:lnTo>
                  <a:lnTo>
                    <a:pt x="4130" y="3730"/>
                  </a:lnTo>
                  <a:lnTo>
                    <a:pt x="4139" y="3738"/>
                  </a:lnTo>
                  <a:lnTo>
                    <a:pt x="4148" y="3746"/>
                  </a:lnTo>
                  <a:lnTo>
                    <a:pt x="4157" y="3754"/>
                  </a:lnTo>
                  <a:lnTo>
                    <a:pt x="4166" y="3763"/>
                  </a:lnTo>
                  <a:lnTo>
                    <a:pt x="4175" y="3771"/>
                  </a:lnTo>
                  <a:lnTo>
                    <a:pt x="4184" y="3779"/>
                  </a:lnTo>
                  <a:lnTo>
                    <a:pt x="4193" y="3787"/>
                  </a:lnTo>
                  <a:lnTo>
                    <a:pt x="4202" y="3795"/>
                  </a:lnTo>
                  <a:lnTo>
                    <a:pt x="4211" y="3803"/>
                  </a:lnTo>
                  <a:lnTo>
                    <a:pt x="4220" y="3811"/>
                  </a:lnTo>
                  <a:lnTo>
                    <a:pt x="4229" y="3819"/>
                  </a:lnTo>
                  <a:lnTo>
                    <a:pt x="4238" y="3828"/>
                  </a:lnTo>
                  <a:lnTo>
                    <a:pt x="4247" y="3836"/>
                  </a:lnTo>
                  <a:lnTo>
                    <a:pt x="4256" y="3844"/>
                  </a:lnTo>
                  <a:lnTo>
                    <a:pt x="4265" y="3852"/>
                  </a:lnTo>
                  <a:lnTo>
                    <a:pt x="4274" y="3860"/>
                  </a:lnTo>
                  <a:lnTo>
                    <a:pt x="4283" y="3868"/>
                  </a:lnTo>
                  <a:lnTo>
                    <a:pt x="4292" y="3876"/>
                  </a:lnTo>
                  <a:lnTo>
                    <a:pt x="4301" y="3885"/>
                  </a:lnTo>
                  <a:lnTo>
                    <a:pt x="4310" y="3893"/>
                  </a:lnTo>
                  <a:lnTo>
                    <a:pt x="4319" y="3901"/>
                  </a:lnTo>
                  <a:lnTo>
                    <a:pt x="4328" y="3909"/>
                  </a:lnTo>
                  <a:lnTo>
                    <a:pt x="4337" y="3917"/>
                  </a:lnTo>
                  <a:lnTo>
                    <a:pt x="4346" y="3925"/>
                  </a:lnTo>
                  <a:lnTo>
                    <a:pt x="4355" y="3933"/>
                  </a:lnTo>
                  <a:lnTo>
                    <a:pt x="4364" y="3941"/>
                  </a:lnTo>
                  <a:lnTo>
                    <a:pt x="4373" y="3950"/>
                  </a:lnTo>
                  <a:lnTo>
                    <a:pt x="4382" y="3958"/>
                  </a:lnTo>
                  <a:lnTo>
                    <a:pt x="4391" y="3966"/>
                  </a:lnTo>
                  <a:lnTo>
                    <a:pt x="4400" y="3974"/>
                  </a:lnTo>
                  <a:lnTo>
                    <a:pt x="4409" y="3982"/>
                  </a:lnTo>
                  <a:lnTo>
                    <a:pt x="4418" y="3990"/>
                  </a:lnTo>
                  <a:lnTo>
                    <a:pt x="4427" y="3998"/>
                  </a:lnTo>
                  <a:lnTo>
                    <a:pt x="4436" y="4006"/>
                  </a:lnTo>
                  <a:lnTo>
                    <a:pt x="4445" y="4015"/>
                  </a:lnTo>
                  <a:lnTo>
                    <a:pt x="4454" y="4023"/>
                  </a:lnTo>
                  <a:lnTo>
                    <a:pt x="4463" y="4031"/>
                  </a:lnTo>
                  <a:lnTo>
                    <a:pt x="4472" y="4039"/>
                  </a:lnTo>
                  <a:lnTo>
                    <a:pt x="4481" y="4047"/>
                  </a:lnTo>
                  <a:lnTo>
                    <a:pt x="4490" y="4055"/>
                  </a:lnTo>
                  <a:lnTo>
                    <a:pt x="4499" y="4063"/>
                  </a:lnTo>
                  <a:lnTo>
                    <a:pt x="4508" y="4071"/>
                  </a:lnTo>
                  <a:lnTo>
                    <a:pt x="4517" y="4080"/>
                  </a:lnTo>
                  <a:lnTo>
                    <a:pt x="4526" y="4088"/>
                  </a:lnTo>
                  <a:lnTo>
                    <a:pt x="4535" y="4096"/>
                  </a:lnTo>
                  <a:lnTo>
                    <a:pt x="4544" y="4104"/>
                  </a:lnTo>
                  <a:lnTo>
                    <a:pt x="4553" y="4112"/>
                  </a:lnTo>
                  <a:lnTo>
                    <a:pt x="4562" y="4120"/>
                  </a:lnTo>
                  <a:lnTo>
                    <a:pt x="4571" y="4128"/>
                  </a:lnTo>
                  <a:lnTo>
                    <a:pt x="4580" y="4136"/>
                  </a:lnTo>
                  <a:lnTo>
                    <a:pt x="4589" y="4145"/>
                  </a:lnTo>
                  <a:lnTo>
                    <a:pt x="4598" y="4153"/>
                  </a:lnTo>
                  <a:lnTo>
                    <a:pt x="4607" y="4161"/>
                  </a:lnTo>
                  <a:lnTo>
                    <a:pt x="4616" y="4169"/>
                  </a:lnTo>
                  <a:lnTo>
                    <a:pt x="4625" y="4177"/>
                  </a:lnTo>
                  <a:lnTo>
                    <a:pt x="4634" y="4185"/>
                  </a:lnTo>
                  <a:lnTo>
                    <a:pt x="4643" y="4193"/>
                  </a:lnTo>
                  <a:lnTo>
                    <a:pt x="4652" y="4201"/>
                  </a:lnTo>
                  <a:lnTo>
                    <a:pt x="4661" y="4210"/>
                  </a:lnTo>
                  <a:lnTo>
                    <a:pt x="4670" y="4218"/>
                  </a:lnTo>
                  <a:lnTo>
                    <a:pt x="4679" y="4226"/>
                  </a:lnTo>
                  <a:lnTo>
                    <a:pt x="4688" y="4234"/>
                  </a:lnTo>
                  <a:lnTo>
                    <a:pt x="4697" y="4242"/>
                  </a:lnTo>
                  <a:lnTo>
                    <a:pt x="4706" y="4250"/>
                  </a:lnTo>
                  <a:lnTo>
                    <a:pt x="4715" y="4258"/>
                  </a:lnTo>
                  <a:lnTo>
                    <a:pt x="4724" y="4266"/>
                  </a:lnTo>
                  <a:lnTo>
                    <a:pt x="4733" y="4275"/>
                  </a:lnTo>
                  <a:lnTo>
                    <a:pt x="4742" y="4283"/>
                  </a:lnTo>
                  <a:lnTo>
                    <a:pt x="4751" y="4291"/>
                  </a:lnTo>
                  <a:lnTo>
                    <a:pt x="4760" y="4299"/>
                  </a:lnTo>
                  <a:lnTo>
                    <a:pt x="4769" y="4307"/>
                  </a:lnTo>
                  <a:lnTo>
                    <a:pt x="4778" y="4315"/>
                  </a:lnTo>
                  <a:lnTo>
                    <a:pt x="4787" y="4323"/>
                  </a:lnTo>
                  <a:lnTo>
                    <a:pt x="4796" y="4332"/>
                  </a:lnTo>
                  <a:lnTo>
                    <a:pt x="4805" y="4340"/>
                  </a:lnTo>
                  <a:lnTo>
                    <a:pt x="4814" y="4348"/>
                  </a:lnTo>
                  <a:lnTo>
                    <a:pt x="4823" y="4356"/>
                  </a:lnTo>
                  <a:lnTo>
                    <a:pt x="4832" y="4364"/>
                  </a:lnTo>
                  <a:lnTo>
                    <a:pt x="4841" y="4372"/>
                  </a:lnTo>
                  <a:lnTo>
                    <a:pt x="4850" y="4380"/>
                  </a:lnTo>
                  <a:lnTo>
                    <a:pt x="4859" y="4388"/>
                  </a:lnTo>
                  <a:lnTo>
                    <a:pt x="4868" y="4397"/>
                  </a:lnTo>
                  <a:lnTo>
                    <a:pt x="4877" y="4405"/>
                  </a:lnTo>
                  <a:lnTo>
                    <a:pt x="4886" y="4413"/>
                  </a:lnTo>
                  <a:lnTo>
                    <a:pt x="4895" y="4421"/>
                  </a:lnTo>
                  <a:lnTo>
                    <a:pt x="4904" y="4429"/>
                  </a:lnTo>
                  <a:lnTo>
                    <a:pt x="4913" y="4437"/>
                  </a:lnTo>
                  <a:lnTo>
                    <a:pt x="4922" y="4445"/>
                  </a:lnTo>
                  <a:lnTo>
                    <a:pt x="4931" y="4453"/>
                  </a:lnTo>
                  <a:lnTo>
                    <a:pt x="4940" y="4462"/>
                  </a:lnTo>
                  <a:lnTo>
                    <a:pt x="4949" y="4470"/>
                  </a:lnTo>
                  <a:lnTo>
                    <a:pt x="4958" y="4478"/>
                  </a:lnTo>
                  <a:lnTo>
                    <a:pt x="4967" y="4486"/>
                  </a:lnTo>
                  <a:lnTo>
                    <a:pt x="4976" y="4494"/>
                  </a:lnTo>
                  <a:lnTo>
                    <a:pt x="4985" y="4502"/>
                  </a:lnTo>
                  <a:lnTo>
                    <a:pt x="4994" y="4510"/>
                  </a:lnTo>
                  <a:lnTo>
                    <a:pt x="5003" y="4518"/>
                  </a:lnTo>
                  <a:lnTo>
                    <a:pt x="5012" y="4527"/>
                  </a:lnTo>
                  <a:lnTo>
                    <a:pt x="5021" y="4535"/>
                  </a:lnTo>
                  <a:lnTo>
                    <a:pt x="5030" y="4543"/>
                  </a:lnTo>
                  <a:lnTo>
                    <a:pt x="5039" y="4551"/>
                  </a:lnTo>
                  <a:lnTo>
                    <a:pt x="5048" y="4559"/>
                  </a:lnTo>
                  <a:lnTo>
                    <a:pt x="5057" y="4567"/>
                  </a:lnTo>
                  <a:lnTo>
                    <a:pt x="5066" y="4575"/>
                  </a:lnTo>
                  <a:lnTo>
                    <a:pt x="5075" y="4583"/>
                  </a:lnTo>
                  <a:lnTo>
                    <a:pt x="5084" y="4592"/>
                  </a:lnTo>
                  <a:lnTo>
                    <a:pt x="5093" y="4600"/>
                  </a:lnTo>
                  <a:lnTo>
                    <a:pt x="5102" y="4608"/>
                  </a:lnTo>
                  <a:lnTo>
                    <a:pt x="5111" y="4616"/>
                  </a:lnTo>
                  <a:lnTo>
                    <a:pt x="5120" y="4624"/>
                  </a:lnTo>
                  <a:lnTo>
                    <a:pt x="5129" y="4632"/>
                  </a:lnTo>
                  <a:lnTo>
                    <a:pt x="5138" y="4640"/>
                  </a:lnTo>
                  <a:lnTo>
                    <a:pt x="5147" y="4648"/>
                  </a:lnTo>
                  <a:lnTo>
                    <a:pt x="5156" y="4657"/>
                  </a:lnTo>
                  <a:lnTo>
                    <a:pt x="5165" y="4665"/>
                  </a:lnTo>
                  <a:lnTo>
                    <a:pt x="5174" y="4673"/>
                  </a:lnTo>
                  <a:lnTo>
                    <a:pt x="5183" y="4681"/>
                  </a:lnTo>
                  <a:lnTo>
                    <a:pt x="5192" y="4689"/>
                  </a:lnTo>
                  <a:lnTo>
                    <a:pt x="5201" y="4697"/>
                  </a:lnTo>
                  <a:lnTo>
                    <a:pt x="5210" y="4705"/>
                  </a:lnTo>
                  <a:lnTo>
                    <a:pt x="5219" y="4713"/>
                  </a:lnTo>
                  <a:lnTo>
                    <a:pt x="5228" y="4722"/>
                  </a:lnTo>
                  <a:lnTo>
                    <a:pt x="5237" y="4730"/>
                  </a:lnTo>
                  <a:lnTo>
                    <a:pt x="5246" y="4738"/>
                  </a:lnTo>
                  <a:lnTo>
                    <a:pt x="5255" y="4746"/>
                  </a:lnTo>
                  <a:lnTo>
                    <a:pt x="5264" y="4754"/>
                  </a:lnTo>
                  <a:lnTo>
                    <a:pt x="5273" y="4762"/>
                  </a:lnTo>
                  <a:lnTo>
                    <a:pt x="5282" y="4770"/>
                  </a:lnTo>
                  <a:lnTo>
                    <a:pt x="5291" y="4779"/>
                  </a:lnTo>
                  <a:lnTo>
                    <a:pt x="5300" y="4787"/>
                  </a:lnTo>
                  <a:lnTo>
                    <a:pt x="5309" y="4795"/>
                  </a:lnTo>
                  <a:lnTo>
                    <a:pt x="5318" y="4803"/>
                  </a:lnTo>
                  <a:lnTo>
                    <a:pt x="5327" y="4811"/>
                  </a:lnTo>
                  <a:lnTo>
                    <a:pt x="5336" y="4819"/>
                  </a:lnTo>
                  <a:lnTo>
                    <a:pt x="5345" y="4827"/>
                  </a:lnTo>
                  <a:lnTo>
                    <a:pt x="5354" y="4835"/>
                  </a:lnTo>
                  <a:lnTo>
                    <a:pt x="5363" y="4844"/>
                  </a:lnTo>
                  <a:lnTo>
                    <a:pt x="5372" y="4852"/>
                  </a:lnTo>
                  <a:lnTo>
                    <a:pt x="5381" y="4860"/>
                  </a:lnTo>
                  <a:lnTo>
                    <a:pt x="5390" y="4868"/>
                  </a:lnTo>
                  <a:lnTo>
                    <a:pt x="5399" y="4876"/>
                  </a:lnTo>
                  <a:lnTo>
                    <a:pt x="5408" y="4884"/>
                  </a:lnTo>
                  <a:lnTo>
                    <a:pt x="5417" y="4892"/>
                  </a:lnTo>
                  <a:lnTo>
                    <a:pt x="5426" y="4900"/>
                  </a:lnTo>
                  <a:lnTo>
                    <a:pt x="5435" y="4909"/>
                  </a:lnTo>
                  <a:lnTo>
                    <a:pt x="5444" y="4917"/>
                  </a:lnTo>
                  <a:lnTo>
                    <a:pt x="5453" y="4925"/>
                  </a:lnTo>
                  <a:lnTo>
                    <a:pt x="5462" y="4933"/>
                  </a:lnTo>
                  <a:lnTo>
                    <a:pt x="5471" y="4941"/>
                  </a:lnTo>
                  <a:lnTo>
                    <a:pt x="5480" y="4949"/>
                  </a:lnTo>
                  <a:lnTo>
                    <a:pt x="5489" y="4957"/>
                  </a:lnTo>
                  <a:lnTo>
                    <a:pt x="5499" y="4965"/>
                  </a:lnTo>
                  <a:lnTo>
                    <a:pt x="5508" y="4974"/>
                  </a:lnTo>
                  <a:lnTo>
                    <a:pt x="5517" y="4982"/>
                  </a:lnTo>
                  <a:lnTo>
                    <a:pt x="5526" y="4990"/>
                  </a:lnTo>
                  <a:lnTo>
                    <a:pt x="5535" y="4998"/>
                  </a:lnTo>
                  <a:lnTo>
                    <a:pt x="5544" y="5006"/>
                  </a:lnTo>
                  <a:lnTo>
                    <a:pt x="5553" y="5014"/>
                  </a:lnTo>
                  <a:lnTo>
                    <a:pt x="5562" y="5022"/>
                  </a:lnTo>
                  <a:lnTo>
                    <a:pt x="5571" y="5030"/>
                  </a:lnTo>
                  <a:lnTo>
                    <a:pt x="5580" y="5039"/>
                  </a:lnTo>
                  <a:lnTo>
                    <a:pt x="5589" y="5047"/>
                  </a:lnTo>
                  <a:lnTo>
                    <a:pt x="5598" y="5055"/>
                  </a:lnTo>
                  <a:lnTo>
                    <a:pt x="5607" y="5063"/>
                  </a:lnTo>
                  <a:lnTo>
                    <a:pt x="5616" y="5071"/>
                  </a:lnTo>
                  <a:lnTo>
                    <a:pt x="5625" y="5079"/>
                  </a:lnTo>
                  <a:lnTo>
                    <a:pt x="5634" y="5087"/>
                  </a:lnTo>
                  <a:lnTo>
                    <a:pt x="5643" y="5095"/>
                  </a:lnTo>
                  <a:lnTo>
                    <a:pt x="5652" y="5104"/>
                  </a:lnTo>
                  <a:lnTo>
                    <a:pt x="5661" y="5112"/>
                  </a:lnTo>
                  <a:lnTo>
                    <a:pt x="5670" y="5120"/>
                  </a:lnTo>
                  <a:lnTo>
                    <a:pt x="5679" y="5128"/>
                  </a:lnTo>
                  <a:lnTo>
                    <a:pt x="5688" y="5136"/>
                  </a:lnTo>
                  <a:lnTo>
                    <a:pt x="5697" y="5144"/>
                  </a:lnTo>
                  <a:lnTo>
                    <a:pt x="5706" y="5152"/>
                  </a:lnTo>
                  <a:lnTo>
                    <a:pt x="5715" y="5160"/>
                  </a:lnTo>
                  <a:lnTo>
                    <a:pt x="5724" y="5169"/>
                  </a:lnTo>
                  <a:lnTo>
                    <a:pt x="5733" y="5177"/>
                  </a:lnTo>
                  <a:lnTo>
                    <a:pt x="5742" y="5185"/>
                  </a:lnTo>
                  <a:lnTo>
                    <a:pt x="5751" y="5193"/>
                  </a:lnTo>
                  <a:lnTo>
                    <a:pt x="5760" y="5201"/>
                  </a:lnTo>
                  <a:lnTo>
                    <a:pt x="5769" y="5209"/>
                  </a:lnTo>
                  <a:lnTo>
                    <a:pt x="5778" y="5217"/>
                  </a:lnTo>
                  <a:lnTo>
                    <a:pt x="5787" y="5226"/>
                  </a:lnTo>
                  <a:lnTo>
                    <a:pt x="5796" y="5234"/>
                  </a:lnTo>
                  <a:lnTo>
                    <a:pt x="5805" y="5242"/>
                  </a:lnTo>
                  <a:lnTo>
                    <a:pt x="5814" y="5250"/>
                  </a:lnTo>
                  <a:lnTo>
                    <a:pt x="5823" y="5258"/>
                  </a:lnTo>
                  <a:lnTo>
                    <a:pt x="5832" y="5266"/>
                  </a:lnTo>
                  <a:lnTo>
                    <a:pt x="5841" y="5274"/>
                  </a:lnTo>
                  <a:lnTo>
                    <a:pt x="5850" y="5282"/>
                  </a:lnTo>
                  <a:lnTo>
                    <a:pt x="5859" y="5291"/>
                  </a:lnTo>
                  <a:lnTo>
                    <a:pt x="5868" y="5299"/>
                  </a:lnTo>
                  <a:lnTo>
                    <a:pt x="5877" y="5307"/>
                  </a:lnTo>
                  <a:lnTo>
                    <a:pt x="5886" y="5315"/>
                  </a:lnTo>
                  <a:lnTo>
                    <a:pt x="5895" y="5323"/>
                  </a:lnTo>
                  <a:lnTo>
                    <a:pt x="5904" y="5331"/>
                  </a:lnTo>
                  <a:lnTo>
                    <a:pt x="5913" y="5339"/>
                  </a:lnTo>
                  <a:lnTo>
                    <a:pt x="5922" y="5347"/>
                  </a:lnTo>
                  <a:lnTo>
                    <a:pt x="5931" y="5356"/>
                  </a:lnTo>
                  <a:lnTo>
                    <a:pt x="5940" y="5364"/>
                  </a:lnTo>
                  <a:lnTo>
                    <a:pt x="5949" y="5372"/>
                  </a:lnTo>
                  <a:lnTo>
                    <a:pt x="5958" y="5380"/>
                  </a:lnTo>
                  <a:lnTo>
                    <a:pt x="5967" y="5388"/>
                  </a:lnTo>
                  <a:lnTo>
                    <a:pt x="5976" y="5396"/>
                  </a:lnTo>
                  <a:lnTo>
                    <a:pt x="5985" y="5404"/>
                  </a:lnTo>
                  <a:lnTo>
                    <a:pt x="5994" y="5412"/>
                  </a:lnTo>
                  <a:lnTo>
                    <a:pt x="6003" y="5421"/>
                  </a:lnTo>
                  <a:lnTo>
                    <a:pt x="6012" y="5429"/>
                  </a:lnTo>
                  <a:lnTo>
                    <a:pt x="6021" y="5437"/>
                  </a:lnTo>
                  <a:lnTo>
                    <a:pt x="6030" y="5445"/>
                  </a:lnTo>
                  <a:lnTo>
                    <a:pt x="6039" y="5453"/>
                  </a:lnTo>
                  <a:lnTo>
                    <a:pt x="6048" y="5461"/>
                  </a:lnTo>
                  <a:lnTo>
                    <a:pt x="6057" y="5469"/>
                  </a:lnTo>
                  <a:lnTo>
                    <a:pt x="6066" y="5477"/>
                  </a:lnTo>
                  <a:lnTo>
                    <a:pt x="6075" y="5486"/>
                  </a:lnTo>
                  <a:lnTo>
                    <a:pt x="6084" y="5494"/>
                  </a:lnTo>
                  <a:lnTo>
                    <a:pt x="6093" y="5502"/>
                  </a:lnTo>
                  <a:lnTo>
                    <a:pt x="6102" y="5510"/>
                  </a:lnTo>
                  <a:lnTo>
                    <a:pt x="6111" y="5518"/>
                  </a:lnTo>
                  <a:lnTo>
                    <a:pt x="6120" y="5526"/>
                  </a:lnTo>
                  <a:lnTo>
                    <a:pt x="6129" y="5534"/>
                  </a:lnTo>
                  <a:lnTo>
                    <a:pt x="6138" y="5542"/>
                  </a:lnTo>
                  <a:lnTo>
                    <a:pt x="6147" y="5551"/>
                  </a:lnTo>
                  <a:lnTo>
                    <a:pt x="6156" y="5559"/>
                  </a:lnTo>
                  <a:lnTo>
                    <a:pt x="6165" y="5567"/>
                  </a:lnTo>
                  <a:lnTo>
                    <a:pt x="6174" y="5575"/>
                  </a:lnTo>
                  <a:lnTo>
                    <a:pt x="6183" y="5583"/>
                  </a:lnTo>
                  <a:lnTo>
                    <a:pt x="6192" y="5591"/>
                  </a:lnTo>
                  <a:lnTo>
                    <a:pt x="6201" y="5599"/>
                  </a:lnTo>
                  <a:lnTo>
                    <a:pt x="6210" y="5607"/>
                  </a:lnTo>
                  <a:lnTo>
                    <a:pt x="6219" y="5616"/>
                  </a:lnTo>
                  <a:lnTo>
                    <a:pt x="6228" y="5624"/>
                  </a:lnTo>
                  <a:lnTo>
                    <a:pt x="6237" y="5632"/>
                  </a:lnTo>
                  <a:lnTo>
                    <a:pt x="6246" y="5640"/>
                  </a:lnTo>
                  <a:lnTo>
                    <a:pt x="6255" y="5648"/>
                  </a:lnTo>
                  <a:lnTo>
                    <a:pt x="6264" y="5656"/>
                  </a:lnTo>
                  <a:lnTo>
                    <a:pt x="6273" y="5664"/>
                  </a:lnTo>
                  <a:lnTo>
                    <a:pt x="6282" y="5673"/>
                  </a:lnTo>
                  <a:lnTo>
                    <a:pt x="6291" y="5681"/>
                  </a:lnTo>
                  <a:lnTo>
                    <a:pt x="6300" y="5689"/>
                  </a:lnTo>
                  <a:lnTo>
                    <a:pt x="6309" y="5697"/>
                  </a:lnTo>
                  <a:lnTo>
                    <a:pt x="6318" y="5705"/>
                  </a:lnTo>
                  <a:lnTo>
                    <a:pt x="6327" y="5713"/>
                  </a:lnTo>
                  <a:lnTo>
                    <a:pt x="6336" y="5721"/>
                  </a:lnTo>
                  <a:lnTo>
                    <a:pt x="6345" y="5729"/>
                  </a:lnTo>
                  <a:lnTo>
                    <a:pt x="6354" y="5738"/>
                  </a:lnTo>
                  <a:lnTo>
                    <a:pt x="6363" y="5746"/>
                  </a:lnTo>
                  <a:lnTo>
                    <a:pt x="6372" y="5754"/>
                  </a:lnTo>
                  <a:lnTo>
                    <a:pt x="6381" y="5762"/>
                  </a:lnTo>
                  <a:lnTo>
                    <a:pt x="6390" y="5770"/>
                  </a:lnTo>
                  <a:lnTo>
                    <a:pt x="6399" y="5778"/>
                  </a:lnTo>
                  <a:lnTo>
                    <a:pt x="6408" y="5786"/>
                  </a:lnTo>
                  <a:lnTo>
                    <a:pt x="6417" y="5794"/>
                  </a:lnTo>
                  <a:lnTo>
                    <a:pt x="6426" y="5803"/>
                  </a:lnTo>
                  <a:lnTo>
                    <a:pt x="6435" y="5811"/>
                  </a:lnTo>
                  <a:lnTo>
                    <a:pt x="6444" y="5819"/>
                  </a:lnTo>
                  <a:lnTo>
                    <a:pt x="6453" y="5827"/>
                  </a:lnTo>
                  <a:lnTo>
                    <a:pt x="6462" y="5835"/>
                  </a:lnTo>
                  <a:lnTo>
                    <a:pt x="6471" y="5843"/>
                  </a:lnTo>
                  <a:lnTo>
                    <a:pt x="6480" y="5851"/>
                  </a:lnTo>
                  <a:lnTo>
                    <a:pt x="6489" y="5859"/>
                  </a:lnTo>
                  <a:lnTo>
                    <a:pt x="6498" y="5868"/>
                  </a:lnTo>
                  <a:lnTo>
                    <a:pt x="6507" y="5876"/>
                  </a:lnTo>
                  <a:lnTo>
                    <a:pt x="6516" y="5884"/>
                  </a:lnTo>
                  <a:lnTo>
                    <a:pt x="6525" y="5892"/>
                  </a:lnTo>
                  <a:lnTo>
                    <a:pt x="6534" y="5900"/>
                  </a:lnTo>
                  <a:lnTo>
                    <a:pt x="6543" y="5908"/>
                  </a:lnTo>
                  <a:lnTo>
                    <a:pt x="6552" y="5916"/>
                  </a:lnTo>
                  <a:lnTo>
                    <a:pt x="6561" y="5924"/>
                  </a:lnTo>
                  <a:lnTo>
                    <a:pt x="6570" y="5933"/>
                  </a:lnTo>
                  <a:lnTo>
                    <a:pt x="6579" y="5941"/>
                  </a:lnTo>
                  <a:lnTo>
                    <a:pt x="6588" y="5949"/>
                  </a:lnTo>
                  <a:lnTo>
                    <a:pt x="6597" y="5957"/>
                  </a:lnTo>
                  <a:lnTo>
                    <a:pt x="6606" y="5965"/>
                  </a:lnTo>
                  <a:lnTo>
                    <a:pt x="6615" y="5973"/>
                  </a:lnTo>
                  <a:lnTo>
                    <a:pt x="6624" y="5981"/>
                  </a:lnTo>
                  <a:lnTo>
                    <a:pt x="6633" y="5989"/>
                  </a:lnTo>
                  <a:lnTo>
                    <a:pt x="6642" y="5998"/>
                  </a:lnTo>
                  <a:lnTo>
                    <a:pt x="6651" y="6006"/>
                  </a:lnTo>
                  <a:lnTo>
                    <a:pt x="6660" y="6014"/>
                  </a:lnTo>
                  <a:lnTo>
                    <a:pt x="6669" y="6022"/>
                  </a:lnTo>
                  <a:lnTo>
                    <a:pt x="6678" y="6030"/>
                  </a:lnTo>
                  <a:lnTo>
                    <a:pt x="6687" y="6038"/>
                  </a:lnTo>
                  <a:lnTo>
                    <a:pt x="6696" y="6046"/>
                  </a:lnTo>
                  <a:lnTo>
                    <a:pt x="6705" y="6054"/>
                  </a:lnTo>
                  <a:lnTo>
                    <a:pt x="6714" y="6063"/>
                  </a:lnTo>
                  <a:lnTo>
                    <a:pt x="6723" y="6071"/>
                  </a:lnTo>
                  <a:lnTo>
                    <a:pt x="6732" y="6079"/>
                  </a:lnTo>
                  <a:lnTo>
                    <a:pt x="6741" y="6087"/>
                  </a:lnTo>
                  <a:lnTo>
                    <a:pt x="6750" y="6095"/>
                  </a:lnTo>
                  <a:lnTo>
                    <a:pt x="6759" y="6103"/>
                  </a:lnTo>
                  <a:lnTo>
                    <a:pt x="6768" y="6111"/>
                  </a:lnTo>
                  <a:lnTo>
                    <a:pt x="6777" y="6120"/>
                  </a:lnTo>
                  <a:lnTo>
                    <a:pt x="6786" y="6128"/>
                  </a:lnTo>
                  <a:lnTo>
                    <a:pt x="6795" y="6136"/>
                  </a:lnTo>
                  <a:lnTo>
                    <a:pt x="6804" y="6144"/>
                  </a:lnTo>
                  <a:lnTo>
                    <a:pt x="6813" y="6152"/>
                  </a:lnTo>
                  <a:lnTo>
                    <a:pt x="6822" y="6160"/>
                  </a:lnTo>
                  <a:lnTo>
                    <a:pt x="6831" y="6168"/>
                  </a:lnTo>
                  <a:lnTo>
                    <a:pt x="6840" y="6176"/>
                  </a:lnTo>
                  <a:lnTo>
                    <a:pt x="6849" y="6185"/>
                  </a:lnTo>
                  <a:lnTo>
                    <a:pt x="6858" y="6193"/>
                  </a:lnTo>
                  <a:lnTo>
                    <a:pt x="6867" y="6201"/>
                  </a:lnTo>
                  <a:lnTo>
                    <a:pt x="6876" y="6209"/>
                  </a:lnTo>
                  <a:lnTo>
                    <a:pt x="6885" y="6217"/>
                  </a:lnTo>
                  <a:lnTo>
                    <a:pt x="6894" y="6225"/>
                  </a:lnTo>
                  <a:lnTo>
                    <a:pt x="6903" y="6233"/>
                  </a:lnTo>
                  <a:lnTo>
                    <a:pt x="6912" y="6241"/>
                  </a:lnTo>
                  <a:lnTo>
                    <a:pt x="6921" y="6250"/>
                  </a:lnTo>
                  <a:lnTo>
                    <a:pt x="6930" y="6258"/>
                  </a:lnTo>
                  <a:lnTo>
                    <a:pt x="6939" y="6266"/>
                  </a:lnTo>
                  <a:lnTo>
                    <a:pt x="6948" y="6274"/>
                  </a:lnTo>
                  <a:lnTo>
                    <a:pt x="6957" y="6282"/>
                  </a:lnTo>
                  <a:lnTo>
                    <a:pt x="6966" y="6290"/>
                  </a:lnTo>
                  <a:lnTo>
                    <a:pt x="6975" y="6298"/>
                  </a:lnTo>
                  <a:lnTo>
                    <a:pt x="6984" y="6306"/>
                  </a:lnTo>
                  <a:lnTo>
                    <a:pt x="6993" y="6315"/>
                  </a:lnTo>
                  <a:lnTo>
                    <a:pt x="7002" y="6323"/>
                  </a:lnTo>
                  <a:lnTo>
                    <a:pt x="7011" y="6331"/>
                  </a:lnTo>
                  <a:lnTo>
                    <a:pt x="7020" y="6339"/>
                  </a:lnTo>
                  <a:lnTo>
                    <a:pt x="7029" y="6347"/>
                  </a:lnTo>
                  <a:lnTo>
                    <a:pt x="7038" y="6355"/>
                  </a:lnTo>
                  <a:lnTo>
                    <a:pt x="7047" y="6363"/>
                  </a:lnTo>
                  <a:lnTo>
                    <a:pt x="7056" y="6371"/>
                  </a:lnTo>
                  <a:lnTo>
                    <a:pt x="7065" y="6380"/>
                  </a:lnTo>
                  <a:lnTo>
                    <a:pt x="7074" y="6388"/>
                  </a:lnTo>
                  <a:lnTo>
                    <a:pt x="7083" y="6396"/>
                  </a:lnTo>
                  <a:lnTo>
                    <a:pt x="7092" y="6404"/>
                  </a:lnTo>
                  <a:lnTo>
                    <a:pt x="7101" y="6412"/>
                  </a:lnTo>
                  <a:lnTo>
                    <a:pt x="7110" y="6420"/>
                  </a:lnTo>
                  <a:lnTo>
                    <a:pt x="7119" y="6428"/>
                  </a:lnTo>
                  <a:lnTo>
                    <a:pt x="7128" y="6436"/>
                  </a:lnTo>
                  <a:lnTo>
                    <a:pt x="7137" y="6445"/>
                  </a:lnTo>
                  <a:lnTo>
                    <a:pt x="7146" y="6453"/>
                  </a:lnTo>
                  <a:lnTo>
                    <a:pt x="7155" y="6461"/>
                  </a:lnTo>
                  <a:lnTo>
                    <a:pt x="7164" y="6469"/>
                  </a:lnTo>
                  <a:lnTo>
                    <a:pt x="7173" y="6477"/>
                  </a:lnTo>
                  <a:lnTo>
                    <a:pt x="7182" y="6485"/>
                  </a:lnTo>
                  <a:lnTo>
                    <a:pt x="7191" y="6493"/>
                  </a:lnTo>
                  <a:lnTo>
                    <a:pt x="7200" y="6501"/>
                  </a:lnTo>
                  <a:lnTo>
                    <a:pt x="7209" y="6510"/>
                  </a:lnTo>
                  <a:lnTo>
                    <a:pt x="7218" y="6518"/>
                  </a:lnTo>
                  <a:lnTo>
                    <a:pt x="7227" y="6526"/>
                  </a:lnTo>
                  <a:lnTo>
                    <a:pt x="7236" y="6534"/>
                  </a:lnTo>
                  <a:lnTo>
                    <a:pt x="7245" y="6542"/>
                  </a:lnTo>
                  <a:lnTo>
                    <a:pt x="7254" y="6550"/>
                  </a:lnTo>
                  <a:lnTo>
                    <a:pt x="7263" y="6558"/>
                  </a:lnTo>
                  <a:lnTo>
                    <a:pt x="7272" y="6566"/>
                  </a:lnTo>
                  <a:lnTo>
                    <a:pt x="7281" y="6575"/>
                  </a:lnTo>
                  <a:lnTo>
                    <a:pt x="7290" y="6583"/>
                  </a:lnTo>
                  <a:lnTo>
                    <a:pt x="7299" y="6591"/>
                  </a:lnTo>
                  <a:lnTo>
                    <a:pt x="7308" y="6599"/>
                  </a:lnTo>
                  <a:lnTo>
                    <a:pt x="7317" y="6607"/>
                  </a:lnTo>
                  <a:lnTo>
                    <a:pt x="7326" y="6615"/>
                  </a:lnTo>
                  <a:lnTo>
                    <a:pt x="7335" y="6623"/>
                  </a:lnTo>
                  <a:lnTo>
                    <a:pt x="7344" y="6632"/>
                  </a:lnTo>
                  <a:lnTo>
                    <a:pt x="7353" y="6640"/>
                  </a:lnTo>
                  <a:lnTo>
                    <a:pt x="7362" y="6648"/>
                  </a:lnTo>
                  <a:lnTo>
                    <a:pt x="7371" y="6656"/>
                  </a:lnTo>
                  <a:lnTo>
                    <a:pt x="7380" y="6664"/>
                  </a:lnTo>
                  <a:lnTo>
                    <a:pt x="7389" y="6672"/>
                  </a:lnTo>
                  <a:lnTo>
                    <a:pt x="7398" y="6680"/>
                  </a:lnTo>
                  <a:lnTo>
                    <a:pt x="7407" y="6688"/>
                  </a:lnTo>
                  <a:lnTo>
                    <a:pt x="7416" y="6697"/>
                  </a:lnTo>
                  <a:lnTo>
                    <a:pt x="7425" y="6705"/>
                  </a:lnTo>
                  <a:lnTo>
                    <a:pt x="7434" y="6713"/>
                  </a:lnTo>
                  <a:lnTo>
                    <a:pt x="7443" y="6721"/>
                  </a:lnTo>
                  <a:lnTo>
                    <a:pt x="7452" y="6729"/>
                  </a:lnTo>
                  <a:lnTo>
                    <a:pt x="7461" y="6737"/>
                  </a:lnTo>
                  <a:lnTo>
                    <a:pt x="7470" y="6745"/>
                  </a:lnTo>
                  <a:lnTo>
                    <a:pt x="7479" y="6753"/>
                  </a:lnTo>
                  <a:lnTo>
                    <a:pt x="7488" y="6762"/>
                  </a:lnTo>
                  <a:lnTo>
                    <a:pt x="7497" y="6770"/>
                  </a:lnTo>
                  <a:lnTo>
                    <a:pt x="7506" y="6778"/>
                  </a:lnTo>
                  <a:lnTo>
                    <a:pt x="7515" y="6786"/>
                  </a:lnTo>
                  <a:lnTo>
                    <a:pt x="7524" y="6794"/>
                  </a:lnTo>
                  <a:lnTo>
                    <a:pt x="7533" y="6802"/>
                  </a:lnTo>
                  <a:lnTo>
                    <a:pt x="7542" y="6810"/>
                  </a:lnTo>
                  <a:lnTo>
                    <a:pt x="7551" y="6818"/>
                  </a:lnTo>
                  <a:lnTo>
                    <a:pt x="7560" y="6827"/>
                  </a:lnTo>
                  <a:lnTo>
                    <a:pt x="7569" y="6835"/>
                  </a:lnTo>
                  <a:lnTo>
                    <a:pt x="7578" y="6843"/>
                  </a:lnTo>
                  <a:lnTo>
                    <a:pt x="7587" y="6851"/>
                  </a:lnTo>
                  <a:lnTo>
                    <a:pt x="7596" y="6859"/>
                  </a:lnTo>
                  <a:lnTo>
                    <a:pt x="7605" y="6867"/>
                  </a:lnTo>
                  <a:lnTo>
                    <a:pt x="7614" y="6875"/>
                  </a:lnTo>
                  <a:lnTo>
                    <a:pt x="7623" y="6883"/>
                  </a:lnTo>
                  <a:lnTo>
                    <a:pt x="7632" y="6892"/>
                  </a:lnTo>
                  <a:lnTo>
                    <a:pt x="7641" y="6900"/>
                  </a:lnTo>
                  <a:lnTo>
                    <a:pt x="7650" y="6908"/>
                  </a:lnTo>
                  <a:lnTo>
                    <a:pt x="7659" y="6916"/>
                  </a:lnTo>
                  <a:lnTo>
                    <a:pt x="7668" y="6924"/>
                  </a:lnTo>
                  <a:lnTo>
                    <a:pt x="7677" y="6932"/>
                  </a:lnTo>
                  <a:lnTo>
                    <a:pt x="7686" y="6940"/>
                  </a:lnTo>
                  <a:lnTo>
                    <a:pt x="7695" y="6948"/>
                  </a:lnTo>
                  <a:lnTo>
                    <a:pt x="7704" y="6957"/>
                  </a:lnTo>
                  <a:lnTo>
                    <a:pt x="7713" y="6965"/>
                  </a:lnTo>
                  <a:lnTo>
                    <a:pt x="7722" y="6973"/>
                  </a:lnTo>
                  <a:lnTo>
                    <a:pt x="7731" y="6981"/>
                  </a:lnTo>
                  <a:lnTo>
                    <a:pt x="7740" y="6989"/>
                  </a:lnTo>
                  <a:lnTo>
                    <a:pt x="7749" y="6997"/>
                  </a:lnTo>
                  <a:lnTo>
                    <a:pt x="7758" y="7005"/>
                  </a:lnTo>
                  <a:lnTo>
                    <a:pt x="7767" y="7013"/>
                  </a:lnTo>
                  <a:lnTo>
                    <a:pt x="7776" y="7022"/>
                  </a:lnTo>
                  <a:lnTo>
                    <a:pt x="7785" y="7030"/>
                  </a:lnTo>
                  <a:lnTo>
                    <a:pt x="7794" y="7038"/>
                  </a:lnTo>
                  <a:lnTo>
                    <a:pt x="7803" y="7046"/>
                  </a:lnTo>
                  <a:lnTo>
                    <a:pt x="7812" y="7054"/>
                  </a:lnTo>
                  <a:lnTo>
                    <a:pt x="7821" y="7062"/>
                  </a:lnTo>
                  <a:lnTo>
                    <a:pt x="7830" y="7070"/>
                  </a:lnTo>
                  <a:lnTo>
                    <a:pt x="7839" y="7079"/>
                  </a:lnTo>
                  <a:lnTo>
                    <a:pt x="7848" y="7087"/>
                  </a:lnTo>
                  <a:lnTo>
                    <a:pt x="7857" y="7095"/>
                  </a:lnTo>
                  <a:lnTo>
                    <a:pt x="7866" y="7103"/>
                  </a:lnTo>
                  <a:lnTo>
                    <a:pt x="7875" y="7111"/>
                  </a:lnTo>
                  <a:lnTo>
                    <a:pt x="7884" y="7119"/>
                  </a:lnTo>
                  <a:lnTo>
                    <a:pt x="7893" y="7127"/>
                  </a:lnTo>
                  <a:lnTo>
                    <a:pt x="7902" y="7135"/>
                  </a:lnTo>
                  <a:lnTo>
                    <a:pt x="7911" y="7144"/>
                  </a:lnTo>
                  <a:lnTo>
                    <a:pt x="7920" y="7152"/>
                  </a:lnTo>
                  <a:lnTo>
                    <a:pt x="7929" y="7160"/>
                  </a:lnTo>
                  <a:lnTo>
                    <a:pt x="7938" y="7168"/>
                  </a:lnTo>
                  <a:lnTo>
                    <a:pt x="7947" y="7176"/>
                  </a:lnTo>
                  <a:lnTo>
                    <a:pt x="7956" y="7184"/>
                  </a:lnTo>
                  <a:lnTo>
                    <a:pt x="7965" y="7192"/>
                  </a:lnTo>
                  <a:lnTo>
                    <a:pt x="7974" y="7200"/>
                  </a:lnTo>
                  <a:lnTo>
                    <a:pt x="7983" y="7209"/>
                  </a:lnTo>
                  <a:lnTo>
                    <a:pt x="7992" y="7217"/>
                  </a:lnTo>
                  <a:lnTo>
                    <a:pt x="8001" y="7225"/>
                  </a:lnTo>
                  <a:lnTo>
                    <a:pt x="8010" y="7233"/>
                  </a:lnTo>
                  <a:lnTo>
                    <a:pt x="8019" y="7241"/>
                  </a:lnTo>
                  <a:lnTo>
                    <a:pt x="8028" y="7249"/>
                  </a:lnTo>
                  <a:lnTo>
                    <a:pt x="8037" y="7257"/>
                  </a:lnTo>
                  <a:lnTo>
                    <a:pt x="8046" y="7265"/>
                  </a:lnTo>
                  <a:lnTo>
                    <a:pt x="8055" y="7274"/>
                  </a:lnTo>
                  <a:lnTo>
                    <a:pt x="8064" y="7282"/>
                  </a:lnTo>
                  <a:lnTo>
                    <a:pt x="8073" y="7290"/>
                  </a:lnTo>
                  <a:lnTo>
                    <a:pt x="8082" y="7298"/>
                  </a:lnTo>
                  <a:lnTo>
                    <a:pt x="8091" y="7306"/>
                  </a:lnTo>
                  <a:lnTo>
                    <a:pt x="8100" y="7314"/>
                  </a:lnTo>
                  <a:lnTo>
                    <a:pt x="8109" y="7322"/>
                  </a:lnTo>
                  <a:lnTo>
                    <a:pt x="8118" y="7330"/>
                  </a:lnTo>
                  <a:lnTo>
                    <a:pt x="8127" y="7339"/>
                  </a:lnTo>
                  <a:lnTo>
                    <a:pt x="8136" y="7347"/>
                  </a:lnTo>
                  <a:lnTo>
                    <a:pt x="8145" y="7355"/>
                  </a:lnTo>
                  <a:lnTo>
                    <a:pt x="8154" y="7363"/>
                  </a:lnTo>
                  <a:lnTo>
                    <a:pt x="8163" y="7371"/>
                  </a:lnTo>
                  <a:lnTo>
                    <a:pt x="8172" y="7379"/>
                  </a:lnTo>
                  <a:lnTo>
                    <a:pt x="8181" y="7387"/>
                  </a:lnTo>
                  <a:lnTo>
                    <a:pt x="8190" y="7395"/>
                  </a:lnTo>
                  <a:lnTo>
                    <a:pt x="8199" y="7404"/>
                  </a:lnTo>
                  <a:lnTo>
                    <a:pt x="8208" y="7412"/>
                  </a:lnTo>
                  <a:lnTo>
                    <a:pt x="8217" y="7420"/>
                  </a:lnTo>
                  <a:lnTo>
                    <a:pt x="8226" y="7428"/>
                  </a:lnTo>
                  <a:lnTo>
                    <a:pt x="8235" y="7436"/>
                  </a:lnTo>
                  <a:lnTo>
                    <a:pt x="8244" y="7444"/>
                  </a:lnTo>
                  <a:lnTo>
                    <a:pt x="8253" y="7452"/>
                  </a:lnTo>
                  <a:lnTo>
                    <a:pt x="8262" y="7460"/>
                  </a:lnTo>
                  <a:lnTo>
                    <a:pt x="8271" y="7469"/>
                  </a:lnTo>
                  <a:lnTo>
                    <a:pt x="8280" y="7477"/>
                  </a:lnTo>
                  <a:lnTo>
                    <a:pt x="8289" y="7485"/>
                  </a:lnTo>
                  <a:lnTo>
                    <a:pt x="8298" y="7493"/>
                  </a:lnTo>
                  <a:lnTo>
                    <a:pt x="8307" y="7501"/>
                  </a:lnTo>
                  <a:lnTo>
                    <a:pt x="8316" y="7509"/>
                  </a:lnTo>
                  <a:lnTo>
                    <a:pt x="8325" y="7517"/>
                  </a:lnTo>
                  <a:lnTo>
                    <a:pt x="8334" y="7526"/>
                  </a:lnTo>
                  <a:lnTo>
                    <a:pt x="8343" y="7534"/>
                  </a:lnTo>
                  <a:lnTo>
                    <a:pt x="8352" y="7542"/>
                  </a:lnTo>
                  <a:lnTo>
                    <a:pt x="8361" y="7550"/>
                  </a:lnTo>
                  <a:lnTo>
                    <a:pt x="8370" y="7558"/>
                  </a:lnTo>
                  <a:lnTo>
                    <a:pt x="8379" y="7566"/>
                  </a:lnTo>
                  <a:lnTo>
                    <a:pt x="8388" y="7574"/>
                  </a:lnTo>
                  <a:lnTo>
                    <a:pt x="8397" y="7582"/>
                  </a:lnTo>
                  <a:lnTo>
                    <a:pt x="8406" y="7591"/>
                  </a:lnTo>
                  <a:lnTo>
                    <a:pt x="8415" y="7599"/>
                  </a:lnTo>
                  <a:lnTo>
                    <a:pt x="8424" y="7607"/>
                  </a:lnTo>
                  <a:lnTo>
                    <a:pt x="8433" y="7615"/>
                  </a:lnTo>
                  <a:lnTo>
                    <a:pt x="8442" y="7623"/>
                  </a:lnTo>
                  <a:lnTo>
                    <a:pt x="8451" y="7631"/>
                  </a:lnTo>
                  <a:lnTo>
                    <a:pt x="8460" y="7639"/>
                  </a:lnTo>
                  <a:lnTo>
                    <a:pt x="8469" y="7647"/>
                  </a:lnTo>
                  <a:lnTo>
                    <a:pt x="8478" y="7656"/>
                  </a:lnTo>
                  <a:lnTo>
                    <a:pt x="8487" y="7664"/>
                  </a:lnTo>
                  <a:lnTo>
                    <a:pt x="8496" y="7672"/>
                  </a:lnTo>
                  <a:lnTo>
                    <a:pt x="8505" y="7680"/>
                  </a:lnTo>
                  <a:lnTo>
                    <a:pt x="8514" y="7688"/>
                  </a:lnTo>
                  <a:lnTo>
                    <a:pt x="8523" y="7696"/>
                  </a:lnTo>
                  <a:lnTo>
                    <a:pt x="8532" y="7704"/>
                  </a:lnTo>
                  <a:lnTo>
                    <a:pt x="8541" y="7712"/>
                  </a:lnTo>
                  <a:lnTo>
                    <a:pt x="8550" y="7721"/>
                  </a:lnTo>
                  <a:lnTo>
                    <a:pt x="8559" y="7729"/>
                  </a:lnTo>
                  <a:lnTo>
                    <a:pt x="8568" y="7737"/>
                  </a:lnTo>
                  <a:lnTo>
                    <a:pt x="8577" y="7745"/>
                  </a:lnTo>
                  <a:lnTo>
                    <a:pt x="8586" y="7753"/>
                  </a:lnTo>
                  <a:lnTo>
                    <a:pt x="8595" y="7761"/>
                  </a:lnTo>
                  <a:lnTo>
                    <a:pt x="8604" y="7769"/>
                  </a:lnTo>
                  <a:lnTo>
                    <a:pt x="8613" y="7777"/>
                  </a:lnTo>
                  <a:lnTo>
                    <a:pt x="8622" y="7786"/>
                  </a:lnTo>
                  <a:lnTo>
                    <a:pt x="8631" y="7794"/>
                  </a:lnTo>
                  <a:lnTo>
                    <a:pt x="8640" y="7802"/>
                  </a:lnTo>
                  <a:lnTo>
                    <a:pt x="8649" y="7810"/>
                  </a:lnTo>
                  <a:lnTo>
                    <a:pt x="8658" y="7818"/>
                  </a:lnTo>
                  <a:lnTo>
                    <a:pt x="8667" y="7826"/>
                  </a:lnTo>
                  <a:lnTo>
                    <a:pt x="8676" y="7834"/>
                  </a:lnTo>
                  <a:lnTo>
                    <a:pt x="8685" y="7842"/>
                  </a:lnTo>
                  <a:lnTo>
                    <a:pt x="8694" y="7851"/>
                  </a:lnTo>
                  <a:lnTo>
                    <a:pt x="8703" y="7859"/>
                  </a:lnTo>
                  <a:lnTo>
                    <a:pt x="8712" y="7867"/>
                  </a:lnTo>
                  <a:lnTo>
                    <a:pt x="8721" y="7875"/>
                  </a:lnTo>
                  <a:lnTo>
                    <a:pt x="8730" y="7883"/>
                  </a:lnTo>
                  <a:lnTo>
                    <a:pt x="8739" y="7891"/>
                  </a:lnTo>
                  <a:lnTo>
                    <a:pt x="8748" y="7899"/>
                  </a:lnTo>
                  <a:lnTo>
                    <a:pt x="8757" y="7907"/>
                  </a:lnTo>
                  <a:lnTo>
                    <a:pt x="8766" y="7916"/>
                  </a:lnTo>
                  <a:lnTo>
                    <a:pt x="8775" y="7924"/>
                  </a:lnTo>
                  <a:lnTo>
                    <a:pt x="8784" y="7932"/>
                  </a:lnTo>
                  <a:lnTo>
                    <a:pt x="8793" y="7940"/>
                  </a:lnTo>
                  <a:lnTo>
                    <a:pt x="8802" y="7948"/>
                  </a:lnTo>
                  <a:lnTo>
                    <a:pt x="8811" y="7956"/>
                  </a:lnTo>
                  <a:lnTo>
                    <a:pt x="8820" y="7964"/>
                  </a:lnTo>
                  <a:lnTo>
                    <a:pt x="8829" y="7973"/>
                  </a:lnTo>
                  <a:lnTo>
                    <a:pt x="8838" y="7981"/>
                  </a:lnTo>
                  <a:lnTo>
                    <a:pt x="8847" y="7989"/>
                  </a:lnTo>
                  <a:lnTo>
                    <a:pt x="8856" y="7997"/>
                  </a:lnTo>
                  <a:lnTo>
                    <a:pt x="8865" y="8005"/>
                  </a:lnTo>
                  <a:lnTo>
                    <a:pt x="8874" y="8013"/>
                  </a:lnTo>
                  <a:lnTo>
                    <a:pt x="8883" y="8021"/>
                  </a:lnTo>
                  <a:lnTo>
                    <a:pt x="8892" y="8029"/>
                  </a:lnTo>
                  <a:lnTo>
                    <a:pt x="8901" y="8038"/>
                  </a:lnTo>
                  <a:lnTo>
                    <a:pt x="8910" y="8046"/>
                  </a:lnTo>
                  <a:lnTo>
                    <a:pt x="8919" y="8054"/>
                  </a:lnTo>
                  <a:lnTo>
                    <a:pt x="8928" y="8062"/>
                  </a:lnTo>
                  <a:lnTo>
                    <a:pt x="8937" y="8070"/>
                  </a:lnTo>
                  <a:lnTo>
                    <a:pt x="8946" y="8078"/>
                  </a:lnTo>
                  <a:lnTo>
                    <a:pt x="8955" y="8086"/>
                  </a:lnTo>
                  <a:lnTo>
                    <a:pt x="8964" y="8094"/>
                  </a:lnTo>
                  <a:lnTo>
                    <a:pt x="8973" y="8103"/>
                  </a:lnTo>
                  <a:lnTo>
                    <a:pt x="8982" y="8111"/>
                  </a:lnTo>
                  <a:lnTo>
                    <a:pt x="8991" y="8119"/>
                  </a:lnTo>
                  <a:lnTo>
                    <a:pt x="9000" y="8127"/>
                  </a:lnTo>
                  <a:lnTo>
                    <a:pt x="9009" y="8135"/>
                  </a:lnTo>
                  <a:lnTo>
                    <a:pt x="9018" y="8143"/>
                  </a:lnTo>
                  <a:lnTo>
                    <a:pt x="9027" y="8151"/>
                  </a:lnTo>
                  <a:lnTo>
                    <a:pt x="9036" y="8159"/>
                  </a:lnTo>
                  <a:lnTo>
                    <a:pt x="9045" y="8168"/>
                  </a:lnTo>
                  <a:lnTo>
                    <a:pt x="9054" y="8176"/>
                  </a:lnTo>
                  <a:lnTo>
                    <a:pt x="9063" y="8184"/>
                  </a:lnTo>
                  <a:lnTo>
                    <a:pt x="9072" y="8192"/>
                  </a:lnTo>
                  <a:lnTo>
                    <a:pt x="9081" y="8200"/>
                  </a:lnTo>
                  <a:lnTo>
                    <a:pt x="9090" y="8208"/>
                  </a:lnTo>
                  <a:lnTo>
                    <a:pt x="9099" y="8216"/>
                  </a:lnTo>
                  <a:lnTo>
                    <a:pt x="9108" y="8224"/>
                  </a:lnTo>
                  <a:lnTo>
                    <a:pt x="9117" y="8233"/>
                  </a:lnTo>
                  <a:lnTo>
                    <a:pt x="9126" y="8241"/>
                  </a:lnTo>
                  <a:lnTo>
                    <a:pt x="9135" y="8249"/>
                  </a:lnTo>
                  <a:lnTo>
                    <a:pt x="9144" y="8257"/>
                  </a:lnTo>
                  <a:lnTo>
                    <a:pt x="9153" y="8265"/>
                  </a:lnTo>
                  <a:lnTo>
                    <a:pt x="9162" y="8273"/>
                  </a:lnTo>
                  <a:lnTo>
                    <a:pt x="9171" y="8281"/>
                  </a:lnTo>
                  <a:lnTo>
                    <a:pt x="9180" y="8289"/>
                  </a:lnTo>
                  <a:lnTo>
                    <a:pt x="9189" y="8298"/>
                  </a:lnTo>
                  <a:lnTo>
                    <a:pt x="9198" y="8306"/>
                  </a:lnTo>
                  <a:lnTo>
                    <a:pt x="9207" y="8314"/>
                  </a:lnTo>
                  <a:lnTo>
                    <a:pt x="9216" y="8322"/>
                  </a:lnTo>
                  <a:lnTo>
                    <a:pt x="9225" y="8330"/>
                  </a:lnTo>
                  <a:lnTo>
                    <a:pt x="9234" y="8338"/>
                  </a:lnTo>
                  <a:lnTo>
                    <a:pt x="9243" y="8346"/>
                  </a:lnTo>
                  <a:lnTo>
                    <a:pt x="9252" y="8354"/>
                  </a:lnTo>
                  <a:lnTo>
                    <a:pt x="9261" y="8363"/>
                  </a:lnTo>
                  <a:lnTo>
                    <a:pt x="9270" y="8371"/>
                  </a:lnTo>
                  <a:lnTo>
                    <a:pt x="9279" y="8379"/>
                  </a:lnTo>
                  <a:lnTo>
                    <a:pt x="9288" y="8387"/>
                  </a:lnTo>
                  <a:lnTo>
                    <a:pt x="9297" y="8395"/>
                  </a:lnTo>
                  <a:lnTo>
                    <a:pt x="9306" y="8403"/>
                  </a:lnTo>
                  <a:lnTo>
                    <a:pt x="9315" y="8411"/>
                  </a:lnTo>
                  <a:lnTo>
                    <a:pt x="9324" y="8420"/>
                  </a:lnTo>
                  <a:lnTo>
                    <a:pt x="9333" y="8428"/>
                  </a:lnTo>
                  <a:lnTo>
                    <a:pt x="9342" y="8436"/>
                  </a:lnTo>
                  <a:lnTo>
                    <a:pt x="9351" y="8444"/>
                  </a:lnTo>
                  <a:lnTo>
                    <a:pt x="9360" y="8452"/>
                  </a:lnTo>
                  <a:lnTo>
                    <a:pt x="9369" y="8460"/>
                  </a:lnTo>
                  <a:lnTo>
                    <a:pt x="9378" y="8468"/>
                  </a:lnTo>
                  <a:lnTo>
                    <a:pt x="9387" y="8476"/>
                  </a:lnTo>
                  <a:lnTo>
                    <a:pt x="9396" y="8485"/>
                  </a:lnTo>
                  <a:lnTo>
                    <a:pt x="9405" y="8493"/>
                  </a:lnTo>
                  <a:lnTo>
                    <a:pt x="9414" y="8501"/>
                  </a:lnTo>
                  <a:lnTo>
                    <a:pt x="9423" y="8509"/>
                  </a:lnTo>
                  <a:lnTo>
                    <a:pt x="9432" y="8517"/>
                  </a:lnTo>
                  <a:lnTo>
                    <a:pt x="9441" y="8525"/>
                  </a:lnTo>
                  <a:lnTo>
                    <a:pt x="9450" y="8533"/>
                  </a:lnTo>
                  <a:lnTo>
                    <a:pt x="9459" y="8541"/>
                  </a:lnTo>
                  <a:lnTo>
                    <a:pt x="9468" y="8550"/>
                  </a:lnTo>
                  <a:lnTo>
                    <a:pt x="9477" y="8558"/>
                  </a:lnTo>
                  <a:lnTo>
                    <a:pt x="9486" y="8566"/>
                  </a:lnTo>
                  <a:lnTo>
                    <a:pt x="9495" y="8574"/>
                  </a:lnTo>
                  <a:lnTo>
                    <a:pt x="9504" y="8582"/>
                  </a:lnTo>
                  <a:lnTo>
                    <a:pt x="9513" y="8590"/>
                  </a:lnTo>
                  <a:lnTo>
                    <a:pt x="9522" y="8598"/>
                  </a:lnTo>
                  <a:lnTo>
                    <a:pt x="9531" y="8606"/>
                  </a:lnTo>
                  <a:lnTo>
                    <a:pt x="9540" y="8615"/>
                  </a:lnTo>
                  <a:lnTo>
                    <a:pt x="9549" y="8623"/>
                  </a:lnTo>
                  <a:lnTo>
                    <a:pt x="9558" y="8631"/>
                  </a:lnTo>
                  <a:lnTo>
                    <a:pt x="9567" y="8639"/>
                  </a:lnTo>
                  <a:lnTo>
                    <a:pt x="9576" y="8647"/>
                  </a:lnTo>
                  <a:lnTo>
                    <a:pt x="9585" y="8655"/>
                  </a:lnTo>
                  <a:lnTo>
                    <a:pt x="9594" y="8663"/>
                  </a:lnTo>
                  <a:lnTo>
                    <a:pt x="9603" y="8671"/>
                  </a:lnTo>
                  <a:lnTo>
                    <a:pt x="9612" y="8680"/>
                  </a:lnTo>
                  <a:lnTo>
                    <a:pt x="9621" y="8688"/>
                  </a:lnTo>
                  <a:lnTo>
                    <a:pt x="9630" y="8696"/>
                  </a:lnTo>
                  <a:lnTo>
                    <a:pt x="9639" y="8704"/>
                  </a:lnTo>
                  <a:lnTo>
                    <a:pt x="9648" y="8712"/>
                  </a:lnTo>
                  <a:lnTo>
                    <a:pt x="9657" y="8720"/>
                  </a:lnTo>
                  <a:lnTo>
                    <a:pt x="9666" y="8728"/>
                  </a:lnTo>
                  <a:lnTo>
                    <a:pt x="9675" y="8736"/>
                  </a:lnTo>
                  <a:lnTo>
                    <a:pt x="9684" y="8745"/>
                  </a:lnTo>
                  <a:lnTo>
                    <a:pt x="9693" y="8753"/>
                  </a:lnTo>
                  <a:lnTo>
                    <a:pt x="9702" y="8761"/>
                  </a:lnTo>
                  <a:lnTo>
                    <a:pt x="9711" y="8769"/>
                  </a:lnTo>
                  <a:lnTo>
                    <a:pt x="9720" y="8777"/>
                  </a:lnTo>
                  <a:lnTo>
                    <a:pt x="9729" y="8785"/>
                  </a:lnTo>
                  <a:lnTo>
                    <a:pt x="9738" y="8793"/>
                  </a:lnTo>
                  <a:lnTo>
                    <a:pt x="9747" y="8801"/>
                  </a:lnTo>
                  <a:lnTo>
                    <a:pt x="9756" y="8810"/>
                  </a:lnTo>
                  <a:lnTo>
                    <a:pt x="9765" y="8818"/>
                  </a:lnTo>
                  <a:lnTo>
                    <a:pt x="9774" y="8826"/>
                  </a:lnTo>
                  <a:lnTo>
                    <a:pt x="9783" y="8834"/>
                  </a:lnTo>
                  <a:lnTo>
                    <a:pt x="9792" y="8842"/>
                  </a:lnTo>
                  <a:lnTo>
                    <a:pt x="9801" y="8850"/>
                  </a:lnTo>
                  <a:lnTo>
                    <a:pt x="9810" y="8858"/>
                  </a:lnTo>
                  <a:lnTo>
                    <a:pt x="9819" y="8867"/>
                  </a:lnTo>
                  <a:lnTo>
                    <a:pt x="9828" y="8875"/>
                  </a:lnTo>
                  <a:lnTo>
                    <a:pt x="9837" y="8883"/>
                  </a:lnTo>
                  <a:lnTo>
                    <a:pt x="9846" y="8891"/>
                  </a:lnTo>
                  <a:lnTo>
                    <a:pt x="9855" y="8899"/>
                  </a:lnTo>
                  <a:lnTo>
                    <a:pt x="9864" y="8907"/>
                  </a:lnTo>
                  <a:lnTo>
                    <a:pt x="9873" y="8915"/>
                  </a:lnTo>
                  <a:lnTo>
                    <a:pt x="9882" y="8923"/>
                  </a:lnTo>
                  <a:lnTo>
                    <a:pt x="9891" y="8932"/>
                  </a:lnTo>
                  <a:lnTo>
                    <a:pt x="9900" y="8940"/>
                  </a:lnTo>
                  <a:lnTo>
                    <a:pt x="9909" y="8948"/>
                  </a:lnTo>
                  <a:lnTo>
                    <a:pt x="9918" y="8956"/>
                  </a:lnTo>
                  <a:lnTo>
                    <a:pt x="9927" y="8964"/>
                  </a:lnTo>
                  <a:lnTo>
                    <a:pt x="9936" y="8972"/>
                  </a:lnTo>
                  <a:lnTo>
                    <a:pt x="9945" y="8980"/>
                  </a:lnTo>
                  <a:lnTo>
                    <a:pt x="9954" y="8988"/>
                  </a:lnTo>
                  <a:lnTo>
                    <a:pt x="9963" y="8997"/>
                  </a:lnTo>
                  <a:lnTo>
                    <a:pt x="9972" y="9005"/>
                  </a:lnTo>
                  <a:lnTo>
                    <a:pt x="9981" y="9013"/>
                  </a:lnTo>
                  <a:lnTo>
                    <a:pt x="9990" y="9021"/>
                  </a:lnTo>
                  <a:lnTo>
                    <a:pt x="9999" y="9029"/>
                  </a:lnTo>
                  <a:lnTo>
                    <a:pt x="10008" y="9037"/>
                  </a:lnTo>
                  <a:lnTo>
                    <a:pt x="10017" y="9045"/>
                  </a:lnTo>
                  <a:lnTo>
                    <a:pt x="10026" y="9053"/>
                  </a:lnTo>
                  <a:lnTo>
                    <a:pt x="10035" y="9062"/>
                  </a:lnTo>
                  <a:lnTo>
                    <a:pt x="10044" y="9070"/>
                  </a:lnTo>
                  <a:lnTo>
                    <a:pt x="10053" y="9078"/>
                  </a:lnTo>
                  <a:lnTo>
                    <a:pt x="10062" y="9086"/>
                  </a:lnTo>
                  <a:lnTo>
                    <a:pt x="10071" y="9094"/>
                  </a:lnTo>
                  <a:lnTo>
                    <a:pt x="10080" y="9102"/>
                  </a:lnTo>
                  <a:lnTo>
                    <a:pt x="10089" y="9110"/>
                  </a:lnTo>
                  <a:lnTo>
                    <a:pt x="10098" y="9118"/>
                  </a:lnTo>
                  <a:lnTo>
                    <a:pt x="10107" y="9127"/>
                  </a:lnTo>
                  <a:lnTo>
                    <a:pt x="10116" y="9135"/>
                  </a:lnTo>
                  <a:lnTo>
                    <a:pt x="10125" y="9143"/>
                  </a:lnTo>
                  <a:lnTo>
                    <a:pt x="10134" y="9151"/>
                  </a:lnTo>
                  <a:lnTo>
                    <a:pt x="10143" y="9159"/>
                  </a:lnTo>
                  <a:lnTo>
                    <a:pt x="10152" y="9167"/>
                  </a:lnTo>
                  <a:lnTo>
                    <a:pt x="10161" y="9175"/>
                  </a:lnTo>
                  <a:lnTo>
                    <a:pt x="10170" y="9183"/>
                  </a:lnTo>
                  <a:lnTo>
                    <a:pt x="10179" y="9192"/>
                  </a:lnTo>
                  <a:lnTo>
                    <a:pt x="10188" y="9200"/>
                  </a:lnTo>
                  <a:lnTo>
                    <a:pt x="10197" y="9208"/>
                  </a:lnTo>
                  <a:lnTo>
                    <a:pt x="10206" y="9216"/>
                  </a:lnTo>
                  <a:lnTo>
                    <a:pt x="10215" y="9224"/>
                  </a:lnTo>
                  <a:lnTo>
                    <a:pt x="10224" y="9232"/>
                  </a:lnTo>
                  <a:lnTo>
                    <a:pt x="10233" y="9240"/>
                  </a:lnTo>
                  <a:lnTo>
                    <a:pt x="10242" y="9248"/>
                  </a:lnTo>
                  <a:lnTo>
                    <a:pt x="10251" y="9257"/>
                  </a:lnTo>
                  <a:lnTo>
                    <a:pt x="10260" y="9265"/>
                  </a:lnTo>
                  <a:lnTo>
                    <a:pt x="10269" y="9273"/>
                  </a:lnTo>
                  <a:lnTo>
                    <a:pt x="10278" y="9281"/>
                  </a:lnTo>
                  <a:lnTo>
                    <a:pt x="10287" y="9289"/>
                  </a:lnTo>
                  <a:lnTo>
                    <a:pt x="10296" y="9297"/>
                  </a:lnTo>
                  <a:lnTo>
                    <a:pt x="10305" y="9305"/>
                  </a:lnTo>
                  <a:lnTo>
                    <a:pt x="10314" y="9314"/>
                  </a:lnTo>
                  <a:lnTo>
                    <a:pt x="10323" y="9322"/>
                  </a:lnTo>
                  <a:lnTo>
                    <a:pt x="10332" y="9330"/>
                  </a:lnTo>
                  <a:lnTo>
                    <a:pt x="10341" y="9338"/>
                  </a:lnTo>
                  <a:lnTo>
                    <a:pt x="10350" y="9346"/>
                  </a:lnTo>
                  <a:lnTo>
                    <a:pt x="10359" y="9354"/>
                  </a:lnTo>
                  <a:lnTo>
                    <a:pt x="10368" y="9362"/>
                  </a:lnTo>
                  <a:lnTo>
                    <a:pt x="10377" y="9370"/>
                  </a:lnTo>
                  <a:lnTo>
                    <a:pt x="10386" y="9379"/>
                  </a:lnTo>
                  <a:lnTo>
                    <a:pt x="10395" y="9387"/>
                  </a:lnTo>
                  <a:lnTo>
                    <a:pt x="10404" y="9395"/>
                  </a:lnTo>
                  <a:lnTo>
                    <a:pt x="10413" y="9403"/>
                  </a:lnTo>
                  <a:lnTo>
                    <a:pt x="10422" y="9411"/>
                  </a:lnTo>
                  <a:lnTo>
                    <a:pt x="10431" y="9419"/>
                  </a:lnTo>
                  <a:lnTo>
                    <a:pt x="10440" y="9427"/>
                  </a:lnTo>
                  <a:lnTo>
                    <a:pt x="10449" y="9435"/>
                  </a:lnTo>
                  <a:lnTo>
                    <a:pt x="10458" y="9444"/>
                  </a:lnTo>
                  <a:lnTo>
                    <a:pt x="10467" y="9452"/>
                  </a:lnTo>
                  <a:lnTo>
                    <a:pt x="10476" y="9460"/>
                  </a:lnTo>
                  <a:lnTo>
                    <a:pt x="10485" y="9468"/>
                  </a:lnTo>
                  <a:lnTo>
                    <a:pt x="10494" y="9476"/>
                  </a:lnTo>
                  <a:lnTo>
                    <a:pt x="10503" y="9484"/>
                  </a:lnTo>
                  <a:lnTo>
                    <a:pt x="10512" y="9492"/>
                  </a:lnTo>
                  <a:lnTo>
                    <a:pt x="10521" y="9500"/>
                  </a:lnTo>
                  <a:lnTo>
                    <a:pt x="10530" y="9509"/>
                  </a:lnTo>
                  <a:lnTo>
                    <a:pt x="10539" y="9517"/>
                  </a:lnTo>
                  <a:lnTo>
                    <a:pt x="10548" y="9525"/>
                  </a:lnTo>
                  <a:lnTo>
                    <a:pt x="10557" y="9533"/>
                  </a:lnTo>
                  <a:lnTo>
                    <a:pt x="10566" y="9541"/>
                  </a:lnTo>
                  <a:lnTo>
                    <a:pt x="10575" y="9549"/>
                  </a:lnTo>
                  <a:lnTo>
                    <a:pt x="10584" y="9557"/>
                  </a:lnTo>
                  <a:lnTo>
                    <a:pt x="10593" y="9565"/>
                  </a:lnTo>
                  <a:lnTo>
                    <a:pt x="10602" y="9574"/>
                  </a:lnTo>
                  <a:lnTo>
                    <a:pt x="10611" y="9582"/>
                  </a:lnTo>
                  <a:lnTo>
                    <a:pt x="10620" y="9590"/>
                  </a:lnTo>
                  <a:lnTo>
                    <a:pt x="10629" y="9598"/>
                  </a:lnTo>
                  <a:lnTo>
                    <a:pt x="10638" y="9606"/>
                  </a:lnTo>
                  <a:lnTo>
                    <a:pt x="10647" y="9614"/>
                  </a:lnTo>
                  <a:lnTo>
                    <a:pt x="10656" y="9622"/>
                  </a:lnTo>
                  <a:lnTo>
                    <a:pt x="10665" y="9630"/>
                  </a:lnTo>
                  <a:lnTo>
                    <a:pt x="10674" y="9639"/>
                  </a:lnTo>
                  <a:lnTo>
                    <a:pt x="10683" y="9647"/>
                  </a:lnTo>
                  <a:lnTo>
                    <a:pt x="10692" y="9655"/>
                  </a:lnTo>
                  <a:lnTo>
                    <a:pt x="10701" y="9663"/>
                  </a:lnTo>
                  <a:lnTo>
                    <a:pt x="10710" y="9671"/>
                  </a:lnTo>
                  <a:lnTo>
                    <a:pt x="10719" y="9679"/>
                  </a:lnTo>
                  <a:lnTo>
                    <a:pt x="10728" y="9687"/>
                  </a:lnTo>
                  <a:lnTo>
                    <a:pt x="10737" y="9695"/>
                  </a:lnTo>
                  <a:lnTo>
                    <a:pt x="10746" y="9704"/>
                  </a:lnTo>
                  <a:lnTo>
                    <a:pt x="10755" y="9712"/>
                  </a:lnTo>
                  <a:lnTo>
                    <a:pt x="10764" y="9720"/>
                  </a:lnTo>
                  <a:lnTo>
                    <a:pt x="10773" y="9728"/>
                  </a:lnTo>
                  <a:lnTo>
                    <a:pt x="10782" y="9736"/>
                  </a:lnTo>
                  <a:lnTo>
                    <a:pt x="10791" y="9744"/>
                  </a:lnTo>
                  <a:lnTo>
                    <a:pt x="10800" y="9752"/>
                  </a:lnTo>
                  <a:lnTo>
                    <a:pt x="10809" y="9761"/>
                  </a:lnTo>
                  <a:lnTo>
                    <a:pt x="10818" y="9769"/>
                  </a:lnTo>
                  <a:lnTo>
                    <a:pt x="10827" y="9777"/>
                  </a:lnTo>
                  <a:lnTo>
                    <a:pt x="10836" y="9785"/>
                  </a:lnTo>
                  <a:lnTo>
                    <a:pt x="10845" y="9793"/>
                  </a:lnTo>
                  <a:lnTo>
                    <a:pt x="10854" y="9801"/>
                  </a:lnTo>
                  <a:lnTo>
                    <a:pt x="10863" y="9809"/>
                  </a:lnTo>
                  <a:lnTo>
                    <a:pt x="10872" y="9817"/>
                  </a:lnTo>
                  <a:lnTo>
                    <a:pt x="10881" y="9826"/>
                  </a:lnTo>
                  <a:lnTo>
                    <a:pt x="10890" y="9834"/>
                  </a:lnTo>
                  <a:lnTo>
                    <a:pt x="10899" y="9842"/>
                  </a:lnTo>
                  <a:lnTo>
                    <a:pt x="10908" y="9850"/>
                  </a:lnTo>
                  <a:lnTo>
                    <a:pt x="10917" y="9858"/>
                  </a:lnTo>
                  <a:lnTo>
                    <a:pt x="10926" y="9866"/>
                  </a:lnTo>
                  <a:lnTo>
                    <a:pt x="10935" y="9874"/>
                  </a:lnTo>
                  <a:lnTo>
                    <a:pt x="10944" y="9882"/>
                  </a:lnTo>
                  <a:lnTo>
                    <a:pt x="10953" y="9891"/>
                  </a:lnTo>
                  <a:lnTo>
                    <a:pt x="10962" y="9899"/>
                  </a:lnTo>
                  <a:lnTo>
                    <a:pt x="10971" y="9907"/>
                  </a:lnTo>
                  <a:lnTo>
                    <a:pt x="10980" y="9915"/>
                  </a:lnTo>
                  <a:lnTo>
                    <a:pt x="10989" y="9923"/>
                  </a:lnTo>
                  <a:lnTo>
                    <a:pt x="10998" y="9931"/>
                  </a:lnTo>
                  <a:lnTo>
                    <a:pt x="11007" y="9939"/>
                  </a:lnTo>
                  <a:lnTo>
                    <a:pt x="11016" y="9947"/>
                  </a:lnTo>
                  <a:lnTo>
                    <a:pt x="11025" y="9956"/>
                  </a:lnTo>
                  <a:lnTo>
                    <a:pt x="11034" y="9964"/>
                  </a:lnTo>
                  <a:lnTo>
                    <a:pt x="11043" y="9972"/>
                  </a:lnTo>
                  <a:lnTo>
                    <a:pt x="11052" y="9980"/>
                  </a:lnTo>
                  <a:lnTo>
                    <a:pt x="11061" y="9988"/>
                  </a:lnTo>
                  <a:lnTo>
                    <a:pt x="11070" y="9996"/>
                  </a:lnTo>
                  <a:lnTo>
                    <a:pt x="11079" y="10004"/>
                  </a:lnTo>
                  <a:lnTo>
                    <a:pt x="11088" y="10012"/>
                  </a:lnTo>
                  <a:lnTo>
                    <a:pt x="11097" y="10021"/>
                  </a:lnTo>
                  <a:lnTo>
                    <a:pt x="11106" y="10029"/>
                  </a:lnTo>
                  <a:lnTo>
                    <a:pt x="11115" y="10037"/>
                  </a:lnTo>
                  <a:lnTo>
                    <a:pt x="11124" y="10045"/>
                  </a:lnTo>
                  <a:lnTo>
                    <a:pt x="11133" y="10053"/>
                  </a:lnTo>
                  <a:lnTo>
                    <a:pt x="11142" y="10061"/>
                  </a:lnTo>
                  <a:lnTo>
                    <a:pt x="11151" y="10069"/>
                  </a:lnTo>
                  <a:lnTo>
                    <a:pt x="11160" y="10077"/>
                  </a:lnTo>
                  <a:lnTo>
                    <a:pt x="11169" y="10086"/>
                  </a:lnTo>
                  <a:lnTo>
                    <a:pt x="11178" y="10094"/>
                  </a:lnTo>
                  <a:lnTo>
                    <a:pt x="11187" y="10102"/>
                  </a:lnTo>
                  <a:lnTo>
                    <a:pt x="11196" y="10110"/>
                  </a:lnTo>
                  <a:lnTo>
                    <a:pt x="11205" y="10118"/>
                  </a:lnTo>
                  <a:lnTo>
                    <a:pt x="11214" y="10126"/>
                  </a:lnTo>
                  <a:lnTo>
                    <a:pt x="11223" y="10134"/>
                  </a:lnTo>
                  <a:lnTo>
                    <a:pt x="11232" y="10142"/>
                  </a:lnTo>
                  <a:lnTo>
                    <a:pt x="11241" y="10151"/>
                  </a:lnTo>
                  <a:lnTo>
                    <a:pt x="11250" y="10159"/>
                  </a:lnTo>
                  <a:lnTo>
                    <a:pt x="11259" y="10167"/>
                  </a:lnTo>
                  <a:lnTo>
                    <a:pt x="11268" y="10175"/>
                  </a:lnTo>
                  <a:lnTo>
                    <a:pt x="11277" y="10183"/>
                  </a:lnTo>
                  <a:lnTo>
                    <a:pt x="11286" y="10191"/>
                  </a:lnTo>
                  <a:lnTo>
                    <a:pt x="11295" y="10199"/>
                  </a:lnTo>
                  <a:lnTo>
                    <a:pt x="11304" y="10208"/>
                  </a:lnTo>
                  <a:lnTo>
                    <a:pt x="11313" y="10216"/>
                  </a:lnTo>
                  <a:lnTo>
                    <a:pt x="11322" y="10224"/>
                  </a:lnTo>
                  <a:lnTo>
                    <a:pt x="11331" y="10232"/>
                  </a:lnTo>
                  <a:lnTo>
                    <a:pt x="11340" y="10240"/>
                  </a:lnTo>
                  <a:lnTo>
                    <a:pt x="11349" y="10248"/>
                  </a:lnTo>
                  <a:lnTo>
                    <a:pt x="11358" y="10256"/>
                  </a:lnTo>
                  <a:lnTo>
                    <a:pt x="11367" y="10264"/>
                  </a:lnTo>
                  <a:lnTo>
                    <a:pt x="11376" y="10273"/>
                  </a:lnTo>
                  <a:lnTo>
                    <a:pt x="11385" y="10281"/>
                  </a:lnTo>
                  <a:lnTo>
                    <a:pt x="11394" y="10289"/>
                  </a:lnTo>
                  <a:lnTo>
                    <a:pt x="11403" y="10297"/>
                  </a:lnTo>
                  <a:lnTo>
                    <a:pt x="11412" y="10305"/>
                  </a:lnTo>
                  <a:lnTo>
                    <a:pt x="11421" y="10313"/>
                  </a:lnTo>
                  <a:lnTo>
                    <a:pt x="11430" y="10321"/>
                  </a:lnTo>
                  <a:lnTo>
                    <a:pt x="11439" y="10329"/>
                  </a:lnTo>
                  <a:lnTo>
                    <a:pt x="11448" y="10338"/>
                  </a:lnTo>
                  <a:lnTo>
                    <a:pt x="11457" y="10346"/>
                  </a:lnTo>
                  <a:lnTo>
                    <a:pt x="11466" y="10354"/>
                  </a:lnTo>
                  <a:lnTo>
                    <a:pt x="11475" y="10362"/>
                  </a:lnTo>
                  <a:lnTo>
                    <a:pt x="11484" y="10370"/>
                  </a:lnTo>
                  <a:lnTo>
                    <a:pt x="11493" y="10378"/>
                  </a:lnTo>
                  <a:lnTo>
                    <a:pt x="11502" y="10386"/>
                  </a:lnTo>
                  <a:lnTo>
                    <a:pt x="11511" y="10394"/>
                  </a:lnTo>
                  <a:lnTo>
                    <a:pt x="11520" y="10403"/>
                  </a:lnTo>
                  <a:lnTo>
                    <a:pt x="11529" y="10411"/>
                  </a:lnTo>
                  <a:lnTo>
                    <a:pt x="11538" y="10419"/>
                  </a:lnTo>
                  <a:lnTo>
                    <a:pt x="11547" y="10427"/>
                  </a:lnTo>
                  <a:lnTo>
                    <a:pt x="11556" y="10435"/>
                  </a:lnTo>
                  <a:lnTo>
                    <a:pt x="11565" y="10443"/>
                  </a:lnTo>
                  <a:lnTo>
                    <a:pt x="11574" y="10451"/>
                  </a:lnTo>
                  <a:lnTo>
                    <a:pt x="11583" y="10459"/>
                  </a:lnTo>
                  <a:lnTo>
                    <a:pt x="11592" y="10468"/>
                  </a:lnTo>
                  <a:lnTo>
                    <a:pt x="11601" y="10476"/>
                  </a:lnTo>
                  <a:lnTo>
                    <a:pt x="11610" y="10484"/>
                  </a:lnTo>
                  <a:lnTo>
                    <a:pt x="11619" y="10492"/>
                  </a:lnTo>
                  <a:lnTo>
                    <a:pt x="11628" y="10500"/>
                  </a:lnTo>
                  <a:lnTo>
                    <a:pt x="11637" y="10508"/>
                  </a:lnTo>
                  <a:lnTo>
                    <a:pt x="11646" y="10516"/>
                  </a:lnTo>
                  <a:lnTo>
                    <a:pt x="11655" y="10524"/>
                  </a:lnTo>
                  <a:lnTo>
                    <a:pt x="11664" y="10533"/>
                  </a:lnTo>
                  <a:lnTo>
                    <a:pt x="11673" y="10541"/>
                  </a:lnTo>
                  <a:lnTo>
                    <a:pt x="11682" y="10549"/>
                  </a:lnTo>
                  <a:lnTo>
                    <a:pt x="11691" y="10557"/>
                  </a:lnTo>
                  <a:lnTo>
                    <a:pt x="11700" y="10565"/>
                  </a:lnTo>
                  <a:lnTo>
                    <a:pt x="11709" y="10573"/>
                  </a:lnTo>
                  <a:lnTo>
                    <a:pt x="11718" y="10581"/>
                  </a:lnTo>
                  <a:lnTo>
                    <a:pt x="11727" y="10589"/>
                  </a:lnTo>
                  <a:lnTo>
                    <a:pt x="11736" y="10598"/>
                  </a:lnTo>
                  <a:lnTo>
                    <a:pt x="11745" y="10606"/>
                  </a:lnTo>
                  <a:lnTo>
                    <a:pt x="11754" y="10614"/>
                  </a:lnTo>
                  <a:lnTo>
                    <a:pt x="11763" y="10622"/>
                  </a:lnTo>
                  <a:lnTo>
                    <a:pt x="11772" y="10630"/>
                  </a:lnTo>
                  <a:lnTo>
                    <a:pt x="11781" y="10638"/>
                  </a:lnTo>
                  <a:lnTo>
                    <a:pt x="11790" y="10646"/>
                  </a:lnTo>
                  <a:lnTo>
                    <a:pt x="11799" y="10655"/>
                  </a:lnTo>
                  <a:lnTo>
                    <a:pt x="11808" y="10663"/>
                  </a:lnTo>
                  <a:lnTo>
                    <a:pt x="11817" y="10671"/>
                  </a:lnTo>
                  <a:lnTo>
                    <a:pt x="11826" y="10679"/>
                  </a:lnTo>
                  <a:lnTo>
                    <a:pt x="11835" y="10687"/>
                  </a:lnTo>
                  <a:lnTo>
                    <a:pt x="11844" y="10695"/>
                  </a:lnTo>
                  <a:lnTo>
                    <a:pt x="11853" y="10703"/>
                  </a:lnTo>
                  <a:lnTo>
                    <a:pt x="11862" y="10711"/>
                  </a:lnTo>
                  <a:lnTo>
                    <a:pt x="11871" y="10720"/>
                  </a:lnTo>
                  <a:lnTo>
                    <a:pt x="11880" y="10728"/>
                  </a:lnTo>
                  <a:lnTo>
                    <a:pt x="11889" y="10736"/>
                  </a:lnTo>
                  <a:lnTo>
                    <a:pt x="11898" y="10744"/>
                  </a:lnTo>
                  <a:lnTo>
                    <a:pt x="11907" y="10752"/>
                  </a:lnTo>
                  <a:lnTo>
                    <a:pt x="11916" y="10760"/>
                  </a:lnTo>
                  <a:lnTo>
                    <a:pt x="11925" y="10768"/>
                  </a:lnTo>
                  <a:lnTo>
                    <a:pt x="11934" y="10776"/>
                  </a:lnTo>
                  <a:lnTo>
                    <a:pt x="11943" y="10785"/>
                  </a:lnTo>
                  <a:lnTo>
                    <a:pt x="11952" y="10793"/>
                  </a:lnTo>
                  <a:lnTo>
                    <a:pt x="11961" y="10801"/>
                  </a:lnTo>
                  <a:lnTo>
                    <a:pt x="11970" y="10809"/>
                  </a:lnTo>
                  <a:lnTo>
                    <a:pt x="11979" y="10817"/>
                  </a:lnTo>
                  <a:lnTo>
                    <a:pt x="11988" y="10825"/>
                  </a:lnTo>
                  <a:lnTo>
                    <a:pt x="11997" y="10833"/>
                  </a:lnTo>
                  <a:lnTo>
                    <a:pt x="12006" y="10841"/>
                  </a:lnTo>
                  <a:lnTo>
                    <a:pt x="12015" y="10850"/>
                  </a:lnTo>
                  <a:lnTo>
                    <a:pt x="12024" y="10858"/>
                  </a:lnTo>
                  <a:lnTo>
                    <a:pt x="12033" y="10866"/>
                  </a:lnTo>
                  <a:lnTo>
                    <a:pt x="12042" y="10874"/>
                  </a:lnTo>
                  <a:lnTo>
                    <a:pt x="12051" y="10882"/>
                  </a:lnTo>
                  <a:lnTo>
                    <a:pt x="12060" y="10890"/>
                  </a:lnTo>
                  <a:lnTo>
                    <a:pt x="12069" y="10898"/>
                  </a:lnTo>
                  <a:lnTo>
                    <a:pt x="12078" y="10906"/>
                  </a:lnTo>
                  <a:lnTo>
                    <a:pt x="12087" y="10915"/>
                  </a:lnTo>
                  <a:lnTo>
                    <a:pt x="12096" y="10923"/>
                  </a:lnTo>
                  <a:lnTo>
                    <a:pt x="12105" y="10931"/>
                  </a:lnTo>
                  <a:lnTo>
                    <a:pt x="12114" y="10939"/>
                  </a:lnTo>
                  <a:lnTo>
                    <a:pt x="12123" y="10947"/>
                  </a:lnTo>
                  <a:lnTo>
                    <a:pt x="12132" y="10955"/>
                  </a:lnTo>
                  <a:lnTo>
                    <a:pt x="12141" y="10963"/>
                  </a:lnTo>
                  <a:lnTo>
                    <a:pt x="12150" y="10971"/>
                  </a:lnTo>
                  <a:lnTo>
                    <a:pt x="12159" y="10980"/>
                  </a:lnTo>
                  <a:lnTo>
                    <a:pt x="12168" y="10988"/>
                  </a:lnTo>
                  <a:lnTo>
                    <a:pt x="12177" y="10996"/>
                  </a:lnTo>
                  <a:lnTo>
                    <a:pt x="12186" y="11004"/>
                  </a:lnTo>
                  <a:lnTo>
                    <a:pt x="12195" y="11012"/>
                  </a:lnTo>
                  <a:lnTo>
                    <a:pt x="12204" y="11020"/>
                  </a:lnTo>
                  <a:lnTo>
                    <a:pt x="12213" y="11028"/>
                  </a:lnTo>
                  <a:lnTo>
                    <a:pt x="12222" y="11036"/>
                  </a:lnTo>
                  <a:lnTo>
                    <a:pt x="12231" y="11045"/>
                  </a:lnTo>
                  <a:lnTo>
                    <a:pt x="12240" y="11053"/>
                  </a:lnTo>
                  <a:lnTo>
                    <a:pt x="12249" y="11061"/>
                  </a:lnTo>
                  <a:lnTo>
                    <a:pt x="12258" y="11069"/>
                  </a:lnTo>
                  <a:lnTo>
                    <a:pt x="12267" y="11077"/>
                  </a:lnTo>
                  <a:lnTo>
                    <a:pt x="12276" y="11085"/>
                  </a:lnTo>
                  <a:lnTo>
                    <a:pt x="12285" y="11093"/>
                  </a:lnTo>
                  <a:lnTo>
                    <a:pt x="12294" y="11102"/>
                  </a:lnTo>
                  <a:lnTo>
                    <a:pt x="12303" y="11110"/>
                  </a:lnTo>
                  <a:lnTo>
                    <a:pt x="12312" y="11118"/>
                  </a:lnTo>
                  <a:lnTo>
                    <a:pt x="12321" y="11126"/>
                  </a:lnTo>
                  <a:lnTo>
                    <a:pt x="12330" y="11134"/>
                  </a:lnTo>
                  <a:lnTo>
                    <a:pt x="12339" y="11142"/>
                  </a:lnTo>
                  <a:lnTo>
                    <a:pt x="12348" y="11150"/>
                  </a:lnTo>
                  <a:lnTo>
                    <a:pt x="12357" y="11158"/>
                  </a:lnTo>
                  <a:lnTo>
                    <a:pt x="12366" y="11167"/>
                  </a:lnTo>
                  <a:lnTo>
                    <a:pt x="12375" y="11175"/>
                  </a:lnTo>
                  <a:lnTo>
                    <a:pt x="12384" y="11183"/>
                  </a:lnTo>
                  <a:lnTo>
                    <a:pt x="12393" y="11191"/>
                  </a:lnTo>
                  <a:lnTo>
                    <a:pt x="12402" y="11199"/>
                  </a:lnTo>
                  <a:lnTo>
                    <a:pt x="12411" y="11207"/>
                  </a:lnTo>
                  <a:lnTo>
                    <a:pt x="12420" y="11215"/>
                  </a:lnTo>
                  <a:lnTo>
                    <a:pt x="12429" y="11223"/>
                  </a:lnTo>
                  <a:lnTo>
                    <a:pt x="12438" y="11232"/>
                  </a:lnTo>
                  <a:lnTo>
                    <a:pt x="12447" y="11240"/>
                  </a:lnTo>
                  <a:lnTo>
                    <a:pt x="12456" y="11248"/>
                  </a:lnTo>
                  <a:lnTo>
                    <a:pt x="12465" y="11256"/>
                  </a:lnTo>
                  <a:lnTo>
                    <a:pt x="12474" y="11264"/>
                  </a:lnTo>
                  <a:lnTo>
                    <a:pt x="12483" y="11272"/>
                  </a:lnTo>
                  <a:lnTo>
                    <a:pt x="12492" y="11280"/>
                  </a:lnTo>
                  <a:lnTo>
                    <a:pt x="12501" y="11288"/>
                  </a:lnTo>
                  <a:lnTo>
                    <a:pt x="12510" y="11297"/>
                  </a:lnTo>
                  <a:lnTo>
                    <a:pt x="12519" y="11305"/>
                  </a:lnTo>
                  <a:lnTo>
                    <a:pt x="12528" y="11313"/>
                  </a:lnTo>
                  <a:lnTo>
                    <a:pt x="12537" y="11321"/>
                  </a:lnTo>
                  <a:lnTo>
                    <a:pt x="12546" y="11329"/>
                  </a:lnTo>
                  <a:lnTo>
                    <a:pt x="12555" y="11337"/>
                  </a:lnTo>
                  <a:lnTo>
                    <a:pt x="12564" y="11345"/>
                  </a:lnTo>
                  <a:lnTo>
                    <a:pt x="12573" y="11353"/>
                  </a:lnTo>
                  <a:lnTo>
                    <a:pt x="12582" y="11362"/>
                  </a:lnTo>
                  <a:lnTo>
                    <a:pt x="12591" y="11370"/>
                  </a:lnTo>
                  <a:lnTo>
                    <a:pt x="12600" y="11378"/>
                  </a:lnTo>
                  <a:lnTo>
                    <a:pt x="12609" y="11386"/>
                  </a:lnTo>
                  <a:lnTo>
                    <a:pt x="12618" y="11394"/>
                  </a:lnTo>
                  <a:lnTo>
                    <a:pt x="12627" y="11402"/>
                  </a:lnTo>
                  <a:lnTo>
                    <a:pt x="12636" y="11410"/>
                  </a:lnTo>
                  <a:lnTo>
                    <a:pt x="12645" y="11418"/>
                  </a:lnTo>
                  <a:lnTo>
                    <a:pt x="12654" y="11427"/>
                  </a:lnTo>
                  <a:lnTo>
                    <a:pt x="12663" y="11435"/>
                  </a:lnTo>
                  <a:lnTo>
                    <a:pt x="12672" y="11443"/>
                  </a:lnTo>
                  <a:lnTo>
                    <a:pt x="12681" y="11451"/>
                  </a:lnTo>
                  <a:lnTo>
                    <a:pt x="12690" y="11459"/>
                  </a:lnTo>
                  <a:lnTo>
                    <a:pt x="12699" y="11467"/>
                  </a:lnTo>
                  <a:lnTo>
                    <a:pt x="12708" y="11475"/>
                  </a:lnTo>
                  <a:lnTo>
                    <a:pt x="12717" y="11483"/>
                  </a:lnTo>
                  <a:lnTo>
                    <a:pt x="12726" y="11492"/>
                  </a:lnTo>
                  <a:lnTo>
                    <a:pt x="12735" y="11500"/>
                  </a:lnTo>
                  <a:lnTo>
                    <a:pt x="12744" y="11508"/>
                  </a:lnTo>
                  <a:lnTo>
                    <a:pt x="12753" y="11516"/>
                  </a:lnTo>
                  <a:lnTo>
                    <a:pt x="12762" y="11524"/>
                  </a:lnTo>
                  <a:lnTo>
                    <a:pt x="12771" y="11532"/>
                  </a:lnTo>
                  <a:lnTo>
                    <a:pt x="12780" y="11540"/>
                  </a:lnTo>
                  <a:lnTo>
                    <a:pt x="12789" y="11549"/>
                  </a:lnTo>
                  <a:lnTo>
                    <a:pt x="12798" y="11557"/>
                  </a:lnTo>
                  <a:lnTo>
                    <a:pt x="12807" y="11565"/>
                  </a:lnTo>
                  <a:lnTo>
                    <a:pt x="12816" y="11573"/>
                  </a:lnTo>
                  <a:lnTo>
                    <a:pt x="12825" y="11581"/>
                  </a:lnTo>
                  <a:lnTo>
                    <a:pt x="12834" y="11589"/>
                  </a:lnTo>
                  <a:lnTo>
                    <a:pt x="12843" y="11597"/>
                  </a:lnTo>
                  <a:lnTo>
                    <a:pt x="12852" y="11605"/>
                  </a:lnTo>
                  <a:lnTo>
                    <a:pt x="12861" y="11614"/>
                  </a:lnTo>
                  <a:lnTo>
                    <a:pt x="12870" y="11622"/>
                  </a:lnTo>
                  <a:lnTo>
                    <a:pt x="12879" y="11630"/>
                  </a:lnTo>
                  <a:lnTo>
                    <a:pt x="12888" y="11638"/>
                  </a:lnTo>
                  <a:lnTo>
                    <a:pt x="12897" y="11646"/>
                  </a:lnTo>
                  <a:lnTo>
                    <a:pt x="12906" y="11654"/>
                  </a:lnTo>
                  <a:lnTo>
                    <a:pt x="12915" y="11662"/>
                  </a:lnTo>
                  <a:lnTo>
                    <a:pt x="12924" y="11670"/>
                  </a:lnTo>
                  <a:lnTo>
                    <a:pt x="12933" y="11679"/>
                  </a:lnTo>
                  <a:lnTo>
                    <a:pt x="12942" y="11687"/>
                  </a:lnTo>
                  <a:lnTo>
                    <a:pt x="12951" y="11695"/>
                  </a:lnTo>
                  <a:lnTo>
                    <a:pt x="12960" y="11703"/>
                  </a:lnTo>
                  <a:lnTo>
                    <a:pt x="12969" y="11711"/>
                  </a:lnTo>
                  <a:lnTo>
                    <a:pt x="12978" y="11719"/>
                  </a:lnTo>
                  <a:lnTo>
                    <a:pt x="12987" y="11727"/>
                  </a:lnTo>
                  <a:lnTo>
                    <a:pt x="12996" y="11735"/>
                  </a:lnTo>
                  <a:lnTo>
                    <a:pt x="13005" y="11744"/>
                  </a:lnTo>
                  <a:lnTo>
                    <a:pt x="13014" y="11752"/>
                  </a:lnTo>
                  <a:lnTo>
                    <a:pt x="13023" y="11760"/>
                  </a:lnTo>
                  <a:lnTo>
                    <a:pt x="13032" y="11768"/>
                  </a:lnTo>
                  <a:lnTo>
                    <a:pt x="13041" y="11776"/>
                  </a:lnTo>
                  <a:lnTo>
                    <a:pt x="13050" y="11784"/>
                  </a:lnTo>
                  <a:lnTo>
                    <a:pt x="13059" y="11792"/>
                  </a:lnTo>
                  <a:lnTo>
                    <a:pt x="13068" y="11800"/>
                  </a:lnTo>
                  <a:lnTo>
                    <a:pt x="13077" y="11809"/>
                  </a:lnTo>
                  <a:lnTo>
                    <a:pt x="13086" y="11817"/>
                  </a:lnTo>
                  <a:lnTo>
                    <a:pt x="13095" y="11825"/>
                  </a:lnTo>
                  <a:lnTo>
                    <a:pt x="13104" y="11833"/>
                  </a:lnTo>
                  <a:lnTo>
                    <a:pt x="13113" y="11841"/>
                  </a:lnTo>
                  <a:lnTo>
                    <a:pt x="13122" y="11849"/>
                  </a:lnTo>
                  <a:lnTo>
                    <a:pt x="13131" y="11857"/>
                  </a:lnTo>
                  <a:lnTo>
                    <a:pt x="13140" y="11865"/>
                  </a:lnTo>
                  <a:lnTo>
                    <a:pt x="13149" y="11874"/>
                  </a:lnTo>
                  <a:lnTo>
                    <a:pt x="13158" y="11882"/>
                  </a:lnTo>
                  <a:lnTo>
                    <a:pt x="13167" y="11890"/>
                  </a:lnTo>
                  <a:lnTo>
                    <a:pt x="13176" y="11898"/>
                  </a:lnTo>
                  <a:lnTo>
                    <a:pt x="13185" y="11906"/>
                  </a:lnTo>
                  <a:lnTo>
                    <a:pt x="13194" y="11914"/>
                  </a:lnTo>
                  <a:lnTo>
                    <a:pt x="13203" y="11922"/>
                  </a:lnTo>
                  <a:lnTo>
                    <a:pt x="13212" y="11930"/>
                  </a:lnTo>
                  <a:lnTo>
                    <a:pt x="13221" y="11939"/>
                  </a:lnTo>
                  <a:lnTo>
                    <a:pt x="13230" y="11947"/>
                  </a:lnTo>
                  <a:lnTo>
                    <a:pt x="13239" y="11955"/>
                  </a:lnTo>
                  <a:lnTo>
                    <a:pt x="13248" y="11963"/>
                  </a:lnTo>
                  <a:lnTo>
                    <a:pt x="13257" y="11971"/>
                  </a:lnTo>
                  <a:lnTo>
                    <a:pt x="13266" y="11979"/>
                  </a:lnTo>
                  <a:lnTo>
                    <a:pt x="13275" y="11987"/>
                  </a:lnTo>
                  <a:lnTo>
                    <a:pt x="13284" y="11996"/>
                  </a:lnTo>
                  <a:lnTo>
                    <a:pt x="13293" y="12004"/>
                  </a:lnTo>
                  <a:lnTo>
                    <a:pt x="13302" y="12012"/>
                  </a:lnTo>
                  <a:lnTo>
                    <a:pt x="13311" y="12020"/>
                  </a:lnTo>
                  <a:lnTo>
                    <a:pt x="13320" y="12028"/>
                  </a:lnTo>
                  <a:lnTo>
                    <a:pt x="13329" y="12036"/>
                  </a:lnTo>
                  <a:lnTo>
                    <a:pt x="13338" y="12044"/>
                  </a:lnTo>
                  <a:lnTo>
                    <a:pt x="13347" y="12052"/>
                  </a:lnTo>
                  <a:lnTo>
                    <a:pt x="13356" y="12061"/>
                  </a:lnTo>
                  <a:lnTo>
                    <a:pt x="13365" y="12069"/>
                  </a:lnTo>
                  <a:lnTo>
                    <a:pt x="13374" y="12077"/>
                  </a:lnTo>
                  <a:lnTo>
                    <a:pt x="13383" y="12085"/>
                  </a:lnTo>
                  <a:lnTo>
                    <a:pt x="13392" y="12093"/>
                  </a:lnTo>
                  <a:lnTo>
                    <a:pt x="13401" y="12101"/>
                  </a:lnTo>
                  <a:lnTo>
                    <a:pt x="13410" y="12109"/>
                  </a:lnTo>
                  <a:lnTo>
                    <a:pt x="13419" y="12117"/>
                  </a:lnTo>
                  <a:lnTo>
                    <a:pt x="13428" y="12126"/>
                  </a:lnTo>
                  <a:lnTo>
                    <a:pt x="13437" y="12134"/>
                  </a:lnTo>
                  <a:lnTo>
                    <a:pt x="13446" y="12142"/>
                  </a:lnTo>
                  <a:lnTo>
                    <a:pt x="13455" y="12150"/>
                  </a:lnTo>
                  <a:lnTo>
                    <a:pt x="13464" y="12158"/>
                  </a:lnTo>
                  <a:lnTo>
                    <a:pt x="13473" y="12166"/>
                  </a:lnTo>
                  <a:lnTo>
                    <a:pt x="13482" y="12174"/>
                  </a:lnTo>
                  <a:lnTo>
                    <a:pt x="13491" y="12182"/>
                  </a:lnTo>
                  <a:lnTo>
                    <a:pt x="13500" y="12191"/>
                  </a:lnTo>
                  <a:lnTo>
                    <a:pt x="13509" y="12199"/>
                  </a:lnTo>
                  <a:lnTo>
                    <a:pt x="13518" y="12207"/>
                  </a:lnTo>
                  <a:lnTo>
                    <a:pt x="13527" y="12215"/>
                  </a:lnTo>
                  <a:lnTo>
                    <a:pt x="13536" y="12223"/>
                  </a:lnTo>
                  <a:lnTo>
                    <a:pt x="13545" y="12231"/>
                  </a:lnTo>
                  <a:lnTo>
                    <a:pt x="13554" y="12239"/>
                  </a:lnTo>
                  <a:lnTo>
                    <a:pt x="13563" y="12247"/>
                  </a:lnTo>
                  <a:lnTo>
                    <a:pt x="13572" y="12256"/>
                  </a:lnTo>
                  <a:lnTo>
                    <a:pt x="13581" y="12264"/>
                  </a:lnTo>
                  <a:lnTo>
                    <a:pt x="13590" y="12272"/>
                  </a:lnTo>
                  <a:lnTo>
                    <a:pt x="13599" y="12280"/>
                  </a:lnTo>
                  <a:lnTo>
                    <a:pt x="13608" y="12288"/>
                  </a:lnTo>
                  <a:lnTo>
                    <a:pt x="13617" y="12296"/>
                  </a:lnTo>
                  <a:lnTo>
                    <a:pt x="13626" y="12304"/>
                  </a:lnTo>
                  <a:lnTo>
                    <a:pt x="13635" y="12312"/>
                  </a:lnTo>
                  <a:lnTo>
                    <a:pt x="13644" y="12321"/>
                  </a:lnTo>
                  <a:lnTo>
                    <a:pt x="13653" y="12329"/>
                  </a:lnTo>
                  <a:lnTo>
                    <a:pt x="13662" y="12337"/>
                  </a:lnTo>
                  <a:lnTo>
                    <a:pt x="13671" y="12345"/>
                  </a:lnTo>
                  <a:lnTo>
                    <a:pt x="13680" y="12353"/>
                  </a:lnTo>
                  <a:lnTo>
                    <a:pt x="13689" y="12361"/>
                  </a:lnTo>
                  <a:lnTo>
                    <a:pt x="13698" y="12369"/>
                  </a:lnTo>
                  <a:lnTo>
                    <a:pt x="13707" y="12377"/>
                  </a:lnTo>
                  <a:lnTo>
                    <a:pt x="13716" y="12386"/>
                  </a:lnTo>
                  <a:lnTo>
                    <a:pt x="13725" y="12394"/>
                  </a:lnTo>
                  <a:lnTo>
                    <a:pt x="13734" y="12402"/>
                  </a:lnTo>
                  <a:lnTo>
                    <a:pt x="13743" y="12410"/>
                  </a:lnTo>
                  <a:lnTo>
                    <a:pt x="13752" y="12418"/>
                  </a:lnTo>
                  <a:lnTo>
                    <a:pt x="13761" y="12426"/>
                  </a:lnTo>
                  <a:lnTo>
                    <a:pt x="13770" y="12434"/>
                  </a:lnTo>
                  <a:lnTo>
                    <a:pt x="13779" y="12443"/>
                  </a:lnTo>
                  <a:lnTo>
                    <a:pt x="13788" y="12451"/>
                  </a:lnTo>
                  <a:lnTo>
                    <a:pt x="13797" y="12459"/>
                  </a:lnTo>
                  <a:lnTo>
                    <a:pt x="13806" y="12467"/>
                  </a:lnTo>
                  <a:lnTo>
                    <a:pt x="13815" y="12475"/>
                  </a:lnTo>
                  <a:lnTo>
                    <a:pt x="13824" y="12483"/>
                  </a:lnTo>
                  <a:lnTo>
                    <a:pt x="13833" y="12491"/>
                  </a:lnTo>
                  <a:lnTo>
                    <a:pt x="13842" y="12499"/>
                  </a:lnTo>
                  <a:lnTo>
                    <a:pt x="13851" y="12508"/>
                  </a:lnTo>
                  <a:lnTo>
                    <a:pt x="13860" y="12516"/>
                  </a:lnTo>
                  <a:lnTo>
                    <a:pt x="13869" y="12524"/>
                  </a:lnTo>
                  <a:lnTo>
                    <a:pt x="13878" y="12532"/>
                  </a:lnTo>
                  <a:lnTo>
                    <a:pt x="13887" y="12540"/>
                  </a:lnTo>
                  <a:lnTo>
                    <a:pt x="13896" y="12548"/>
                  </a:lnTo>
                  <a:lnTo>
                    <a:pt x="13905" y="12556"/>
                  </a:lnTo>
                  <a:lnTo>
                    <a:pt x="13914" y="12564"/>
                  </a:lnTo>
                  <a:lnTo>
                    <a:pt x="13923" y="12573"/>
                  </a:lnTo>
                  <a:lnTo>
                    <a:pt x="13932" y="12581"/>
                  </a:lnTo>
                  <a:lnTo>
                    <a:pt x="13941" y="12589"/>
                  </a:lnTo>
                  <a:lnTo>
                    <a:pt x="13950" y="12597"/>
                  </a:lnTo>
                  <a:lnTo>
                    <a:pt x="13959" y="12605"/>
                  </a:lnTo>
                  <a:lnTo>
                    <a:pt x="13968" y="12613"/>
                  </a:lnTo>
                  <a:lnTo>
                    <a:pt x="13977" y="12621"/>
                  </a:lnTo>
                  <a:lnTo>
                    <a:pt x="13986" y="12629"/>
                  </a:lnTo>
                  <a:lnTo>
                    <a:pt x="13995" y="12638"/>
                  </a:lnTo>
                  <a:lnTo>
                    <a:pt x="14004" y="12646"/>
                  </a:lnTo>
                  <a:lnTo>
                    <a:pt x="14013" y="12654"/>
                  </a:lnTo>
                  <a:lnTo>
                    <a:pt x="14022" y="12662"/>
                  </a:lnTo>
                  <a:lnTo>
                    <a:pt x="14031" y="12670"/>
                  </a:lnTo>
                  <a:lnTo>
                    <a:pt x="14040" y="12678"/>
                  </a:lnTo>
                  <a:lnTo>
                    <a:pt x="14049" y="12686"/>
                  </a:lnTo>
                  <a:lnTo>
                    <a:pt x="14058" y="12694"/>
                  </a:lnTo>
                  <a:lnTo>
                    <a:pt x="14067" y="12703"/>
                  </a:lnTo>
                  <a:lnTo>
                    <a:pt x="14076" y="12711"/>
                  </a:lnTo>
                  <a:lnTo>
                    <a:pt x="14085" y="12719"/>
                  </a:lnTo>
                  <a:lnTo>
                    <a:pt x="14094" y="12727"/>
                  </a:lnTo>
                  <a:lnTo>
                    <a:pt x="14103" y="12735"/>
                  </a:lnTo>
                  <a:lnTo>
                    <a:pt x="14112" y="12743"/>
                  </a:lnTo>
                  <a:lnTo>
                    <a:pt x="14121" y="12751"/>
                  </a:lnTo>
                  <a:lnTo>
                    <a:pt x="14130" y="12759"/>
                  </a:lnTo>
                  <a:lnTo>
                    <a:pt x="14139" y="12768"/>
                  </a:lnTo>
                  <a:lnTo>
                    <a:pt x="14148" y="12776"/>
                  </a:lnTo>
                  <a:lnTo>
                    <a:pt x="14157" y="12784"/>
                  </a:lnTo>
                  <a:lnTo>
                    <a:pt x="14166" y="12792"/>
                  </a:lnTo>
                  <a:lnTo>
                    <a:pt x="14175" y="12800"/>
                  </a:lnTo>
                  <a:lnTo>
                    <a:pt x="14184" y="12808"/>
                  </a:lnTo>
                  <a:lnTo>
                    <a:pt x="14193" y="12816"/>
                  </a:lnTo>
                  <a:lnTo>
                    <a:pt x="14202" y="12824"/>
                  </a:lnTo>
                  <a:lnTo>
                    <a:pt x="14211" y="12833"/>
                  </a:lnTo>
                  <a:lnTo>
                    <a:pt x="14220" y="12841"/>
                  </a:lnTo>
                  <a:lnTo>
                    <a:pt x="14229" y="12849"/>
                  </a:lnTo>
                  <a:lnTo>
                    <a:pt x="14238" y="12857"/>
                  </a:lnTo>
                  <a:lnTo>
                    <a:pt x="14247" y="12865"/>
                  </a:lnTo>
                  <a:lnTo>
                    <a:pt x="14256" y="12873"/>
                  </a:lnTo>
                  <a:lnTo>
                    <a:pt x="14265" y="12881"/>
                  </a:lnTo>
                  <a:lnTo>
                    <a:pt x="14274" y="12890"/>
                  </a:lnTo>
                  <a:lnTo>
                    <a:pt x="14283" y="12898"/>
                  </a:lnTo>
                  <a:lnTo>
                    <a:pt x="14292" y="12906"/>
                  </a:lnTo>
                  <a:lnTo>
                    <a:pt x="14301" y="12914"/>
                  </a:lnTo>
                  <a:lnTo>
                    <a:pt x="14310" y="12922"/>
                  </a:lnTo>
                  <a:lnTo>
                    <a:pt x="14319" y="12930"/>
                  </a:lnTo>
                  <a:lnTo>
                    <a:pt x="14328" y="12938"/>
                  </a:lnTo>
                  <a:lnTo>
                    <a:pt x="14337" y="12946"/>
                  </a:lnTo>
                  <a:lnTo>
                    <a:pt x="14346" y="12955"/>
                  </a:lnTo>
                  <a:lnTo>
                    <a:pt x="14355" y="12963"/>
                  </a:lnTo>
                  <a:lnTo>
                    <a:pt x="14364" y="12971"/>
                  </a:lnTo>
                  <a:lnTo>
                    <a:pt x="14373" y="12979"/>
                  </a:lnTo>
                  <a:lnTo>
                    <a:pt x="14382" y="12987"/>
                  </a:lnTo>
                  <a:lnTo>
                    <a:pt x="14391" y="12995"/>
                  </a:lnTo>
                  <a:lnTo>
                    <a:pt x="14400" y="13003"/>
                  </a:lnTo>
                  <a:lnTo>
                    <a:pt x="14409" y="13011"/>
                  </a:lnTo>
                  <a:lnTo>
                    <a:pt x="14418" y="13020"/>
                  </a:lnTo>
                  <a:lnTo>
                    <a:pt x="14427" y="13028"/>
                  </a:lnTo>
                  <a:lnTo>
                    <a:pt x="14436" y="13036"/>
                  </a:lnTo>
                  <a:lnTo>
                    <a:pt x="14445" y="13044"/>
                  </a:lnTo>
                  <a:lnTo>
                    <a:pt x="14454" y="13052"/>
                  </a:lnTo>
                  <a:lnTo>
                    <a:pt x="14463" y="13060"/>
                  </a:lnTo>
                  <a:lnTo>
                    <a:pt x="14472" y="13068"/>
                  </a:lnTo>
                  <a:lnTo>
                    <a:pt x="14481" y="13076"/>
                  </a:lnTo>
                  <a:lnTo>
                    <a:pt x="14490" y="13085"/>
                  </a:lnTo>
                  <a:lnTo>
                    <a:pt x="14499" y="13093"/>
                  </a:lnTo>
                  <a:lnTo>
                    <a:pt x="14508" y="13101"/>
                  </a:lnTo>
                  <a:lnTo>
                    <a:pt x="14517" y="13109"/>
                  </a:lnTo>
                  <a:lnTo>
                    <a:pt x="14526" y="13117"/>
                  </a:lnTo>
                  <a:lnTo>
                    <a:pt x="14535" y="13125"/>
                  </a:lnTo>
                  <a:lnTo>
                    <a:pt x="14544" y="13133"/>
                  </a:lnTo>
                  <a:lnTo>
                    <a:pt x="14553" y="13141"/>
                  </a:lnTo>
                  <a:lnTo>
                    <a:pt x="14562" y="13150"/>
                  </a:lnTo>
                  <a:lnTo>
                    <a:pt x="14571" y="13158"/>
                  </a:lnTo>
                  <a:lnTo>
                    <a:pt x="14580" y="13166"/>
                  </a:lnTo>
                  <a:lnTo>
                    <a:pt x="14589" y="13174"/>
                  </a:lnTo>
                  <a:lnTo>
                    <a:pt x="14598" y="13182"/>
                  </a:lnTo>
                  <a:lnTo>
                    <a:pt x="14607" y="13190"/>
                  </a:lnTo>
                  <a:lnTo>
                    <a:pt x="14616" y="13198"/>
                  </a:lnTo>
                  <a:lnTo>
                    <a:pt x="14625" y="13206"/>
                  </a:lnTo>
                  <a:lnTo>
                    <a:pt x="14634" y="13215"/>
                  </a:lnTo>
                  <a:lnTo>
                    <a:pt x="14643" y="13223"/>
                  </a:lnTo>
                  <a:lnTo>
                    <a:pt x="14652" y="13231"/>
                  </a:lnTo>
                  <a:lnTo>
                    <a:pt x="14661" y="13239"/>
                  </a:lnTo>
                  <a:lnTo>
                    <a:pt x="14670" y="13247"/>
                  </a:lnTo>
                  <a:lnTo>
                    <a:pt x="14679" y="13255"/>
                  </a:lnTo>
                  <a:lnTo>
                    <a:pt x="14688" y="13263"/>
                  </a:lnTo>
                  <a:lnTo>
                    <a:pt x="14697" y="13271"/>
                  </a:lnTo>
                  <a:lnTo>
                    <a:pt x="14706" y="13280"/>
                  </a:lnTo>
                  <a:lnTo>
                    <a:pt x="14715" y="13288"/>
                  </a:lnTo>
                  <a:lnTo>
                    <a:pt x="14724" y="13296"/>
                  </a:lnTo>
                  <a:lnTo>
                    <a:pt x="14733" y="13304"/>
                  </a:lnTo>
                  <a:lnTo>
                    <a:pt x="14742" y="13312"/>
                  </a:lnTo>
                  <a:lnTo>
                    <a:pt x="14751" y="13320"/>
                  </a:lnTo>
                  <a:lnTo>
                    <a:pt x="14760" y="13328"/>
                  </a:lnTo>
                  <a:lnTo>
                    <a:pt x="14769" y="13337"/>
                  </a:lnTo>
                  <a:lnTo>
                    <a:pt x="14778" y="13345"/>
                  </a:lnTo>
                  <a:lnTo>
                    <a:pt x="14787" y="13353"/>
                  </a:lnTo>
                  <a:lnTo>
                    <a:pt x="14796" y="13361"/>
                  </a:lnTo>
                  <a:lnTo>
                    <a:pt x="14805" y="13369"/>
                  </a:lnTo>
                  <a:lnTo>
                    <a:pt x="14814" y="13377"/>
                  </a:lnTo>
                  <a:lnTo>
                    <a:pt x="14823" y="13385"/>
                  </a:lnTo>
                  <a:lnTo>
                    <a:pt x="14832" y="13393"/>
                  </a:lnTo>
                  <a:lnTo>
                    <a:pt x="14841" y="13402"/>
                  </a:lnTo>
                  <a:lnTo>
                    <a:pt x="14850" y="13410"/>
                  </a:lnTo>
                  <a:lnTo>
                    <a:pt x="14859" y="13418"/>
                  </a:lnTo>
                  <a:lnTo>
                    <a:pt x="14868" y="13426"/>
                  </a:lnTo>
                  <a:lnTo>
                    <a:pt x="14877" y="13434"/>
                  </a:lnTo>
                  <a:lnTo>
                    <a:pt x="14886" y="13442"/>
                  </a:lnTo>
                  <a:lnTo>
                    <a:pt x="14895" y="13450"/>
                  </a:lnTo>
                  <a:lnTo>
                    <a:pt x="14904" y="13458"/>
                  </a:lnTo>
                  <a:lnTo>
                    <a:pt x="14913" y="13467"/>
                  </a:lnTo>
                  <a:lnTo>
                    <a:pt x="14922" y="13475"/>
                  </a:lnTo>
                  <a:lnTo>
                    <a:pt x="14931" y="13483"/>
                  </a:lnTo>
                  <a:lnTo>
                    <a:pt x="14940" y="13491"/>
                  </a:lnTo>
                  <a:lnTo>
                    <a:pt x="14949" y="13499"/>
                  </a:lnTo>
                  <a:lnTo>
                    <a:pt x="14958" y="13507"/>
                  </a:lnTo>
                  <a:lnTo>
                    <a:pt x="14967" y="13515"/>
                  </a:lnTo>
                  <a:lnTo>
                    <a:pt x="14976" y="13523"/>
                  </a:lnTo>
                  <a:lnTo>
                    <a:pt x="14985" y="13532"/>
                  </a:lnTo>
                  <a:lnTo>
                    <a:pt x="14994" y="13540"/>
                  </a:lnTo>
                  <a:lnTo>
                    <a:pt x="15003" y="13548"/>
                  </a:lnTo>
                  <a:lnTo>
                    <a:pt x="15012" y="13556"/>
                  </a:lnTo>
                  <a:lnTo>
                    <a:pt x="15021" y="13564"/>
                  </a:lnTo>
                  <a:lnTo>
                    <a:pt x="15030" y="13572"/>
                  </a:lnTo>
                  <a:lnTo>
                    <a:pt x="15039" y="13580"/>
                  </a:lnTo>
                  <a:lnTo>
                    <a:pt x="15048" y="13588"/>
                  </a:lnTo>
                  <a:lnTo>
                    <a:pt x="15057" y="13597"/>
                  </a:lnTo>
                  <a:lnTo>
                    <a:pt x="15066" y="13605"/>
                  </a:lnTo>
                  <a:lnTo>
                    <a:pt x="15075" y="13613"/>
                  </a:lnTo>
                  <a:lnTo>
                    <a:pt x="15084" y="13621"/>
                  </a:lnTo>
                  <a:lnTo>
                    <a:pt x="15093" y="13629"/>
                  </a:lnTo>
                  <a:lnTo>
                    <a:pt x="15102" y="13637"/>
                  </a:lnTo>
                  <a:lnTo>
                    <a:pt x="15111" y="13645"/>
                  </a:lnTo>
                  <a:lnTo>
                    <a:pt x="15120" y="13653"/>
                  </a:lnTo>
                  <a:lnTo>
                    <a:pt x="15129" y="13662"/>
                  </a:lnTo>
                  <a:lnTo>
                    <a:pt x="15138" y="13670"/>
                  </a:lnTo>
                  <a:lnTo>
                    <a:pt x="15147" y="13678"/>
                  </a:lnTo>
                  <a:lnTo>
                    <a:pt x="15156" y="13686"/>
                  </a:lnTo>
                  <a:lnTo>
                    <a:pt x="15165" y="13694"/>
                  </a:lnTo>
                  <a:lnTo>
                    <a:pt x="15174" y="13702"/>
                  </a:lnTo>
                  <a:lnTo>
                    <a:pt x="15183" y="13710"/>
                  </a:lnTo>
                  <a:lnTo>
                    <a:pt x="15192" y="13718"/>
                  </a:lnTo>
                  <a:lnTo>
                    <a:pt x="15201" y="13727"/>
                  </a:lnTo>
                  <a:lnTo>
                    <a:pt x="15210" y="13735"/>
                  </a:lnTo>
                  <a:lnTo>
                    <a:pt x="15219" y="13743"/>
                  </a:lnTo>
                  <a:lnTo>
                    <a:pt x="15228" y="13751"/>
                  </a:lnTo>
                  <a:lnTo>
                    <a:pt x="15237" y="13759"/>
                  </a:lnTo>
                  <a:lnTo>
                    <a:pt x="15246" y="13767"/>
                  </a:lnTo>
                  <a:lnTo>
                    <a:pt x="15255" y="13775"/>
                  </a:lnTo>
                  <a:lnTo>
                    <a:pt x="15264" y="13784"/>
                  </a:lnTo>
                  <a:lnTo>
                    <a:pt x="15273" y="13792"/>
                  </a:lnTo>
                  <a:lnTo>
                    <a:pt x="15282" y="13800"/>
                  </a:lnTo>
                  <a:lnTo>
                    <a:pt x="15291" y="13808"/>
                  </a:lnTo>
                  <a:lnTo>
                    <a:pt x="15300" y="13816"/>
                  </a:lnTo>
                  <a:lnTo>
                    <a:pt x="15309" y="13824"/>
                  </a:lnTo>
                  <a:lnTo>
                    <a:pt x="15318" y="13832"/>
                  </a:lnTo>
                  <a:lnTo>
                    <a:pt x="15327" y="13840"/>
                  </a:lnTo>
                  <a:lnTo>
                    <a:pt x="15336" y="13849"/>
                  </a:lnTo>
                  <a:lnTo>
                    <a:pt x="15345" y="13857"/>
                  </a:lnTo>
                  <a:lnTo>
                    <a:pt x="15354" y="13865"/>
                  </a:lnTo>
                  <a:lnTo>
                    <a:pt x="15363" y="13873"/>
                  </a:lnTo>
                  <a:lnTo>
                    <a:pt x="15372" y="13881"/>
                  </a:lnTo>
                  <a:lnTo>
                    <a:pt x="15381" y="13889"/>
                  </a:lnTo>
                  <a:lnTo>
                    <a:pt x="15390" y="13897"/>
                  </a:lnTo>
                  <a:lnTo>
                    <a:pt x="15399" y="13905"/>
                  </a:lnTo>
                  <a:lnTo>
                    <a:pt x="15408" y="13914"/>
                  </a:lnTo>
                  <a:lnTo>
                    <a:pt x="15417" y="13922"/>
                  </a:lnTo>
                  <a:lnTo>
                    <a:pt x="15426" y="13930"/>
                  </a:lnTo>
                  <a:lnTo>
                    <a:pt x="15435" y="13938"/>
                  </a:lnTo>
                  <a:lnTo>
                    <a:pt x="15444" y="13946"/>
                  </a:lnTo>
                  <a:lnTo>
                    <a:pt x="15453" y="13954"/>
                  </a:lnTo>
                  <a:lnTo>
                    <a:pt x="15462" y="13962"/>
                  </a:lnTo>
                  <a:lnTo>
                    <a:pt x="15471" y="13970"/>
                  </a:lnTo>
                  <a:lnTo>
                    <a:pt x="15480" y="13979"/>
                  </a:lnTo>
                  <a:lnTo>
                    <a:pt x="15489" y="13987"/>
                  </a:lnTo>
                  <a:lnTo>
                    <a:pt x="15498" y="13995"/>
                  </a:lnTo>
                  <a:lnTo>
                    <a:pt x="15507" y="14003"/>
                  </a:lnTo>
                  <a:lnTo>
                    <a:pt x="15516" y="14011"/>
                  </a:lnTo>
                  <a:lnTo>
                    <a:pt x="15525" y="14019"/>
                  </a:lnTo>
                  <a:lnTo>
                    <a:pt x="15534" y="14027"/>
                  </a:lnTo>
                  <a:lnTo>
                    <a:pt x="15543" y="14035"/>
                  </a:lnTo>
                  <a:lnTo>
                    <a:pt x="15552" y="14044"/>
                  </a:lnTo>
                  <a:lnTo>
                    <a:pt x="15561" y="14052"/>
                  </a:lnTo>
                  <a:lnTo>
                    <a:pt x="15570" y="14060"/>
                  </a:lnTo>
                  <a:lnTo>
                    <a:pt x="15579" y="14068"/>
                  </a:lnTo>
                  <a:lnTo>
                    <a:pt x="15588" y="14076"/>
                  </a:lnTo>
                  <a:lnTo>
                    <a:pt x="15597" y="14084"/>
                  </a:lnTo>
                  <a:lnTo>
                    <a:pt x="15606" y="14092"/>
                  </a:lnTo>
                  <a:lnTo>
                    <a:pt x="15615" y="14100"/>
                  </a:lnTo>
                  <a:lnTo>
                    <a:pt x="15624" y="14109"/>
                  </a:lnTo>
                  <a:lnTo>
                    <a:pt x="15633" y="14117"/>
                  </a:lnTo>
                  <a:lnTo>
                    <a:pt x="15642" y="14125"/>
                  </a:lnTo>
                  <a:lnTo>
                    <a:pt x="15651" y="14133"/>
                  </a:lnTo>
                  <a:lnTo>
                    <a:pt x="15660" y="14141"/>
                  </a:lnTo>
                  <a:lnTo>
                    <a:pt x="15669" y="14149"/>
                  </a:lnTo>
                  <a:lnTo>
                    <a:pt x="15678" y="14157"/>
                  </a:lnTo>
                  <a:lnTo>
                    <a:pt x="15687" y="14165"/>
                  </a:lnTo>
                  <a:lnTo>
                    <a:pt x="15696" y="14174"/>
                  </a:lnTo>
                  <a:lnTo>
                    <a:pt x="15705" y="14182"/>
                  </a:lnTo>
                  <a:lnTo>
                    <a:pt x="15714" y="14190"/>
                  </a:lnTo>
                  <a:lnTo>
                    <a:pt x="15723" y="14198"/>
                  </a:lnTo>
                  <a:lnTo>
                    <a:pt x="15732" y="14206"/>
                  </a:lnTo>
                  <a:lnTo>
                    <a:pt x="15741" y="14214"/>
                  </a:lnTo>
                  <a:lnTo>
                    <a:pt x="15750" y="14222"/>
                  </a:lnTo>
                  <a:lnTo>
                    <a:pt x="15759" y="14231"/>
                  </a:lnTo>
                  <a:lnTo>
                    <a:pt x="15768" y="14239"/>
                  </a:lnTo>
                  <a:lnTo>
                    <a:pt x="15777" y="14247"/>
                  </a:lnTo>
                  <a:lnTo>
                    <a:pt x="15786" y="14255"/>
                  </a:lnTo>
                  <a:lnTo>
                    <a:pt x="15795" y="14263"/>
                  </a:lnTo>
                  <a:lnTo>
                    <a:pt x="15804" y="14271"/>
                  </a:lnTo>
                  <a:lnTo>
                    <a:pt x="15813" y="14279"/>
                  </a:lnTo>
                  <a:lnTo>
                    <a:pt x="15822" y="14287"/>
                  </a:lnTo>
                  <a:lnTo>
                    <a:pt x="15831" y="14296"/>
                  </a:lnTo>
                  <a:lnTo>
                    <a:pt x="15840" y="14304"/>
                  </a:lnTo>
                  <a:lnTo>
                    <a:pt x="15849" y="14312"/>
                  </a:lnTo>
                  <a:lnTo>
                    <a:pt x="15858" y="14320"/>
                  </a:lnTo>
                  <a:lnTo>
                    <a:pt x="15867" y="14328"/>
                  </a:lnTo>
                  <a:lnTo>
                    <a:pt x="15876" y="14336"/>
                  </a:lnTo>
                  <a:lnTo>
                    <a:pt x="15885" y="14344"/>
                  </a:lnTo>
                  <a:lnTo>
                    <a:pt x="15894" y="14352"/>
                  </a:lnTo>
                  <a:lnTo>
                    <a:pt x="15903" y="14361"/>
                  </a:lnTo>
                  <a:lnTo>
                    <a:pt x="15912" y="14369"/>
                  </a:lnTo>
                  <a:lnTo>
                    <a:pt x="15921" y="14377"/>
                  </a:lnTo>
                  <a:lnTo>
                    <a:pt x="15930" y="14385"/>
                  </a:lnTo>
                  <a:lnTo>
                    <a:pt x="15939" y="14393"/>
                  </a:lnTo>
                  <a:lnTo>
                    <a:pt x="15948" y="14401"/>
                  </a:lnTo>
                  <a:lnTo>
                    <a:pt x="15957" y="14409"/>
                  </a:lnTo>
                  <a:lnTo>
                    <a:pt x="15966" y="14417"/>
                  </a:lnTo>
                  <a:lnTo>
                    <a:pt x="15975" y="14426"/>
                  </a:lnTo>
                  <a:lnTo>
                    <a:pt x="15984" y="14434"/>
                  </a:lnTo>
                  <a:lnTo>
                    <a:pt x="15993" y="14442"/>
                  </a:lnTo>
                  <a:lnTo>
                    <a:pt x="16002" y="14450"/>
                  </a:lnTo>
                  <a:lnTo>
                    <a:pt x="16011" y="14458"/>
                  </a:lnTo>
                  <a:lnTo>
                    <a:pt x="16020" y="14466"/>
                  </a:lnTo>
                  <a:lnTo>
                    <a:pt x="16029" y="14474"/>
                  </a:lnTo>
                  <a:lnTo>
                    <a:pt x="16038" y="14482"/>
                  </a:lnTo>
                  <a:lnTo>
                    <a:pt x="16047" y="14491"/>
                  </a:lnTo>
                  <a:lnTo>
                    <a:pt x="16056" y="14499"/>
                  </a:lnTo>
                  <a:lnTo>
                    <a:pt x="16065" y="14507"/>
                  </a:lnTo>
                  <a:lnTo>
                    <a:pt x="16074" y="14515"/>
                  </a:lnTo>
                  <a:lnTo>
                    <a:pt x="16083" y="14523"/>
                  </a:lnTo>
                  <a:lnTo>
                    <a:pt x="16092" y="14531"/>
                  </a:lnTo>
                  <a:lnTo>
                    <a:pt x="16101" y="14539"/>
                  </a:lnTo>
                  <a:lnTo>
                    <a:pt x="16110" y="14547"/>
                  </a:lnTo>
                  <a:lnTo>
                    <a:pt x="16119" y="14556"/>
                  </a:lnTo>
                  <a:lnTo>
                    <a:pt x="16128" y="14564"/>
                  </a:lnTo>
                  <a:lnTo>
                    <a:pt x="16137" y="14572"/>
                  </a:lnTo>
                  <a:lnTo>
                    <a:pt x="16146" y="14580"/>
                  </a:lnTo>
                  <a:lnTo>
                    <a:pt x="16155" y="14588"/>
                  </a:lnTo>
                  <a:lnTo>
                    <a:pt x="16164" y="14596"/>
                  </a:lnTo>
                  <a:lnTo>
                    <a:pt x="16173" y="14604"/>
                  </a:lnTo>
                  <a:lnTo>
                    <a:pt x="16182" y="14612"/>
                  </a:lnTo>
                  <a:lnTo>
                    <a:pt x="16191" y="14621"/>
                  </a:lnTo>
                  <a:lnTo>
                    <a:pt x="16200" y="14629"/>
                  </a:lnTo>
                  <a:lnTo>
                    <a:pt x="16209" y="14637"/>
                  </a:lnTo>
                  <a:lnTo>
                    <a:pt x="16218" y="14645"/>
                  </a:lnTo>
                  <a:lnTo>
                    <a:pt x="16227" y="14653"/>
                  </a:lnTo>
                  <a:lnTo>
                    <a:pt x="16236" y="14661"/>
                  </a:lnTo>
                  <a:lnTo>
                    <a:pt x="16245" y="14669"/>
                  </a:lnTo>
                  <a:lnTo>
                    <a:pt x="16254" y="14678"/>
                  </a:lnTo>
                  <a:lnTo>
                    <a:pt x="16263" y="14686"/>
                  </a:lnTo>
                  <a:lnTo>
                    <a:pt x="16272" y="14694"/>
                  </a:lnTo>
                  <a:lnTo>
                    <a:pt x="16281" y="14702"/>
                  </a:lnTo>
                  <a:lnTo>
                    <a:pt x="16290" y="14710"/>
                  </a:lnTo>
                  <a:lnTo>
                    <a:pt x="16299" y="14718"/>
                  </a:lnTo>
                  <a:lnTo>
                    <a:pt x="16308" y="14726"/>
                  </a:lnTo>
                  <a:lnTo>
                    <a:pt x="16317" y="14734"/>
                  </a:lnTo>
                  <a:lnTo>
                    <a:pt x="16326" y="14743"/>
                  </a:lnTo>
                  <a:lnTo>
                    <a:pt x="16335" y="14751"/>
                  </a:lnTo>
                  <a:lnTo>
                    <a:pt x="16344" y="14759"/>
                  </a:lnTo>
                  <a:lnTo>
                    <a:pt x="16353" y="14767"/>
                  </a:lnTo>
                  <a:lnTo>
                    <a:pt x="16362" y="14775"/>
                  </a:lnTo>
                  <a:lnTo>
                    <a:pt x="16371" y="14783"/>
                  </a:lnTo>
                  <a:lnTo>
                    <a:pt x="16380" y="14791"/>
                  </a:lnTo>
                  <a:lnTo>
                    <a:pt x="16389" y="14799"/>
                  </a:lnTo>
                  <a:lnTo>
                    <a:pt x="16398" y="14808"/>
                  </a:lnTo>
                  <a:lnTo>
                    <a:pt x="16407" y="14816"/>
                  </a:lnTo>
                  <a:lnTo>
                    <a:pt x="16416" y="14824"/>
                  </a:lnTo>
                  <a:lnTo>
                    <a:pt x="16425" y="14832"/>
                  </a:lnTo>
                  <a:lnTo>
                    <a:pt x="16434" y="14840"/>
                  </a:lnTo>
                  <a:lnTo>
                    <a:pt x="16443" y="14848"/>
                  </a:lnTo>
                  <a:lnTo>
                    <a:pt x="16452" y="14856"/>
                  </a:lnTo>
                  <a:lnTo>
                    <a:pt x="16461" y="14864"/>
                  </a:lnTo>
                  <a:lnTo>
                    <a:pt x="16470" y="14873"/>
                  </a:lnTo>
                  <a:lnTo>
                    <a:pt x="16479" y="14881"/>
                  </a:lnTo>
                  <a:lnTo>
                    <a:pt x="16488" y="14889"/>
                  </a:lnTo>
                  <a:lnTo>
                    <a:pt x="16497" y="14897"/>
                  </a:lnTo>
                  <a:lnTo>
                    <a:pt x="16506" y="14905"/>
                  </a:lnTo>
                  <a:lnTo>
                    <a:pt x="16515" y="14913"/>
                  </a:lnTo>
                  <a:lnTo>
                    <a:pt x="16524" y="14921"/>
                  </a:lnTo>
                  <a:lnTo>
                    <a:pt x="16533" y="14929"/>
                  </a:lnTo>
                  <a:lnTo>
                    <a:pt x="16542" y="14938"/>
                  </a:lnTo>
                  <a:lnTo>
                    <a:pt x="16551" y="14946"/>
                  </a:lnTo>
                  <a:lnTo>
                    <a:pt x="16560" y="14954"/>
                  </a:lnTo>
                  <a:lnTo>
                    <a:pt x="16569" y="14962"/>
                  </a:lnTo>
                  <a:lnTo>
                    <a:pt x="16578" y="14970"/>
                  </a:lnTo>
                  <a:lnTo>
                    <a:pt x="16587" y="14978"/>
                  </a:lnTo>
                  <a:lnTo>
                    <a:pt x="16596" y="14986"/>
                  </a:lnTo>
                  <a:lnTo>
                    <a:pt x="16605" y="14994"/>
                  </a:lnTo>
                  <a:lnTo>
                    <a:pt x="16614" y="15003"/>
                  </a:lnTo>
                  <a:lnTo>
                    <a:pt x="16623" y="15011"/>
                  </a:lnTo>
                  <a:lnTo>
                    <a:pt x="16632" y="15019"/>
                  </a:lnTo>
                  <a:lnTo>
                    <a:pt x="16641" y="15027"/>
                  </a:lnTo>
                  <a:lnTo>
                    <a:pt x="16650" y="15035"/>
                  </a:lnTo>
                  <a:lnTo>
                    <a:pt x="16659" y="15043"/>
                  </a:lnTo>
                  <a:lnTo>
                    <a:pt x="16668" y="15051"/>
                  </a:lnTo>
                  <a:lnTo>
                    <a:pt x="16677" y="15059"/>
                  </a:lnTo>
                  <a:lnTo>
                    <a:pt x="16686" y="15068"/>
                  </a:lnTo>
                  <a:lnTo>
                    <a:pt x="16695" y="15076"/>
                  </a:lnTo>
                  <a:lnTo>
                    <a:pt x="16704" y="15084"/>
                  </a:lnTo>
                  <a:lnTo>
                    <a:pt x="16713" y="15092"/>
                  </a:lnTo>
                  <a:lnTo>
                    <a:pt x="16722" y="15100"/>
                  </a:lnTo>
                  <a:lnTo>
                    <a:pt x="16731" y="15108"/>
                  </a:lnTo>
                  <a:lnTo>
                    <a:pt x="16740" y="15116"/>
                  </a:lnTo>
                  <a:lnTo>
                    <a:pt x="16749" y="15125"/>
                  </a:lnTo>
                  <a:lnTo>
                    <a:pt x="16758" y="15133"/>
                  </a:lnTo>
                  <a:lnTo>
                    <a:pt x="16767" y="15141"/>
                  </a:lnTo>
                  <a:lnTo>
                    <a:pt x="16776" y="15149"/>
                  </a:lnTo>
                  <a:lnTo>
                    <a:pt x="16785" y="15157"/>
                  </a:lnTo>
                  <a:lnTo>
                    <a:pt x="16794" y="15165"/>
                  </a:lnTo>
                  <a:lnTo>
                    <a:pt x="16803" y="15173"/>
                  </a:lnTo>
                  <a:lnTo>
                    <a:pt x="16812" y="15181"/>
                  </a:lnTo>
                  <a:lnTo>
                    <a:pt x="16821" y="15190"/>
                  </a:lnTo>
                  <a:lnTo>
                    <a:pt x="16830" y="15198"/>
                  </a:lnTo>
                  <a:lnTo>
                    <a:pt x="16839" y="15206"/>
                  </a:lnTo>
                  <a:lnTo>
                    <a:pt x="16848" y="15214"/>
                  </a:lnTo>
                  <a:lnTo>
                    <a:pt x="16857" y="15222"/>
                  </a:lnTo>
                  <a:lnTo>
                    <a:pt x="16866" y="15230"/>
                  </a:lnTo>
                  <a:lnTo>
                    <a:pt x="16875" y="15238"/>
                  </a:lnTo>
                  <a:lnTo>
                    <a:pt x="16884" y="15246"/>
                  </a:lnTo>
                  <a:lnTo>
                    <a:pt x="16893" y="15255"/>
                  </a:lnTo>
                  <a:lnTo>
                    <a:pt x="16902" y="15263"/>
                  </a:lnTo>
                  <a:lnTo>
                    <a:pt x="16911" y="15271"/>
                  </a:lnTo>
                  <a:lnTo>
                    <a:pt x="16920" y="15279"/>
                  </a:lnTo>
                  <a:lnTo>
                    <a:pt x="16929" y="15287"/>
                  </a:lnTo>
                  <a:lnTo>
                    <a:pt x="16938" y="15295"/>
                  </a:lnTo>
                  <a:lnTo>
                    <a:pt x="16947" y="15303"/>
                  </a:lnTo>
                  <a:lnTo>
                    <a:pt x="16956" y="15311"/>
                  </a:lnTo>
                  <a:lnTo>
                    <a:pt x="16965" y="15320"/>
                  </a:lnTo>
                  <a:lnTo>
                    <a:pt x="16974" y="15328"/>
                  </a:lnTo>
                  <a:lnTo>
                    <a:pt x="16983" y="15336"/>
                  </a:lnTo>
                  <a:lnTo>
                    <a:pt x="16992" y="15344"/>
                  </a:lnTo>
                  <a:lnTo>
                    <a:pt x="17001" y="15352"/>
                  </a:lnTo>
                  <a:lnTo>
                    <a:pt x="17010" y="15360"/>
                  </a:lnTo>
                  <a:lnTo>
                    <a:pt x="17019" y="15368"/>
                  </a:lnTo>
                  <a:lnTo>
                    <a:pt x="17028" y="15376"/>
                  </a:lnTo>
                  <a:lnTo>
                    <a:pt x="17037" y="15385"/>
                  </a:lnTo>
                  <a:lnTo>
                    <a:pt x="17046" y="15393"/>
                  </a:lnTo>
                  <a:lnTo>
                    <a:pt x="17055" y="15401"/>
                  </a:lnTo>
                  <a:lnTo>
                    <a:pt x="17064" y="15409"/>
                  </a:lnTo>
                  <a:lnTo>
                    <a:pt x="17073" y="15417"/>
                  </a:lnTo>
                  <a:lnTo>
                    <a:pt x="17082" y="15425"/>
                  </a:lnTo>
                  <a:lnTo>
                    <a:pt x="17091" y="15433"/>
                  </a:lnTo>
                  <a:lnTo>
                    <a:pt x="17100" y="15441"/>
                  </a:lnTo>
                  <a:lnTo>
                    <a:pt x="17109" y="15450"/>
                  </a:lnTo>
                  <a:lnTo>
                    <a:pt x="17118" y="15458"/>
                  </a:lnTo>
                  <a:lnTo>
                    <a:pt x="17127" y="15466"/>
                  </a:lnTo>
                  <a:lnTo>
                    <a:pt x="17136" y="15474"/>
                  </a:lnTo>
                  <a:lnTo>
                    <a:pt x="17145" y="15482"/>
                  </a:lnTo>
                  <a:lnTo>
                    <a:pt x="17154" y="15490"/>
                  </a:lnTo>
                  <a:lnTo>
                    <a:pt x="17163" y="15498"/>
                  </a:lnTo>
                  <a:lnTo>
                    <a:pt x="17172" y="15506"/>
                  </a:lnTo>
                  <a:lnTo>
                    <a:pt x="17181" y="15515"/>
                  </a:lnTo>
                  <a:lnTo>
                    <a:pt x="17190" y="15523"/>
                  </a:lnTo>
                  <a:lnTo>
                    <a:pt x="17199" y="15531"/>
                  </a:lnTo>
                  <a:lnTo>
                    <a:pt x="17208" y="15539"/>
                  </a:lnTo>
                  <a:lnTo>
                    <a:pt x="17217" y="15547"/>
                  </a:lnTo>
                  <a:lnTo>
                    <a:pt x="17226" y="15555"/>
                  </a:lnTo>
                  <a:lnTo>
                    <a:pt x="17235" y="15563"/>
                  </a:lnTo>
                  <a:lnTo>
                    <a:pt x="17244" y="15572"/>
                  </a:lnTo>
                  <a:lnTo>
                    <a:pt x="17253" y="15580"/>
                  </a:lnTo>
                  <a:lnTo>
                    <a:pt x="17262" y="15588"/>
                  </a:lnTo>
                  <a:lnTo>
                    <a:pt x="17271" y="15596"/>
                  </a:lnTo>
                  <a:lnTo>
                    <a:pt x="17280" y="15604"/>
                  </a:lnTo>
                  <a:lnTo>
                    <a:pt x="17289" y="15612"/>
                  </a:lnTo>
                  <a:lnTo>
                    <a:pt x="17298" y="15620"/>
                  </a:lnTo>
                  <a:lnTo>
                    <a:pt x="17307" y="15628"/>
                  </a:lnTo>
                  <a:lnTo>
                    <a:pt x="17316" y="15637"/>
                  </a:lnTo>
                  <a:lnTo>
                    <a:pt x="17325" y="15645"/>
                  </a:lnTo>
                  <a:lnTo>
                    <a:pt x="17334" y="15653"/>
                  </a:lnTo>
                  <a:lnTo>
                    <a:pt x="17343" y="15661"/>
                  </a:lnTo>
                  <a:lnTo>
                    <a:pt x="17352" y="15669"/>
                  </a:lnTo>
                  <a:lnTo>
                    <a:pt x="17361" y="15677"/>
                  </a:lnTo>
                  <a:lnTo>
                    <a:pt x="17370" y="15685"/>
                  </a:lnTo>
                  <a:lnTo>
                    <a:pt x="17379" y="15693"/>
                  </a:lnTo>
                  <a:lnTo>
                    <a:pt x="17388" y="15702"/>
                  </a:lnTo>
                  <a:lnTo>
                    <a:pt x="17397" y="15710"/>
                  </a:lnTo>
                  <a:lnTo>
                    <a:pt x="17406" y="15718"/>
                  </a:lnTo>
                  <a:lnTo>
                    <a:pt x="17415" y="15726"/>
                  </a:lnTo>
                  <a:lnTo>
                    <a:pt x="17424" y="15734"/>
                  </a:lnTo>
                  <a:lnTo>
                    <a:pt x="17433" y="15742"/>
                  </a:lnTo>
                  <a:lnTo>
                    <a:pt x="17442" y="15750"/>
                  </a:lnTo>
                  <a:lnTo>
                    <a:pt x="17451" y="15758"/>
                  </a:lnTo>
                  <a:lnTo>
                    <a:pt x="17460" y="15767"/>
                  </a:lnTo>
                  <a:lnTo>
                    <a:pt x="17469" y="15775"/>
                  </a:lnTo>
                  <a:lnTo>
                    <a:pt x="17478" y="15783"/>
                  </a:lnTo>
                  <a:lnTo>
                    <a:pt x="17487" y="15791"/>
                  </a:lnTo>
                  <a:lnTo>
                    <a:pt x="17496" y="15799"/>
                  </a:lnTo>
                  <a:lnTo>
                    <a:pt x="17505" y="15807"/>
                  </a:lnTo>
                  <a:lnTo>
                    <a:pt x="17514" y="15815"/>
                  </a:lnTo>
                  <a:lnTo>
                    <a:pt x="17523" y="15823"/>
                  </a:lnTo>
                  <a:lnTo>
                    <a:pt x="17532" y="15832"/>
                  </a:lnTo>
                  <a:lnTo>
                    <a:pt x="17541" y="15840"/>
                  </a:lnTo>
                  <a:lnTo>
                    <a:pt x="17550" y="15848"/>
                  </a:lnTo>
                  <a:lnTo>
                    <a:pt x="17559" y="15856"/>
                  </a:lnTo>
                  <a:lnTo>
                    <a:pt x="17568" y="15864"/>
                  </a:lnTo>
                  <a:lnTo>
                    <a:pt x="17577" y="15872"/>
                  </a:lnTo>
                  <a:lnTo>
                    <a:pt x="17586" y="15880"/>
                  </a:lnTo>
                  <a:lnTo>
                    <a:pt x="17595" y="15888"/>
                  </a:lnTo>
                  <a:lnTo>
                    <a:pt x="17604" y="15897"/>
                  </a:lnTo>
                  <a:lnTo>
                    <a:pt x="17613" y="15905"/>
                  </a:lnTo>
                  <a:lnTo>
                    <a:pt x="17622" y="15913"/>
                  </a:lnTo>
                  <a:lnTo>
                    <a:pt x="17631" y="15921"/>
                  </a:lnTo>
                  <a:lnTo>
                    <a:pt x="17640" y="15929"/>
                  </a:lnTo>
                  <a:lnTo>
                    <a:pt x="17649" y="15937"/>
                  </a:lnTo>
                  <a:lnTo>
                    <a:pt x="17658" y="15945"/>
                  </a:lnTo>
                  <a:lnTo>
                    <a:pt x="17667" y="15953"/>
                  </a:lnTo>
                  <a:lnTo>
                    <a:pt x="17676" y="15962"/>
                  </a:lnTo>
                  <a:lnTo>
                    <a:pt x="17685" y="15970"/>
                  </a:lnTo>
                  <a:lnTo>
                    <a:pt x="17694" y="15978"/>
                  </a:lnTo>
                  <a:lnTo>
                    <a:pt x="17703" y="15986"/>
                  </a:lnTo>
                  <a:lnTo>
                    <a:pt x="17712" y="15994"/>
                  </a:lnTo>
                  <a:lnTo>
                    <a:pt x="17721" y="16002"/>
                  </a:lnTo>
                  <a:lnTo>
                    <a:pt x="17730" y="16010"/>
                  </a:lnTo>
                  <a:lnTo>
                    <a:pt x="17739" y="16019"/>
                  </a:lnTo>
                  <a:lnTo>
                    <a:pt x="17748" y="16027"/>
                  </a:lnTo>
                  <a:lnTo>
                    <a:pt x="17757" y="16035"/>
                  </a:lnTo>
                  <a:lnTo>
                    <a:pt x="17766" y="16043"/>
                  </a:lnTo>
                  <a:lnTo>
                    <a:pt x="17775" y="16051"/>
                  </a:lnTo>
                  <a:lnTo>
                    <a:pt x="17784" y="16059"/>
                  </a:lnTo>
                  <a:lnTo>
                    <a:pt x="17793" y="16067"/>
                  </a:lnTo>
                  <a:lnTo>
                    <a:pt x="17802" y="16075"/>
                  </a:lnTo>
                  <a:lnTo>
                    <a:pt x="17811" y="16084"/>
                  </a:lnTo>
                  <a:lnTo>
                    <a:pt x="17820" y="16092"/>
                  </a:lnTo>
                  <a:lnTo>
                    <a:pt x="17829" y="16100"/>
                  </a:lnTo>
                  <a:lnTo>
                    <a:pt x="17838" y="16108"/>
                  </a:lnTo>
                  <a:lnTo>
                    <a:pt x="17847" y="16116"/>
                  </a:lnTo>
                  <a:lnTo>
                    <a:pt x="17856" y="16124"/>
                  </a:lnTo>
                  <a:lnTo>
                    <a:pt x="17865" y="16132"/>
                  </a:lnTo>
                  <a:lnTo>
                    <a:pt x="17874" y="16140"/>
                  </a:lnTo>
                  <a:lnTo>
                    <a:pt x="17883" y="16149"/>
                  </a:lnTo>
                  <a:lnTo>
                    <a:pt x="17892" y="16157"/>
                  </a:lnTo>
                  <a:lnTo>
                    <a:pt x="17901" y="16165"/>
                  </a:lnTo>
                  <a:lnTo>
                    <a:pt x="17910" y="16173"/>
                  </a:lnTo>
                  <a:lnTo>
                    <a:pt x="17919" y="16181"/>
                  </a:lnTo>
                  <a:lnTo>
                    <a:pt x="17928" y="16189"/>
                  </a:lnTo>
                  <a:lnTo>
                    <a:pt x="17937" y="16197"/>
                  </a:lnTo>
                  <a:lnTo>
                    <a:pt x="17946" y="16205"/>
                  </a:lnTo>
                  <a:lnTo>
                    <a:pt x="17955" y="16214"/>
                  </a:lnTo>
                  <a:lnTo>
                    <a:pt x="17964" y="16222"/>
                  </a:lnTo>
                  <a:lnTo>
                    <a:pt x="17973" y="16230"/>
                  </a:lnTo>
                  <a:lnTo>
                    <a:pt x="17982" y="16238"/>
                  </a:lnTo>
                  <a:lnTo>
                    <a:pt x="17991" y="16246"/>
                  </a:lnTo>
                  <a:lnTo>
                    <a:pt x="18000" y="16254"/>
                  </a:lnTo>
                  <a:lnTo>
                    <a:pt x="18009" y="16262"/>
                  </a:lnTo>
                  <a:lnTo>
                    <a:pt x="18018" y="16270"/>
                  </a:lnTo>
                  <a:lnTo>
                    <a:pt x="18027" y="16279"/>
                  </a:lnTo>
                  <a:lnTo>
                    <a:pt x="18036" y="16287"/>
                  </a:lnTo>
                  <a:lnTo>
                    <a:pt x="18045" y="16295"/>
                  </a:lnTo>
                  <a:lnTo>
                    <a:pt x="18054" y="16303"/>
                  </a:lnTo>
                  <a:lnTo>
                    <a:pt x="18063" y="16311"/>
                  </a:lnTo>
                  <a:lnTo>
                    <a:pt x="18072" y="16319"/>
                  </a:lnTo>
                  <a:lnTo>
                    <a:pt x="18081" y="16327"/>
                  </a:lnTo>
                  <a:lnTo>
                    <a:pt x="18090" y="16335"/>
                  </a:lnTo>
                  <a:lnTo>
                    <a:pt x="18099" y="16344"/>
                  </a:lnTo>
                  <a:lnTo>
                    <a:pt x="18108" y="16352"/>
                  </a:lnTo>
                  <a:lnTo>
                    <a:pt x="18117" y="16360"/>
                  </a:lnTo>
                  <a:lnTo>
                    <a:pt x="18126" y="16368"/>
                  </a:lnTo>
                  <a:lnTo>
                    <a:pt x="18135" y="16376"/>
                  </a:lnTo>
                  <a:lnTo>
                    <a:pt x="18144" y="16384"/>
                  </a:lnTo>
                  <a:lnTo>
                    <a:pt x="18153" y="16392"/>
                  </a:lnTo>
                  <a:lnTo>
                    <a:pt x="18162" y="16400"/>
                  </a:lnTo>
                  <a:lnTo>
                    <a:pt x="18171" y="16409"/>
                  </a:lnTo>
                  <a:lnTo>
                    <a:pt x="18180" y="16417"/>
                  </a:lnTo>
                  <a:lnTo>
                    <a:pt x="18189" y="16425"/>
                  </a:lnTo>
                  <a:lnTo>
                    <a:pt x="18198" y="16433"/>
                  </a:lnTo>
                  <a:lnTo>
                    <a:pt x="18207" y="16441"/>
                  </a:lnTo>
                  <a:lnTo>
                    <a:pt x="18216" y="16449"/>
                  </a:lnTo>
                  <a:lnTo>
                    <a:pt x="18225" y="16457"/>
                  </a:lnTo>
                  <a:lnTo>
                    <a:pt x="18234" y="16466"/>
                  </a:lnTo>
                  <a:lnTo>
                    <a:pt x="18243" y="16474"/>
                  </a:lnTo>
                  <a:lnTo>
                    <a:pt x="18252" y="16482"/>
                  </a:lnTo>
                  <a:lnTo>
                    <a:pt x="18261" y="16490"/>
                  </a:lnTo>
                  <a:lnTo>
                    <a:pt x="18270" y="16498"/>
                  </a:lnTo>
                  <a:lnTo>
                    <a:pt x="18279" y="16506"/>
                  </a:lnTo>
                  <a:lnTo>
                    <a:pt x="18288" y="16514"/>
                  </a:lnTo>
                  <a:lnTo>
                    <a:pt x="18297" y="16522"/>
                  </a:lnTo>
                  <a:lnTo>
                    <a:pt x="18306" y="16531"/>
                  </a:lnTo>
                  <a:lnTo>
                    <a:pt x="18315" y="16539"/>
                  </a:lnTo>
                  <a:lnTo>
                    <a:pt x="18324" y="16547"/>
                  </a:lnTo>
                  <a:lnTo>
                    <a:pt x="18333" y="16555"/>
                  </a:lnTo>
                  <a:lnTo>
                    <a:pt x="18342" y="16563"/>
                  </a:lnTo>
                  <a:lnTo>
                    <a:pt x="18351" y="16571"/>
                  </a:lnTo>
                  <a:lnTo>
                    <a:pt x="18360" y="16579"/>
                  </a:lnTo>
                  <a:lnTo>
                    <a:pt x="18369" y="16587"/>
                  </a:lnTo>
                  <a:lnTo>
                    <a:pt x="18378" y="16596"/>
                  </a:lnTo>
                  <a:lnTo>
                    <a:pt x="18387" y="16604"/>
                  </a:lnTo>
                  <a:lnTo>
                    <a:pt x="18396" y="16612"/>
                  </a:lnTo>
                  <a:lnTo>
                    <a:pt x="18405" y="16620"/>
                  </a:lnTo>
                  <a:lnTo>
                    <a:pt x="18414" y="16628"/>
                  </a:lnTo>
                  <a:lnTo>
                    <a:pt x="18423" y="16636"/>
                  </a:lnTo>
                  <a:lnTo>
                    <a:pt x="18432" y="16644"/>
                  </a:lnTo>
                  <a:lnTo>
                    <a:pt x="18441" y="16652"/>
                  </a:lnTo>
                  <a:lnTo>
                    <a:pt x="18450" y="16661"/>
                  </a:lnTo>
                  <a:lnTo>
                    <a:pt x="18459" y="16669"/>
                  </a:lnTo>
                  <a:lnTo>
                    <a:pt x="18468" y="16677"/>
                  </a:lnTo>
                  <a:lnTo>
                    <a:pt x="18477" y="16685"/>
                  </a:lnTo>
                  <a:lnTo>
                    <a:pt x="18486" y="16693"/>
                  </a:lnTo>
                  <a:lnTo>
                    <a:pt x="18495" y="16701"/>
                  </a:lnTo>
                  <a:lnTo>
                    <a:pt x="18504" y="16709"/>
                  </a:lnTo>
                  <a:lnTo>
                    <a:pt x="18513" y="16717"/>
                  </a:lnTo>
                  <a:lnTo>
                    <a:pt x="18522" y="16726"/>
                  </a:lnTo>
                  <a:lnTo>
                    <a:pt x="18531" y="16734"/>
                  </a:lnTo>
                  <a:lnTo>
                    <a:pt x="18540" y="16742"/>
                  </a:lnTo>
                  <a:lnTo>
                    <a:pt x="18549" y="16750"/>
                  </a:lnTo>
                  <a:lnTo>
                    <a:pt x="18558" y="16758"/>
                  </a:lnTo>
                  <a:lnTo>
                    <a:pt x="18567" y="16766"/>
                  </a:lnTo>
                  <a:lnTo>
                    <a:pt x="18576" y="16774"/>
                  </a:lnTo>
                  <a:lnTo>
                    <a:pt x="18585" y="16782"/>
                  </a:lnTo>
                  <a:lnTo>
                    <a:pt x="18594" y="16791"/>
                  </a:lnTo>
                  <a:lnTo>
                    <a:pt x="18603" y="16799"/>
                  </a:lnTo>
                  <a:lnTo>
                    <a:pt x="18612" y="16807"/>
                  </a:lnTo>
                  <a:lnTo>
                    <a:pt x="18621" y="16815"/>
                  </a:lnTo>
                  <a:lnTo>
                    <a:pt x="18630" y="16823"/>
                  </a:lnTo>
                  <a:lnTo>
                    <a:pt x="18639" y="16831"/>
                  </a:lnTo>
                  <a:lnTo>
                    <a:pt x="18648" y="16839"/>
                  </a:lnTo>
                  <a:lnTo>
                    <a:pt x="18657" y="16847"/>
                  </a:lnTo>
                  <a:lnTo>
                    <a:pt x="18666" y="16856"/>
                  </a:lnTo>
                  <a:lnTo>
                    <a:pt x="18675" y="16864"/>
                  </a:lnTo>
                  <a:lnTo>
                    <a:pt x="18684" y="16872"/>
                  </a:lnTo>
                  <a:lnTo>
                    <a:pt x="18693" y="16880"/>
                  </a:lnTo>
                  <a:lnTo>
                    <a:pt x="18702" y="16888"/>
                  </a:lnTo>
                  <a:lnTo>
                    <a:pt x="18711" y="16896"/>
                  </a:lnTo>
                  <a:lnTo>
                    <a:pt x="18720" y="16904"/>
                  </a:lnTo>
                  <a:lnTo>
                    <a:pt x="18729" y="16912"/>
                  </a:lnTo>
                  <a:lnTo>
                    <a:pt x="18738" y="16921"/>
                  </a:lnTo>
                  <a:lnTo>
                    <a:pt x="18747" y="16929"/>
                  </a:lnTo>
                  <a:lnTo>
                    <a:pt x="18756" y="16937"/>
                  </a:lnTo>
                  <a:lnTo>
                    <a:pt x="18765" y="16945"/>
                  </a:lnTo>
                  <a:lnTo>
                    <a:pt x="18774" y="16953"/>
                  </a:lnTo>
                  <a:lnTo>
                    <a:pt x="18783" y="16961"/>
                  </a:lnTo>
                  <a:lnTo>
                    <a:pt x="18792" y="16969"/>
                  </a:lnTo>
                  <a:lnTo>
                    <a:pt x="18801" y="16978"/>
                  </a:lnTo>
                  <a:lnTo>
                    <a:pt x="18810" y="16986"/>
                  </a:lnTo>
                  <a:lnTo>
                    <a:pt x="18819" y="16994"/>
                  </a:lnTo>
                  <a:lnTo>
                    <a:pt x="18828" y="17002"/>
                  </a:lnTo>
                  <a:lnTo>
                    <a:pt x="18837" y="17010"/>
                  </a:lnTo>
                  <a:lnTo>
                    <a:pt x="18846" y="17018"/>
                  </a:lnTo>
                  <a:lnTo>
                    <a:pt x="18855" y="17026"/>
                  </a:lnTo>
                  <a:lnTo>
                    <a:pt x="18864" y="17034"/>
                  </a:lnTo>
                  <a:lnTo>
                    <a:pt x="18873" y="17043"/>
                  </a:lnTo>
                  <a:lnTo>
                    <a:pt x="18882" y="17051"/>
                  </a:lnTo>
                  <a:lnTo>
                    <a:pt x="18891" y="17059"/>
                  </a:lnTo>
                  <a:lnTo>
                    <a:pt x="18900" y="17067"/>
                  </a:lnTo>
                  <a:lnTo>
                    <a:pt x="18909" y="17075"/>
                  </a:lnTo>
                  <a:lnTo>
                    <a:pt x="18918" y="17083"/>
                  </a:lnTo>
                  <a:lnTo>
                    <a:pt x="18927" y="17091"/>
                  </a:lnTo>
                  <a:lnTo>
                    <a:pt x="18936" y="17099"/>
                  </a:lnTo>
                  <a:lnTo>
                    <a:pt x="18945" y="17108"/>
                  </a:lnTo>
                  <a:lnTo>
                    <a:pt x="18954" y="17116"/>
                  </a:lnTo>
                  <a:lnTo>
                    <a:pt x="18963" y="17124"/>
                  </a:lnTo>
                  <a:lnTo>
                    <a:pt x="18972" y="17132"/>
                  </a:lnTo>
                  <a:lnTo>
                    <a:pt x="18981" y="17140"/>
                  </a:lnTo>
                  <a:lnTo>
                    <a:pt x="18990" y="17148"/>
                  </a:lnTo>
                  <a:lnTo>
                    <a:pt x="18999" y="17156"/>
                  </a:lnTo>
                  <a:lnTo>
                    <a:pt x="19008" y="17164"/>
                  </a:lnTo>
                  <a:lnTo>
                    <a:pt x="19017" y="17173"/>
                  </a:lnTo>
                  <a:lnTo>
                    <a:pt x="19026" y="17181"/>
                  </a:lnTo>
                  <a:lnTo>
                    <a:pt x="19035" y="17189"/>
                  </a:lnTo>
                  <a:lnTo>
                    <a:pt x="19044" y="17197"/>
                  </a:lnTo>
                  <a:lnTo>
                    <a:pt x="19053" y="17205"/>
                  </a:lnTo>
                  <a:lnTo>
                    <a:pt x="19062" y="17213"/>
                  </a:lnTo>
                  <a:lnTo>
                    <a:pt x="19071" y="17221"/>
                  </a:lnTo>
                  <a:lnTo>
                    <a:pt x="19080" y="17229"/>
                  </a:lnTo>
                  <a:lnTo>
                    <a:pt x="19089" y="17238"/>
                  </a:lnTo>
                  <a:lnTo>
                    <a:pt x="19098" y="17246"/>
                  </a:lnTo>
                  <a:lnTo>
                    <a:pt x="19107" y="17254"/>
                  </a:lnTo>
                  <a:lnTo>
                    <a:pt x="19116" y="17262"/>
                  </a:lnTo>
                  <a:lnTo>
                    <a:pt x="19125" y="17270"/>
                  </a:lnTo>
                  <a:lnTo>
                    <a:pt x="19134" y="17278"/>
                  </a:lnTo>
                  <a:lnTo>
                    <a:pt x="19143" y="17286"/>
                  </a:lnTo>
                  <a:lnTo>
                    <a:pt x="19152" y="17294"/>
                  </a:lnTo>
                  <a:lnTo>
                    <a:pt x="19161" y="17303"/>
                  </a:lnTo>
                  <a:lnTo>
                    <a:pt x="19170" y="17311"/>
                  </a:lnTo>
                  <a:lnTo>
                    <a:pt x="19179" y="17319"/>
                  </a:lnTo>
                  <a:lnTo>
                    <a:pt x="19188" y="17327"/>
                  </a:lnTo>
                  <a:lnTo>
                    <a:pt x="19197" y="17335"/>
                  </a:lnTo>
                  <a:lnTo>
                    <a:pt x="19206" y="17343"/>
                  </a:lnTo>
                  <a:lnTo>
                    <a:pt x="19215" y="17351"/>
                  </a:lnTo>
                  <a:lnTo>
                    <a:pt x="19224" y="17359"/>
                  </a:lnTo>
                  <a:lnTo>
                    <a:pt x="19233" y="17368"/>
                  </a:lnTo>
                  <a:lnTo>
                    <a:pt x="19242" y="17376"/>
                  </a:lnTo>
                  <a:lnTo>
                    <a:pt x="19251" y="17384"/>
                  </a:lnTo>
                  <a:lnTo>
                    <a:pt x="19260" y="17392"/>
                  </a:lnTo>
                  <a:lnTo>
                    <a:pt x="19269" y="17400"/>
                  </a:lnTo>
                  <a:lnTo>
                    <a:pt x="19278" y="17408"/>
                  </a:lnTo>
                  <a:lnTo>
                    <a:pt x="19287" y="17416"/>
                  </a:lnTo>
                  <a:lnTo>
                    <a:pt x="19296" y="17425"/>
                  </a:lnTo>
                  <a:lnTo>
                    <a:pt x="19305" y="17433"/>
                  </a:lnTo>
                  <a:lnTo>
                    <a:pt x="19314" y="17441"/>
                  </a:lnTo>
                  <a:lnTo>
                    <a:pt x="19323" y="17449"/>
                  </a:lnTo>
                  <a:lnTo>
                    <a:pt x="19332" y="17457"/>
                  </a:lnTo>
                  <a:lnTo>
                    <a:pt x="19341" y="17465"/>
                  </a:lnTo>
                  <a:lnTo>
                    <a:pt x="19350" y="17473"/>
                  </a:lnTo>
                  <a:lnTo>
                    <a:pt x="19359" y="17481"/>
                  </a:lnTo>
                  <a:lnTo>
                    <a:pt x="19368" y="17490"/>
                  </a:lnTo>
                  <a:lnTo>
                    <a:pt x="19377" y="17498"/>
                  </a:lnTo>
                  <a:lnTo>
                    <a:pt x="19386" y="17506"/>
                  </a:lnTo>
                  <a:lnTo>
                    <a:pt x="19395" y="17514"/>
                  </a:lnTo>
                  <a:lnTo>
                    <a:pt x="19404" y="17522"/>
                  </a:lnTo>
                  <a:lnTo>
                    <a:pt x="19413" y="17530"/>
                  </a:lnTo>
                  <a:lnTo>
                    <a:pt x="19422" y="17538"/>
                  </a:lnTo>
                  <a:lnTo>
                    <a:pt x="19431" y="17546"/>
                  </a:lnTo>
                  <a:lnTo>
                    <a:pt x="19440" y="17555"/>
                  </a:lnTo>
                  <a:lnTo>
                    <a:pt x="19449" y="17563"/>
                  </a:lnTo>
                  <a:lnTo>
                    <a:pt x="19458" y="17571"/>
                  </a:lnTo>
                  <a:lnTo>
                    <a:pt x="19467" y="17579"/>
                  </a:lnTo>
                  <a:lnTo>
                    <a:pt x="19476" y="17587"/>
                  </a:lnTo>
                  <a:lnTo>
                    <a:pt x="19485" y="17595"/>
                  </a:lnTo>
                  <a:lnTo>
                    <a:pt x="19494" y="17603"/>
                  </a:lnTo>
                  <a:lnTo>
                    <a:pt x="19503" y="17611"/>
                  </a:lnTo>
                  <a:lnTo>
                    <a:pt x="19512" y="17620"/>
                  </a:lnTo>
                  <a:lnTo>
                    <a:pt x="19521" y="17628"/>
                  </a:lnTo>
                  <a:lnTo>
                    <a:pt x="19530" y="17636"/>
                  </a:lnTo>
                  <a:lnTo>
                    <a:pt x="19539" y="17644"/>
                  </a:lnTo>
                  <a:lnTo>
                    <a:pt x="19548" y="17652"/>
                  </a:lnTo>
                  <a:lnTo>
                    <a:pt x="19557" y="17660"/>
                  </a:lnTo>
                  <a:lnTo>
                    <a:pt x="19566" y="17668"/>
                  </a:lnTo>
                  <a:lnTo>
                    <a:pt x="19575" y="17676"/>
                  </a:lnTo>
                  <a:lnTo>
                    <a:pt x="19584" y="17685"/>
                  </a:lnTo>
                  <a:lnTo>
                    <a:pt x="19593" y="17693"/>
                  </a:lnTo>
                  <a:lnTo>
                    <a:pt x="19602" y="17701"/>
                  </a:lnTo>
                  <a:lnTo>
                    <a:pt x="19611" y="17709"/>
                  </a:lnTo>
                  <a:lnTo>
                    <a:pt x="19620" y="17717"/>
                  </a:lnTo>
                  <a:lnTo>
                    <a:pt x="19629" y="17725"/>
                  </a:lnTo>
                  <a:lnTo>
                    <a:pt x="19638" y="17733"/>
                  </a:lnTo>
                  <a:lnTo>
                    <a:pt x="19647" y="17741"/>
                  </a:lnTo>
                  <a:lnTo>
                    <a:pt x="19656" y="17750"/>
                  </a:lnTo>
                  <a:lnTo>
                    <a:pt x="19665" y="17758"/>
                  </a:lnTo>
                  <a:lnTo>
                    <a:pt x="19674" y="17766"/>
                  </a:lnTo>
                  <a:lnTo>
                    <a:pt x="19683" y="17774"/>
                  </a:lnTo>
                  <a:lnTo>
                    <a:pt x="19692" y="17782"/>
                  </a:lnTo>
                  <a:lnTo>
                    <a:pt x="19701" y="17790"/>
                  </a:lnTo>
                  <a:lnTo>
                    <a:pt x="19710" y="17798"/>
                  </a:lnTo>
                  <a:lnTo>
                    <a:pt x="19719" y="17806"/>
                  </a:lnTo>
                  <a:lnTo>
                    <a:pt x="19728" y="17815"/>
                  </a:lnTo>
                  <a:lnTo>
                    <a:pt x="19737" y="17823"/>
                  </a:lnTo>
                  <a:lnTo>
                    <a:pt x="19746" y="17831"/>
                  </a:lnTo>
                  <a:lnTo>
                    <a:pt x="19755" y="17839"/>
                  </a:lnTo>
                  <a:lnTo>
                    <a:pt x="19764" y="17847"/>
                  </a:lnTo>
                  <a:lnTo>
                    <a:pt x="19773" y="17855"/>
                  </a:lnTo>
                  <a:lnTo>
                    <a:pt x="19782" y="17863"/>
                  </a:lnTo>
                  <a:lnTo>
                    <a:pt x="19791" y="17872"/>
                  </a:lnTo>
                  <a:lnTo>
                    <a:pt x="19800" y="17880"/>
                  </a:lnTo>
                  <a:lnTo>
                    <a:pt x="19809" y="17888"/>
                  </a:lnTo>
                  <a:lnTo>
                    <a:pt x="19818" y="17896"/>
                  </a:lnTo>
                  <a:lnTo>
                    <a:pt x="19827" y="17904"/>
                  </a:lnTo>
                  <a:lnTo>
                    <a:pt x="19836" y="17912"/>
                  </a:lnTo>
                  <a:lnTo>
                    <a:pt x="19845" y="17920"/>
                  </a:lnTo>
                  <a:lnTo>
                    <a:pt x="19854" y="17928"/>
                  </a:lnTo>
                  <a:lnTo>
                    <a:pt x="19863" y="17937"/>
                  </a:lnTo>
                  <a:lnTo>
                    <a:pt x="19872" y="17945"/>
                  </a:lnTo>
                  <a:lnTo>
                    <a:pt x="19881" y="17953"/>
                  </a:lnTo>
                  <a:lnTo>
                    <a:pt x="19890" y="17961"/>
                  </a:lnTo>
                  <a:lnTo>
                    <a:pt x="19899" y="17969"/>
                  </a:lnTo>
                  <a:lnTo>
                    <a:pt x="19908" y="17977"/>
                  </a:lnTo>
                  <a:lnTo>
                    <a:pt x="19917" y="17985"/>
                  </a:lnTo>
                  <a:lnTo>
                    <a:pt x="19926" y="17993"/>
                  </a:lnTo>
                  <a:lnTo>
                    <a:pt x="19935" y="18002"/>
                  </a:lnTo>
                  <a:lnTo>
                    <a:pt x="19944" y="18010"/>
                  </a:lnTo>
                  <a:lnTo>
                    <a:pt x="19953" y="18018"/>
                  </a:lnTo>
                  <a:lnTo>
                    <a:pt x="19962" y="18026"/>
                  </a:lnTo>
                  <a:lnTo>
                    <a:pt x="19971" y="18034"/>
                  </a:lnTo>
                  <a:lnTo>
                    <a:pt x="19980" y="18042"/>
                  </a:lnTo>
                  <a:lnTo>
                    <a:pt x="19989" y="18050"/>
                  </a:lnTo>
                  <a:lnTo>
                    <a:pt x="19998" y="18058"/>
                  </a:lnTo>
                  <a:lnTo>
                    <a:pt x="20007" y="18067"/>
                  </a:lnTo>
                  <a:lnTo>
                    <a:pt x="20016" y="18075"/>
                  </a:lnTo>
                  <a:lnTo>
                    <a:pt x="20025" y="18083"/>
                  </a:lnTo>
                  <a:lnTo>
                    <a:pt x="20034" y="18091"/>
                  </a:lnTo>
                  <a:lnTo>
                    <a:pt x="20043" y="18099"/>
                  </a:lnTo>
                  <a:lnTo>
                    <a:pt x="20052" y="18107"/>
                  </a:lnTo>
                  <a:lnTo>
                    <a:pt x="20061" y="18115"/>
                  </a:lnTo>
                  <a:lnTo>
                    <a:pt x="20070" y="18123"/>
                  </a:lnTo>
                  <a:lnTo>
                    <a:pt x="20079" y="18132"/>
                  </a:lnTo>
                  <a:lnTo>
                    <a:pt x="20088" y="18140"/>
                  </a:lnTo>
                  <a:lnTo>
                    <a:pt x="20097" y="18148"/>
                  </a:lnTo>
                  <a:lnTo>
                    <a:pt x="20106" y="18156"/>
                  </a:lnTo>
                  <a:lnTo>
                    <a:pt x="20115" y="18164"/>
                  </a:lnTo>
                  <a:lnTo>
                    <a:pt x="20124" y="18172"/>
                  </a:lnTo>
                  <a:lnTo>
                    <a:pt x="20133" y="18180"/>
                  </a:lnTo>
                  <a:lnTo>
                    <a:pt x="20142" y="18188"/>
                  </a:lnTo>
                  <a:lnTo>
                    <a:pt x="20151" y="18197"/>
                  </a:lnTo>
                  <a:lnTo>
                    <a:pt x="20160" y="18205"/>
                  </a:lnTo>
                  <a:lnTo>
                    <a:pt x="20169" y="18213"/>
                  </a:lnTo>
                  <a:lnTo>
                    <a:pt x="20178" y="18221"/>
                  </a:lnTo>
                  <a:lnTo>
                    <a:pt x="20187" y="18229"/>
                  </a:lnTo>
                  <a:lnTo>
                    <a:pt x="20196" y="18237"/>
                  </a:lnTo>
                  <a:lnTo>
                    <a:pt x="20205" y="18245"/>
                  </a:lnTo>
                  <a:lnTo>
                    <a:pt x="20214" y="18253"/>
                  </a:lnTo>
                  <a:lnTo>
                    <a:pt x="20223" y="18262"/>
                  </a:lnTo>
                  <a:lnTo>
                    <a:pt x="20232" y="18270"/>
                  </a:lnTo>
                  <a:lnTo>
                    <a:pt x="20241" y="18278"/>
                  </a:lnTo>
                  <a:lnTo>
                    <a:pt x="20250" y="18286"/>
                  </a:lnTo>
                  <a:lnTo>
                    <a:pt x="20259" y="18294"/>
                  </a:lnTo>
                  <a:lnTo>
                    <a:pt x="20268" y="18302"/>
                  </a:lnTo>
                  <a:lnTo>
                    <a:pt x="20277" y="18310"/>
                  </a:lnTo>
                  <a:lnTo>
                    <a:pt x="20286" y="18319"/>
                  </a:lnTo>
                  <a:lnTo>
                    <a:pt x="20295" y="18327"/>
                  </a:lnTo>
                  <a:lnTo>
                    <a:pt x="20304" y="18335"/>
                  </a:lnTo>
                  <a:lnTo>
                    <a:pt x="20313" y="18343"/>
                  </a:lnTo>
                  <a:lnTo>
                    <a:pt x="20322" y="18351"/>
                  </a:lnTo>
                  <a:lnTo>
                    <a:pt x="20331" y="18359"/>
                  </a:lnTo>
                  <a:lnTo>
                    <a:pt x="20340" y="18367"/>
                  </a:lnTo>
                  <a:lnTo>
                    <a:pt x="20349" y="18375"/>
                  </a:lnTo>
                  <a:lnTo>
                    <a:pt x="20358" y="18384"/>
                  </a:lnTo>
                  <a:lnTo>
                    <a:pt x="20367" y="18392"/>
                  </a:lnTo>
                  <a:lnTo>
                    <a:pt x="20376" y="18400"/>
                  </a:lnTo>
                  <a:lnTo>
                    <a:pt x="20385" y="18408"/>
                  </a:lnTo>
                  <a:lnTo>
                    <a:pt x="20394" y="18416"/>
                  </a:lnTo>
                  <a:lnTo>
                    <a:pt x="20403" y="18424"/>
                  </a:lnTo>
                  <a:lnTo>
                    <a:pt x="20412" y="18432"/>
                  </a:lnTo>
                  <a:lnTo>
                    <a:pt x="20421" y="18440"/>
                  </a:lnTo>
                  <a:lnTo>
                    <a:pt x="20430" y="18449"/>
                  </a:lnTo>
                  <a:lnTo>
                    <a:pt x="20439" y="18457"/>
                  </a:lnTo>
                  <a:lnTo>
                    <a:pt x="20448" y="18465"/>
                  </a:lnTo>
                  <a:lnTo>
                    <a:pt x="20457" y="18473"/>
                  </a:lnTo>
                  <a:lnTo>
                    <a:pt x="20466" y="18481"/>
                  </a:lnTo>
                  <a:lnTo>
                    <a:pt x="20475" y="18489"/>
                  </a:lnTo>
                  <a:lnTo>
                    <a:pt x="20484" y="18497"/>
                  </a:lnTo>
                  <a:lnTo>
                    <a:pt x="20493" y="18505"/>
                  </a:lnTo>
                  <a:lnTo>
                    <a:pt x="20502" y="18514"/>
                  </a:lnTo>
                  <a:lnTo>
                    <a:pt x="20511" y="18522"/>
                  </a:lnTo>
                  <a:lnTo>
                    <a:pt x="20520" y="18530"/>
                  </a:lnTo>
                  <a:lnTo>
                    <a:pt x="20529" y="18538"/>
                  </a:lnTo>
                  <a:lnTo>
                    <a:pt x="20538" y="18546"/>
                  </a:lnTo>
                  <a:lnTo>
                    <a:pt x="20547" y="18554"/>
                  </a:lnTo>
                  <a:lnTo>
                    <a:pt x="20556" y="18562"/>
                  </a:lnTo>
                  <a:lnTo>
                    <a:pt x="20565" y="18570"/>
                  </a:lnTo>
                  <a:lnTo>
                    <a:pt x="20574" y="18579"/>
                  </a:lnTo>
                  <a:lnTo>
                    <a:pt x="20583" y="18587"/>
                  </a:lnTo>
                  <a:lnTo>
                    <a:pt x="20592" y="18595"/>
                  </a:lnTo>
                  <a:lnTo>
                    <a:pt x="20601" y="18603"/>
                  </a:lnTo>
                  <a:lnTo>
                    <a:pt x="20610" y="18611"/>
                  </a:lnTo>
                  <a:lnTo>
                    <a:pt x="20619" y="18619"/>
                  </a:lnTo>
                  <a:lnTo>
                    <a:pt x="20628" y="18627"/>
                  </a:lnTo>
                  <a:lnTo>
                    <a:pt x="20637" y="18635"/>
                  </a:lnTo>
                  <a:lnTo>
                    <a:pt x="20646" y="18644"/>
                  </a:lnTo>
                  <a:lnTo>
                    <a:pt x="20655" y="18652"/>
                  </a:lnTo>
                  <a:lnTo>
                    <a:pt x="20664" y="18660"/>
                  </a:lnTo>
                  <a:lnTo>
                    <a:pt x="20673" y="18668"/>
                  </a:lnTo>
                  <a:lnTo>
                    <a:pt x="20682" y="18676"/>
                  </a:lnTo>
                  <a:lnTo>
                    <a:pt x="20691" y="18684"/>
                  </a:lnTo>
                  <a:lnTo>
                    <a:pt x="20700" y="18692"/>
                  </a:lnTo>
                  <a:lnTo>
                    <a:pt x="20709" y="18700"/>
                  </a:lnTo>
                  <a:lnTo>
                    <a:pt x="20718" y="18709"/>
                  </a:lnTo>
                  <a:lnTo>
                    <a:pt x="20727" y="18717"/>
                  </a:lnTo>
                  <a:lnTo>
                    <a:pt x="20736" y="18725"/>
                  </a:lnTo>
                  <a:lnTo>
                    <a:pt x="20745" y="18733"/>
                  </a:lnTo>
                  <a:lnTo>
                    <a:pt x="20754" y="18741"/>
                  </a:lnTo>
                  <a:lnTo>
                    <a:pt x="20763" y="18749"/>
                  </a:lnTo>
                  <a:lnTo>
                    <a:pt x="20772" y="18757"/>
                  </a:lnTo>
                  <a:lnTo>
                    <a:pt x="20781" y="18766"/>
                  </a:lnTo>
                  <a:lnTo>
                    <a:pt x="20790" y="18774"/>
                  </a:lnTo>
                  <a:lnTo>
                    <a:pt x="20799" y="18782"/>
                  </a:lnTo>
                  <a:lnTo>
                    <a:pt x="20808" y="18790"/>
                  </a:lnTo>
                  <a:lnTo>
                    <a:pt x="20817" y="18798"/>
                  </a:lnTo>
                  <a:lnTo>
                    <a:pt x="20826" y="18806"/>
                  </a:lnTo>
                  <a:lnTo>
                    <a:pt x="20835" y="18814"/>
                  </a:lnTo>
                  <a:lnTo>
                    <a:pt x="20844" y="18822"/>
                  </a:lnTo>
                  <a:lnTo>
                    <a:pt x="20853" y="18831"/>
                  </a:lnTo>
                  <a:lnTo>
                    <a:pt x="20862" y="18839"/>
                  </a:lnTo>
                  <a:lnTo>
                    <a:pt x="20871" y="18847"/>
                  </a:lnTo>
                  <a:lnTo>
                    <a:pt x="20880" y="18855"/>
                  </a:lnTo>
                  <a:lnTo>
                    <a:pt x="20889" y="18863"/>
                  </a:lnTo>
                  <a:lnTo>
                    <a:pt x="20898" y="18871"/>
                  </a:lnTo>
                  <a:lnTo>
                    <a:pt x="20907" y="18879"/>
                  </a:lnTo>
                  <a:lnTo>
                    <a:pt x="20916" y="18887"/>
                  </a:lnTo>
                  <a:lnTo>
                    <a:pt x="20925" y="18896"/>
                  </a:lnTo>
                  <a:lnTo>
                    <a:pt x="20934" y="18904"/>
                  </a:lnTo>
                  <a:lnTo>
                    <a:pt x="20943" y="18912"/>
                  </a:lnTo>
                  <a:lnTo>
                    <a:pt x="20952" y="18920"/>
                  </a:lnTo>
                  <a:lnTo>
                    <a:pt x="20961" y="18928"/>
                  </a:lnTo>
                  <a:lnTo>
                    <a:pt x="20970" y="18936"/>
                  </a:lnTo>
                  <a:lnTo>
                    <a:pt x="20979" y="18944"/>
                  </a:lnTo>
                  <a:lnTo>
                    <a:pt x="20988" y="18952"/>
                  </a:lnTo>
                  <a:lnTo>
                    <a:pt x="20997" y="18961"/>
                  </a:lnTo>
                  <a:lnTo>
                    <a:pt x="21006" y="18969"/>
                  </a:lnTo>
                  <a:lnTo>
                    <a:pt x="21015" y="18977"/>
                  </a:lnTo>
                  <a:lnTo>
                    <a:pt x="21024" y="18985"/>
                  </a:lnTo>
                  <a:lnTo>
                    <a:pt x="21033" y="18993"/>
                  </a:lnTo>
                  <a:lnTo>
                    <a:pt x="21042" y="19001"/>
                  </a:lnTo>
                  <a:lnTo>
                    <a:pt x="21051" y="19009"/>
                  </a:lnTo>
                  <a:lnTo>
                    <a:pt x="21060" y="19017"/>
                  </a:lnTo>
                  <a:lnTo>
                    <a:pt x="21069" y="19026"/>
                  </a:lnTo>
                  <a:lnTo>
                    <a:pt x="21078" y="19034"/>
                  </a:lnTo>
                  <a:lnTo>
                    <a:pt x="21087" y="19042"/>
                  </a:lnTo>
                  <a:lnTo>
                    <a:pt x="21096" y="19050"/>
                  </a:lnTo>
                  <a:lnTo>
                    <a:pt x="21105" y="19058"/>
                  </a:lnTo>
                  <a:lnTo>
                    <a:pt x="21114" y="19066"/>
                  </a:lnTo>
                  <a:lnTo>
                    <a:pt x="21123" y="19074"/>
                  </a:lnTo>
                  <a:lnTo>
                    <a:pt x="21132" y="19082"/>
                  </a:lnTo>
                  <a:lnTo>
                    <a:pt x="21141" y="19091"/>
                  </a:lnTo>
                  <a:lnTo>
                    <a:pt x="21150" y="19099"/>
                  </a:lnTo>
                  <a:lnTo>
                    <a:pt x="21159" y="19107"/>
                  </a:lnTo>
                  <a:lnTo>
                    <a:pt x="21168" y="19115"/>
                  </a:lnTo>
                  <a:lnTo>
                    <a:pt x="21177" y="19123"/>
                  </a:lnTo>
                  <a:lnTo>
                    <a:pt x="21186" y="19131"/>
                  </a:lnTo>
                  <a:lnTo>
                    <a:pt x="21195" y="19139"/>
                  </a:lnTo>
                  <a:lnTo>
                    <a:pt x="21204" y="19147"/>
                  </a:lnTo>
                  <a:lnTo>
                    <a:pt x="21213" y="19156"/>
                  </a:lnTo>
                  <a:lnTo>
                    <a:pt x="21222" y="19164"/>
                  </a:lnTo>
                  <a:lnTo>
                    <a:pt x="21231" y="19172"/>
                  </a:lnTo>
                  <a:lnTo>
                    <a:pt x="21240" y="19180"/>
                  </a:lnTo>
                  <a:lnTo>
                    <a:pt x="21249" y="19188"/>
                  </a:lnTo>
                  <a:lnTo>
                    <a:pt x="21258" y="19196"/>
                  </a:lnTo>
                  <a:lnTo>
                    <a:pt x="21267" y="19204"/>
                  </a:lnTo>
                  <a:lnTo>
                    <a:pt x="21276" y="19213"/>
                  </a:lnTo>
                  <a:lnTo>
                    <a:pt x="21285" y="19221"/>
                  </a:lnTo>
                  <a:lnTo>
                    <a:pt x="21294" y="19229"/>
                  </a:lnTo>
                  <a:lnTo>
                    <a:pt x="21303" y="19237"/>
                  </a:lnTo>
                  <a:lnTo>
                    <a:pt x="21312" y="19245"/>
                  </a:lnTo>
                  <a:lnTo>
                    <a:pt x="21321" y="19253"/>
                  </a:lnTo>
                  <a:lnTo>
                    <a:pt x="21330" y="19261"/>
                  </a:lnTo>
                  <a:lnTo>
                    <a:pt x="21339" y="19269"/>
                  </a:lnTo>
                  <a:lnTo>
                    <a:pt x="21348" y="19278"/>
                  </a:lnTo>
                  <a:lnTo>
                    <a:pt x="21357" y="19286"/>
                  </a:lnTo>
                  <a:lnTo>
                    <a:pt x="21366" y="19294"/>
                  </a:lnTo>
                  <a:lnTo>
                    <a:pt x="21375" y="19302"/>
                  </a:lnTo>
                  <a:lnTo>
                    <a:pt x="21384" y="19310"/>
                  </a:lnTo>
                  <a:lnTo>
                    <a:pt x="21393" y="19318"/>
                  </a:lnTo>
                  <a:lnTo>
                    <a:pt x="21402" y="19326"/>
                  </a:lnTo>
                  <a:lnTo>
                    <a:pt x="21411" y="19334"/>
                  </a:lnTo>
                  <a:lnTo>
                    <a:pt x="21420" y="19343"/>
                  </a:lnTo>
                  <a:lnTo>
                    <a:pt x="21429" y="19351"/>
                  </a:lnTo>
                  <a:lnTo>
                    <a:pt x="21438" y="19359"/>
                  </a:lnTo>
                  <a:lnTo>
                    <a:pt x="21447" y="19367"/>
                  </a:lnTo>
                  <a:lnTo>
                    <a:pt x="21456" y="19375"/>
                  </a:lnTo>
                  <a:lnTo>
                    <a:pt x="21465" y="19383"/>
                  </a:lnTo>
                  <a:lnTo>
                    <a:pt x="21474" y="19391"/>
                  </a:lnTo>
                  <a:lnTo>
                    <a:pt x="21483" y="19399"/>
                  </a:lnTo>
                  <a:lnTo>
                    <a:pt x="21492" y="19408"/>
                  </a:lnTo>
                  <a:lnTo>
                    <a:pt x="21501" y="19416"/>
                  </a:lnTo>
                  <a:lnTo>
                    <a:pt x="21510" y="19424"/>
                  </a:lnTo>
                  <a:lnTo>
                    <a:pt x="21519" y="19432"/>
                  </a:lnTo>
                  <a:lnTo>
                    <a:pt x="21528" y="19440"/>
                  </a:lnTo>
                  <a:lnTo>
                    <a:pt x="21537" y="19448"/>
                  </a:lnTo>
                  <a:lnTo>
                    <a:pt x="21546" y="19456"/>
                  </a:lnTo>
                  <a:lnTo>
                    <a:pt x="21555" y="19464"/>
                  </a:lnTo>
                  <a:lnTo>
                    <a:pt x="21564" y="19473"/>
                  </a:lnTo>
                  <a:lnTo>
                    <a:pt x="21573" y="19481"/>
                  </a:lnTo>
                  <a:lnTo>
                    <a:pt x="21582" y="19489"/>
                  </a:lnTo>
                  <a:lnTo>
                    <a:pt x="21591" y="19497"/>
                  </a:lnTo>
                  <a:lnTo>
                    <a:pt x="21600" y="19505"/>
                  </a:lnTo>
                  <a:lnTo>
                    <a:pt x="21609" y="19513"/>
                  </a:lnTo>
                  <a:lnTo>
                    <a:pt x="21618" y="19521"/>
                  </a:lnTo>
                  <a:lnTo>
                    <a:pt x="21627" y="19529"/>
                  </a:lnTo>
                  <a:lnTo>
                    <a:pt x="21636" y="19538"/>
                  </a:lnTo>
                  <a:lnTo>
                    <a:pt x="21645" y="19546"/>
                  </a:lnTo>
                  <a:lnTo>
                    <a:pt x="21654" y="19554"/>
                  </a:lnTo>
                  <a:lnTo>
                    <a:pt x="21663" y="19562"/>
                  </a:lnTo>
                  <a:lnTo>
                    <a:pt x="21672" y="19570"/>
                  </a:lnTo>
                  <a:lnTo>
                    <a:pt x="21681" y="19578"/>
                  </a:lnTo>
                  <a:lnTo>
                    <a:pt x="21690" y="19586"/>
                  </a:lnTo>
                  <a:lnTo>
                    <a:pt x="21699" y="19594"/>
                  </a:lnTo>
                  <a:lnTo>
                    <a:pt x="21708" y="19603"/>
                  </a:lnTo>
                  <a:lnTo>
                    <a:pt x="21717" y="19611"/>
                  </a:lnTo>
                  <a:lnTo>
                    <a:pt x="21726" y="19619"/>
                  </a:lnTo>
                  <a:lnTo>
                    <a:pt x="21735" y="19627"/>
                  </a:lnTo>
                  <a:lnTo>
                    <a:pt x="21744" y="19635"/>
                  </a:lnTo>
                  <a:lnTo>
                    <a:pt x="21753" y="19643"/>
                  </a:lnTo>
                  <a:lnTo>
                    <a:pt x="21762" y="19651"/>
                  </a:lnTo>
                  <a:lnTo>
                    <a:pt x="21771" y="19660"/>
                  </a:lnTo>
                  <a:lnTo>
                    <a:pt x="21780" y="19668"/>
                  </a:lnTo>
                  <a:lnTo>
                    <a:pt x="21789" y="19676"/>
                  </a:lnTo>
                  <a:lnTo>
                    <a:pt x="21798" y="19684"/>
                  </a:lnTo>
                  <a:lnTo>
                    <a:pt x="21807" y="19692"/>
                  </a:lnTo>
                  <a:lnTo>
                    <a:pt x="21816" y="19700"/>
                  </a:lnTo>
                  <a:lnTo>
                    <a:pt x="21825" y="19708"/>
                  </a:lnTo>
                  <a:lnTo>
                    <a:pt x="21834" y="19716"/>
                  </a:lnTo>
                  <a:lnTo>
                    <a:pt x="21843" y="19725"/>
                  </a:lnTo>
                  <a:lnTo>
                    <a:pt x="21852" y="19733"/>
                  </a:lnTo>
                  <a:lnTo>
                    <a:pt x="21861" y="19741"/>
                  </a:lnTo>
                  <a:lnTo>
                    <a:pt x="21870" y="19749"/>
                  </a:lnTo>
                  <a:lnTo>
                    <a:pt x="21879" y="19757"/>
                  </a:lnTo>
                  <a:lnTo>
                    <a:pt x="21888" y="19765"/>
                  </a:lnTo>
                  <a:lnTo>
                    <a:pt x="21897" y="19773"/>
                  </a:lnTo>
                  <a:lnTo>
                    <a:pt x="21906" y="19781"/>
                  </a:lnTo>
                  <a:lnTo>
                    <a:pt x="21915" y="19790"/>
                  </a:lnTo>
                  <a:lnTo>
                    <a:pt x="21924" y="19798"/>
                  </a:lnTo>
                  <a:lnTo>
                    <a:pt x="21933" y="19806"/>
                  </a:lnTo>
                  <a:lnTo>
                    <a:pt x="21942" y="19814"/>
                  </a:lnTo>
                  <a:lnTo>
                    <a:pt x="21951" y="19822"/>
                  </a:lnTo>
                  <a:lnTo>
                    <a:pt x="21960" y="19830"/>
                  </a:lnTo>
                  <a:lnTo>
                    <a:pt x="21969" y="19838"/>
                  </a:lnTo>
                  <a:lnTo>
                    <a:pt x="21978" y="19846"/>
                  </a:lnTo>
                  <a:lnTo>
                    <a:pt x="21987" y="19855"/>
                  </a:lnTo>
                  <a:lnTo>
                    <a:pt x="21996" y="19863"/>
                  </a:lnTo>
                  <a:lnTo>
                    <a:pt x="22005" y="19871"/>
                  </a:lnTo>
                  <a:lnTo>
                    <a:pt x="22014" y="19879"/>
                  </a:lnTo>
                  <a:lnTo>
                    <a:pt x="22023" y="19887"/>
                  </a:lnTo>
                  <a:lnTo>
                    <a:pt x="22032" y="19895"/>
                  </a:lnTo>
                  <a:lnTo>
                    <a:pt x="22041" y="19903"/>
                  </a:lnTo>
                  <a:lnTo>
                    <a:pt x="22050" y="19911"/>
                  </a:lnTo>
                  <a:lnTo>
                    <a:pt x="22059" y="19920"/>
                  </a:lnTo>
                  <a:lnTo>
                    <a:pt x="22068" y="19928"/>
                  </a:lnTo>
                  <a:lnTo>
                    <a:pt x="22077" y="19936"/>
                  </a:lnTo>
                  <a:lnTo>
                    <a:pt x="22086" y="19944"/>
                  </a:lnTo>
                  <a:lnTo>
                    <a:pt x="22095" y="19952"/>
                  </a:lnTo>
                  <a:lnTo>
                    <a:pt x="22104" y="19960"/>
                  </a:lnTo>
                  <a:lnTo>
                    <a:pt x="22113" y="19968"/>
                  </a:lnTo>
                  <a:lnTo>
                    <a:pt x="22122" y="19976"/>
                  </a:lnTo>
                  <a:lnTo>
                    <a:pt x="22131" y="19985"/>
                  </a:lnTo>
                  <a:lnTo>
                    <a:pt x="22140" y="19993"/>
                  </a:lnTo>
                  <a:lnTo>
                    <a:pt x="22149" y="20001"/>
                  </a:lnTo>
                  <a:lnTo>
                    <a:pt x="22158" y="20009"/>
                  </a:lnTo>
                  <a:lnTo>
                    <a:pt x="22167" y="20017"/>
                  </a:lnTo>
                  <a:lnTo>
                    <a:pt x="22176" y="20025"/>
                  </a:lnTo>
                  <a:lnTo>
                    <a:pt x="22185" y="20033"/>
                  </a:lnTo>
                  <a:lnTo>
                    <a:pt x="22194" y="20041"/>
                  </a:lnTo>
                  <a:lnTo>
                    <a:pt x="22203" y="20050"/>
                  </a:lnTo>
                  <a:lnTo>
                    <a:pt x="22212" y="20058"/>
                  </a:lnTo>
                  <a:lnTo>
                    <a:pt x="22221" y="20066"/>
                  </a:lnTo>
                  <a:lnTo>
                    <a:pt x="22230" y="20074"/>
                  </a:lnTo>
                  <a:lnTo>
                    <a:pt x="22239" y="20082"/>
                  </a:lnTo>
                  <a:lnTo>
                    <a:pt x="22248" y="20090"/>
                  </a:lnTo>
                  <a:lnTo>
                    <a:pt x="22257" y="20098"/>
                  </a:lnTo>
                  <a:lnTo>
                    <a:pt x="22266" y="20107"/>
                  </a:lnTo>
                  <a:lnTo>
                    <a:pt x="22275" y="20115"/>
                  </a:lnTo>
                  <a:lnTo>
                    <a:pt x="22284" y="20123"/>
                  </a:lnTo>
                  <a:lnTo>
                    <a:pt x="22293" y="20131"/>
                  </a:lnTo>
                  <a:lnTo>
                    <a:pt x="22302" y="20139"/>
                  </a:lnTo>
                  <a:lnTo>
                    <a:pt x="22311" y="20147"/>
                  </a:lnTo>
                  <a:lnTo>
                    <a:pt x="22320" y="20155"/>
                  </a:lnTo>
                  <a:lnTo>
                    <a:pt x="22329" y="20163"/>
                  </a:lnTo>
                  <a:lnTo>
                    <a:pt x="22338" y="20172"/>
                  </a:lnTo>
                  <a:lnTo>
                    <a:pt x="22347" y="20180"/>
                  </a:lnTo>
                  <a:lnTo>
                    <a:pt x="22356" y="20188"/>
                  </a:lnTo>
                  <a:lnTo>
                    <a:pt x="22365" y="20196"/>
                  </a:lnTo>
                  <a:lnTo>
                    <a:pt x="22374" y="20204"/>
                  </a:lnTo>
                  <a:lnTo>
                    <a:pt x="22383" y="20212"/>
                  </a:lnTo>
                  <a:lnTo>
                    <a:pt x="22392" y="20220"/>
                  </a:lnTo>
                  <a:lnTo>
                    <a:pt x="22401" y="20228"/>
                  </a:lnTo>
                  <a:lnTo>
                    <a:pt x="22410" y="20237"/>
                  </a:lnTo>
                  <a:lnTo>
                    <a:pt x="22419" y="20245"/>
                  </a:lnTo>
                  <a:lnTo>
                    <a:pt x="22428" y="20253"/>
                  </a:lnTo>
                  <a:lnTo>
                    <a:pt x="22437" y="20261"/>
                  </a:lnTo>
                  <a:lnTo>
                    <a:pt x="22446" y="20269"/>
                  </a:lnTo>
                  <a:lnTo>
                    <a:pt x="22455" y="20277"/>
                  </a:lnTo>
                  <a:lnTo>
                    <a:pt x="22464" y="20285"/>
                  </a:lnTo>
                  <a:lnTo>
                    <a:pt x="22473" y="20293"/>
                  </a:lnTo>
                  <a:lnTo>
                    <a:pt x="22482" y="20302"/>
                  </a:lnTo>
                  <a:lnTo>
                    <a:pt x="22491" y="20310"/>
                  </a:lnTo>
                  <a:lnTo>
                    <a:pt x="22500" y="20318"/>
                  </a:lnTo>
                  <a:lnTo>
                    <a:pt x="22509" y="20326"/>
                  </a:lnTo>
                  <a:lnTo>
                    <a:pt x="22518" y="20334"/>
                  </a:lnTo>
                  <a:lnTo>
                    <a:pt x="22527" y="20342"/>
                  </a:lnTo>
                  <a:lnTo>
                    <a:pt x="22536" y="20350"/>
                  </a:lnTo>
                  <a:lnTo>
                    <a:pt x="22545" y="20358"/>
                  </a:lnTo>
                  <a:lnTo>
                    <a:pt x="22554" y="20367"/>
                  </a:lnTo>
                  <a:lnTo>
                    <a:pt x="22563" y="20375"/>
                  </a:lnTo>
                  <a:lnTo>
                    <a:pt x="22572" y="20383"/>
                  </a:lnTo>
                  <a:lnTo>
                    <a:pt x="22581" y="20391"/>
                  </a:lnTo>
                  <a:lnTo>
                    <a:pt x="22590" y="20399"/>
                  </a:lnTo>
                  <a:lnTo>
                    <a:pt x="22599" y="20407"/>
                  </a:lnTo>
                  <a:lnTo>
                    <a:pt x="22608" y="20415"/>
                  </a:lnTo>
                  <a:lnTo>
                    <a:pt x="22617" y="20423"/>
                  </a:lnTo>
                  <a:lnTo>
                    <a:pt x="22626" y="20432"/>
                  </a:lnTo>
                  <a:lnTo>
                    <a:pt x="22635" y="20440"/>
                  </a:lnTo>
                  <a:lnTo>
                    <a:pt x="22644" y="20448"/>
                  </a:lnTo>
                  <a:lnTo>
                    <a:pt x="22653" y="20456"/>
                  </a:lnTo>
                  <a:lnTo>
                    <a:pt x="22662" y="20464"/>
                  </a:lnTo>
                  <a:lnTo>
                    <a:pt x="22671" y="20472"/>
                  </a:lnTo>
                  <a:lnTo>
                    <a:pt x="22680" y="20480"/>
                  </a:lnTo>
                  <a:lnTo>
                    <a:pt x="22689" y="20488"/>
                  </a:lnTo>
                  <a:lnTo>
                    <a:pt x="22698" y="20497"/>
                  </a:lnTo>
                  <a:lnTo>
                    <a:pt x="22707" y="20505"/>
                  </a:lnTo>
                  <a:lnTo>
                    <a:pt x="22716" y="20513"/>
                  </a:lnTo>
                  <a:lnTo>
                    <a:pt x="22725" y="20521"/>
                  </a:lnTo>
                  <a:lnTo>
                    <a:pt x="22734" y="20529"/>
                  </a:lnTo>
                  <a:lnTo>
                    <a:pt x="22743" y="20537"/>
                  </a:lnTo>
                  <a:lnTo>
                    <a:pt x="22752" y="20545"/>
                  </a:lnTo>
                  <a:lnTo>
                    <a:pt x="22761" y="20554"/>
                  </a:lnTo>
                  <a:lnTo>
                    <a:pt x="22770" y="20562"/>
                  </a:lnTo>
                  <a:lnTo>
                    <a:pt x="22779" y="20570"/>
                  </a:lnTo>
                  <a:lnTo>
                    <a:pt x="22788" y="20578"/>
                  </a:lnTo>
                  <a:lnTo>
                    <a:pt x="22797" y="20586"/>
                  </a:lnTo>
                  <a:lnTo>
                    <a:pt x="22806" y="20594"/>
                  </a:lnTo>
                  <a:lnTo>
                    <a:pt x="22815" y="20602"/>
                  </a:lnTo>
                  <a:lnTo>
                    <a:pt x="22824" y="20610"/>
                  </a:lnTo>
                  <a:lnTo>
                    <a:pt x="22833" y="20619"/>
                  </a:lnTo>
                  <a:lnTo>
                    <a:pt x="22842" y="20627"/>
                  </a:lnTo>
                  <a:lnTo>
                    <a:pt x="22851" y="20635"/>
                  </a:lnTo>
                  <a:lnTo>
                    <a:pt x="22860" y="20643"/>
                  </a:lnTo>
                  <a:lnTo>
                    <a:pt x="22869" y="20651"/>
                  </a:lnTo>
                  <a:lnTo>
                    <a:pt x="22878" y="20659"/>
                  </a:lnTo>
                  <a:lnTo>
                    <a:pt x="22887" y="20667"/>
                  </a:lnTo>
                  <a:lnTo>
                    <a:pt x="22896" y="20675"/>
                  </a:lnTo>
                  <a:lnTo>
                    <a:pt x="22905" y="20684"/>
                  </a:lnTo>
                  <a:lnTo>
                    <a:pt x="22914" y="20692"/>
                  </a:lnTo>
                  <a:lnTo>
                    <a:pt x="22923" y="20700"/>
                  </a:lnTo>
                  <a:lnTo>
                    <a:pt x="22932" y="20708"/>
                  </a:lnTo>
                  <a:lnTo>
                    <a:pt x="22941" y="20716"/>
                  </a:lnTo>
                  <a:lnTo>
                    <a:pt x="22950" y="20724"/>
                  </a:lnTo>
                  <a:lnTo>
                    <a:pt x="22959" y="20732"/>
                  </a:lnTo>
                  <a:lnTo>
                    <a:pt x="22968" y="20740"/>
                  </a:lnTo>
                  <a:lnTo>
                    <a:pt x="22977" y="20749"/>
                  </a:lnTo>
                  <a:lnTo>
                    <a:pt x="22986" y="20757"/>
                  </a:lnTo>
                  <a:lnTo>
                    <a:pt x="22995" y="20765"/>
                  </a:lnTo>
                  <a:lnTo>
                    <a:pt x="23004" y="20773"/>
                  </a:lnTo>
                  <a:lnTo>
                    <a:pt x="23013" y="20781"/>
                  </a:lnTo>
                  <a:lnTo>
                    <a:pt x="23022" y="20789"/>
                  </a:lnTo>
                  <a:lnTo>
                    <a:pt x="23031" y="20797"/>
                  </a:lnTo>
                  <a:lnTo>
                    <a:pt x="23040" y="20805"/>
                  </a:lnTo>
                  <a:lnTo>
                    <a:pt x="23049" y="20814"/>
                  </a:lnTo>
                  <a:lnTo>
                    <a:pt x="23058" y="20822"/>
                  </a:lnTo>
                  <a:lnTo>
                    <a:pt x="23067" y="20830"/>
                  </a:lnTo>
                  <a:lnTo>
                    <a:pt x="23076" y="20838"/>
                  </a:lnTo>
                  <a:lnTo>
                    <a:pt x="23085" y="20846"/>
                  </a:lnTo>
                  <a:lnTo>
                    <a:pt x="23094" y="20854"/>
                  </a:lnTo>
                  <a:lnTo>
                    <a:pt x="23103" y="20862"/>
                  </a:lnTo>
                  <a:lnTo>
                    <a:pt x="23112" y="20870"/>
                  </a:lnTo>
                  <a:lnTo>
                    <a:pt x="23121" y="20879"/>
                  </a:lnTo>
                  <a:lnTo>
                    <a:pt x="23130" y="20887"/>
                  </a:lnTo>
                  <a:lnTo>
                    <a:pt x="23139" y="20895"/>
                  </a:lnTo>
                  <a:lnTo>
                    <a:pt x="23148" y="20903"/>
                  </a:lnTo>
                  <a:lnTo>
                    <a:pt x="23157" y="20911"/>
                  </a:lnTo>
                  <a:lnTo>
                    <a:pt x="23166" y="20919"/>
                  </a:lnTo>
                  <a:lnTo>
                    <a:pt x="23175" y="20927"/>
                  </a:lnTo>
                  <a:lnTo>
                    <a:pt x="23184" y="20935"/>
                  </a:lnTo>
                  <a:lnTo>
                    <a:pt x="23193" y="20944"/>
                  </a:lnTo>
                  <a:lnTo>
                    <a:pt x="23202" y="20952"/>
                  </a:lnTo>
                  <a:lnTo>
                    <a:pt x="23211" y="20960"/>
                  </a:lnTo>
                  <a:lnTo>
                    <a:pt x="23220" y="20968"/>
                  </a:lnTo>
                  <a:lnTo>
                    <a:pt x="23229" y="20976"/>
                  </a:lnTo>
                  <a:lnTo>
                    <a:pt x="23238" y="20984"/>
                  </a:lnTo>
                  <a:lnTo>
                    <a:pt x="23247" y="20992"/>
                  </a:lnTo>
                  <a:lnTo>
                    <a:pt x="23256" y="21001"/>
                  </a:lnTo>
                  <a:lnTo>
                    <a:pt x="23265" y="21009"/>
                  </a:lnTo>
                  <a:lnTo>
                    <a:pt x="23274" y="21017"/>
                  </a:lnTo>
                  <a:lnTo>
                    <a:pt x="23283" y="21025"/>
                  </a:lnTo>
                  <a:lnTo>
                    <a:pt x="23292" y="21033"/>
                  </a:lnTo>
                  <a:lnTo>
                    <a:pt x="23301" y="21041"/>
                  </a:lnTo>
                  <a:lnTo>
                    <a:pt x="23310" y="21049"/>
                  </a:lnTo>
                  <a:lnTo>
                    <a:pt x="23319" y="21057"/>
                  </a:lnTo>
                  <a:lnTo>
                    <a:pt x="23328" y="21066"/>
                  </a:lnTo>
                  <a:lnTo>
                    <a:pt x="23337" y="21074"/>
                  </a:lnTo>
                  <a:lnTo>
                    <a:pt x="23346" y="21082"/>
                  </a:lnTo>
                  <a:lnTo>
                    <a:pt x="23355" y="21090"/>
                  </a:lnTo>
                  <a:lnTo>
                    <a:pt x="23364" y="21098"/>
                  </a:lnTo>
                  <a:lnTo>
                    <a:pt x="23373" y="21106"/>
                  </a:lnTo>
                  <a:lnTo>
                    <a:pt x="23382" y="21114"/>
                  </a:lnTo>
                  <a:lnTo>
                    <a:pt x="23391" y="21122"/>
                  </a:lnTo>
                  <a:lnTo>
                    <a:pt x="23400" y="21131"/>
                  </a:lnTo>
                  <a:lnTo>
                    <a:pt x="23409" y="21139"/>
                  </a:lnTo>
                  <a:lnTo>
                    <a:pt x="23418" y="21147"/>
                  </a:lnTo>
                  <a:lnTo>
                    <a:pt x="23427" y="21155"/>
                  </a:lnTo>
                  <a:lnTo>
                    <a:pt x="23436" y="21163"/>
                  </a:lnTo>
                  <a:lnTo>
                    <a:pt x="23445" y="21171"/>
                  </a:lnTo>
                  <a:lnTo>
                    <a:pt x="23454" y="21179"/>
                  </a:lnTo>
                  <a:lnTo>
                    <a:pt x="23463" y="21187"/>
                  </a:lnTo>
                  <a:lnTo>
                    <a:pt x="23472" y="21196"/>
                  </a:lnTo>
                  <a:lnTo>
                    <a:pt x="23481" y="21204"/>
                  </a:lnTo>
                  <a:lnTo>
                    <a:pt x="23490" y="21212"/>
                  </a:lnTo>
                  <a:lnTo>
                    <a:pt x="23499" y="21220"/>
                  </a:lnTo>
                  <a:lnTo>
                    <a:pt x="23508" y="21228"/>
                  </a:lnTo>
                  <a:lnTo>
                    <a:pt x="23517" y="21236"/>
                  </a:lnTo>
                  <a:lnTo>
                    <a:pt x="23526" y="21244"/>
                  </a:lnTo>
                  <a:lnTo>
                    <a:pt x="23535" y="21252"/>
                  </a:lnTo>
                  <a:lnTo>
                    <a:pt x="23544" y="21261"/>
                  </a:lnTo>
                  <a:lnTo>
                    <a:pt x="23553" y="21269"/>
                  </a:lnTo>
                  <a:lnTo>
                    <a:pt x="23562" y="21277"/>
                  </a:lnTo>
                  <a:lnTo>
                    <a:pt x="23571" y="21285"/>
                  </a:lnTo>
                  <a:lnTo>
                    <a:pt x="23580" y="21293"/>
                  </a:lnTo>
                  <a:lnTo>
                    <a:pt x="23589" y="21301"/>
                  </a:lnTo>
                  <a:lnTo>
                    <a:pt x="23598" y="21309"/>
                  </a:lnTo>
                  <a:lnTo>
                    <a:pt x="23607" y="21317"/>
                  </a:lnTo>
                  <a:lnTo>
                    <a:pt x="23616" y="21326"/>
                  </a:lnTo>
                  <a:lnTo>
                    <a:pt x="23625" y="21334"/>
                  </a:lnTo>
                  <a:lnTo>
                    <a:pt x="23634" y="21342"/>
                  </a:lnTo>
                  <a:lnTo>
                    <a:pt x="23643" y="21350"/>
                  </a:lnTo>
                  <a:lnTo>
                    <a:pt x="23652" y="21358"/>
                  </a:lnTo>
                  <a:lnTo>
                    <a:pt x="23661" y="21366"/>
                  </a:lnTo>
                  <a:lnTo>
                    <a:pt x="23670" y="21374"/>
                  </a:lnTo>
                  <a:lnTo>
                    <a:pt x="23679" y="21382"/>
                  </a:lnTo>
                  <a:lnTo>
                    <a:pt x="23688" y="21391"/>
                  </a:lnTo>
                  <a:lnTo>
                    <a:pt x="23697" y="21399"/>
                  </a:lnTo>
                  <a:lnTo>
                    <a:pt x="23706" y="21407"/>
                  </a:lnTo>
                  <a:lnTo>
                    <a:pt x="23715" y="21415"/>
                  </a:lnTo>
                  <a:lnTo>
                    <a:pt x="23724" y="21423"/>
                  </a:lnTo>
                  <a:lnTo>
                    <a:pt x="23733" y="21431"/>
                  </a:lnTo>
                  <a:lnTo>
                    <a:pt x="23742" y="21439"/>
                  </a:lnTo>
                  <a:lnTo>
                    <a:pt x="23751" y="21448"/>
                  </a:lnTo>
                  <a:lnTo>
                    <a:pt x="23760" y="21456"/>
                  </a:lnTo>
                  <a:lnTo>
                    <a:pt x="23769" y="21464"/>
                  </a:lnTo>
                  <a:lnTo>
                    <a:pt x="23778" y="21472"/>
                  </a:lnTo>
                  <a:lnTo>
                    <a:pt x="23787" y="21480"/>
                  </a:lnTo>
                  <a:lnTo>
                    <a:pt x="23796" y="21488"/>
                  </a:lnTo>
                  <a:lnTo>
                    <a:pt x="23805" y="21496"/>
                  </a:lnTo>
                  <a:lnTo>
                    <a:pt x="23814" y="21504"/>
                  </a:lnTo>
                  <a:lnTo>
                    <a:pt x="23823" y="21513"/>
                  </a:lnTo>
                  <a:lnTo>
                    <a:pt x="23832" y="21521"/>
                  </a:lnTo>
                  <a:lnTo>
                    <a:pt x="23841" y="21529"/>
                  </a:lnTo>
                  <a:lnTo>
                    <a:pt x="23850" y="21537"/>
                  </a:lnTo>
                  <a:lnTo>
                    <a:pt x="23859" y="21545"/>
                  </a:lnTo>
                  <a:lnTo>
                    <a:pt x="23868" y="21553"/>
                  </a:lnTo>
                  <a:lnTo>
                    <a:pt x="23877" y="21561"/>
                  </a:lnTo>
                  <a:lnTo>
                    <a:pt x="23886" y="21569"/>
                  </a:lnTo>
                  <a:lnTo>
                    <a:pt x="23895" y="21578"/>
                  </a:lnTo>
                  <a:lnTo>
                    <a:pt x="23904" y="21586"/>
                  </a:lnTo>
                  <a:lnTo>
                    <a:pt x="23913" y="21594"/>
                  </a:lnTo>
                  <a:lnTo>
                    <a:pt x="23922" y="21602"/>
                  </a:lnTo>
                  <a:lnTo>
                    <a:pt x="23931" y="21610"/>
                  </a:lnTo>
                  <a:lnTo>
                    <a:pt x="23940" y="21618"/>
                  </a:lnTo>
                  <a:lnTo>
                    <a:pt x="23949" y="21626"/>
                  </a:lnTo>
                  <a:lnTo>
                    <a:pt x="23958" y="21634"/>
                  </a:lnTo>
                  <a:lnTo>
                    <a:pt x="23967" y="21643"/>
                  </a:lnTo>
                  <a:lnTo>
                    <a:pt x="23976" y="21651"/>
                  </a:lnTo>
                  <a:lnTo>
                    <a:pt x="23985" y="21659"/>
                  </a:lnTo>
                  <a:lnTo>
                    <a:pt x="23994" y="21667"/>
                  </a:lnTo>
                  <a:lnTo>
                    <a:pt x="24003" y="21675"/>
                  </a:lnTo>
                  <a:lnTo>
                    <a:pt x="24012" y="21683"/>
                  </a:lnTo>
                  <a:lnTo>
                    <a:pt x="24021" y="21691"/>
                  </a:lnTo>
                  <a:lnTo>
                    <a:pt x="24030" y="21699"/>
                  </a:lnTo>
                  <a:lnTo>
                    <a:pt x="24039" y="21708"/>
                  </a:lnTo>
                  <a:lnTo>
                    <a:pt x="24048" y="21716"/>
                  </a:lnTo>
                  <a:lnTo>
                    <a:pt x="24057" y="21724"/>
                  </a:lnTo>
                  <a:lnTo>
                    <a:pt x="24066" y="21732"/>
                  </a:lnTo>
                  <a:lnTo>
                    <a:pt x="24075" y="21740"/>
                  </a:lnTo>
                  <a:lnTo>
                    <a:pt x="24084" y="21748"/>
                  </a:lnTo>
                  <a:lnTo>
                    <a:pt x="24093" y="21756"/>
                  </a:lnTo>
                  <a:lnTo>
                    <a:pt x="24102" y="21764"/>
                  </a:lnTo>
                  <a:lnTo>
                    <a:pt x="24111" y="21773"/>
                  </a:lnTo>
                  <a:lnTo>
                    <a:pt x="24120" y="21781"/>
                  </a:lnTo>
                  <a:lnTo>
                    <a:pt x="24129" y="21789"/>
                  </a:lnTo>
                  <a:lnTo>
                    <a:pt x="24138" y="21797"/>
                  </a:lnTo>
                  <a:lnTo>
                    <a:pt x="24147" y="21805"/>
                  </a:lnTo>
                  <a:lnTo>
                    <a:pt x="24156" y="21813"/>
                  </a:lnTo>
                  <a:lnTo>
                    <a:pt x="24165" y="21821"/>
                  </a:lnTo>
                  <a:lnTo>
                    <a:pt x="24174" y="21829"/>
                  </a:lnTo>
                  <a:lnTo>
                    <a:pt x="24183" y="21838"/>
                  </a:lnTo>
                  <a:lnTo>
                    <a:pt x="24192" y="21846"/>
                  </a:lnTo>
                  <a:lnTo>
                    <a:pt x="24201" y="21854"/>
                  </a:lnTo>
                  <a:lnTo>
                    <a:pt x="24210" y="21862"/>
                  </a:lnTo>
                  <a:lnTo>
                    <a:pt x="24219" y="21870"/>
                  </a:lnTo>
                  <a:lnTo>
                    <a:pt x="24228" y="21878"/>
                  </a:lnTo>
                  <a:lnTo>
                    <a:pt x="24237" y="21886"/>
                  </a:lnTo>
                  <a:lnTo>
                    <a:pt x="24246" y="21895"/>
                  </a:lnTo>
                  <a:lnTo>
                    <a:pt x="24255" y="21903"/>
                  </a:lnTo>
                  <a:lnTo>
                    <a:pt x="24264" y="21911"/>
                  </a:lnTo>
                  <a:lnTo>
                    <a:pt x="24273" y="21919"/>
                  </a:lnTo>
                  <a:lnTo>
                    <a:pt x="24282" y="21927"/>
                  </a:lnTo>
                  <a:lnTo>
                    <a:pt x="24291" y="21935"/>
                  </a:lnTo>
                  <a:lnTo>
                    <a:pt x="24300" y="21943"/>
                  </a:lnTo>
                  <a:lnTo>
                    <a:pt x="24309" y="21951"/>
                  </a:lnTo>
                  <a:lnTo>
                    <a:pt x="24318" y="21960"/>
                  </a:lnTo>
                  <a:lnTo>
                    <a:pt x="24327" y="21968"/>
                  </a:lnTo>
                  <a:lnTo>
                    <a:pt x="24336" y="21976"/>
                  </a:lnTo>
                  <a:lnTo>
                    <a:pt x="24345" y="21984"/>
                  </a:lnTo>
                  <a:lnTo>
                    <a:pt x="24354" y="21992"/>
                  </a:lnTo>
                  <a:lnTo>
                    <a:pt x="24363" y="22000"/>
                  </a:lnTo>
                  <a:lnTo>
                    <a:pt x="24372" y="22008"/>
                  </a:lnTo>
                  <a:lnTo>
                    <a:pt x="24381" y="22016"/>
                  </a:lnTo>
                  <a:lnTo>
                    <a:pt x="24390" y="22025"/>
                  </a:lnTo>
                  <a:lnTo>
                    <a:pt x="24399" y="22033"/>
                  </a:lnTo>
                  <a:lnTo>
                    <a:pt x="24408" y="22041"/>
                  </a:lnTo>
                  <a:lnTo>
                    <a:pt x="24417" y="22049"/>
                  </a:lnTo>
                  <a:lnTo>
                    <a:pt x="24426" y="22057"/>
                  </a:lnTo>
                  <a:lnTo>
                    <a:pt x="24435" y="22065"/>
                  </a:lnTo>
                  <a:lnTo>
                    <a:pt x="24444" y="22073"/>
                  </a:lnTo>
                  <a:lnTo>
                    <a:pt x="24453" y="22081"/>
                  </a:lnTo>
                  <a:lnTo>
                    <a:pt x="24462" y="22090"/>
                  </a:lnTo>
                  <a:lnTo>
                    <a:pt x="24471" y="22098"/>
                  </a:lnTo>
                  <a:lnTo>
                    <a:pt x="24480" y="22106"/>
                  </a:lnTo>
                  <a:lnTo>
                    <a:pt x="24489" y="22114"/>
                  </a:lnTo>
                  <a:lnTo>
                    <a:pt x="24498" y="22122"/>
                  </a:lnTo>
                  <a:lnTo>
                    <a:pt x="24507" y="22130"/>
                  </a:lnTo>
                  <a:lnTo>
                    <a:pt x="24516" y="22138"/>
                  </a:lnTo>
                  <a:lnTo>
                    <a:pt x="24525" y="22146"/>
                  </a:lnTo>
                  <a:lnTo>
                    <a:pt x="24534" y="22155"/>
                  </a:lnTo>
                  <a:lnTo>
                    <a:pt x="24543" y="22163"/>
                  </a:lnTo>
                  <a:lnTo>
                    <a:pt x="24552" y="22171"/>
                  </a:lnTo>
                  <a:lnTo>
                    <a:pt x="24561" y="22179"/>
                  </a:lnTo>
                  <a:lnTo>
                    <a:pt x="24570" y="22187"/>
                  </a:lnTo>
                  <a:lnTo>
                    <a:pt x="24579" y="22195"/>
                  </a:lnTo>
                  <a:lnTo>
                    <a:pt x="24588" y="22203"/>
                  </a:lnTo>
                  <a:lnTo>
                    <a:pt x="24597" y="22211"/>
                  </a:lnTo>
                  <a:lnTo>
                    <a:pt x="24606" y="22220"/>
                  </a:lnTo>
                  <a:lnTo>
                    <a:pt x="24615" y="22228"/>
                  </a:lnTo>
                  <a:lnTo>
                    <a:pt x="24624" y="22236"/>
                  </a:lnTo>
                  <a:lnTo>
                    <a:pt x="24633" y="22244"/>
                  </a:lnTo>
                  <a:lnTo>
                    <a:pt x="24642" y="22252"/>
                  </a:lnTo>
                  <a:lnTo>
                    <a:pt x="24651" y="22260"/>
                  </a:lnTo>
                  <a:lnTo>
                    <a:pt x="24660" y="22268"/>
                  </a:lnTo>
                  <a:lnTo>
                    <a:pt x="24669" y="22276"/>
                  </a:lnTo>
                  <a:lnTo>
                    <a:pt x="24678" y="22285"/>
                  </a:lnTo>
                  <a:lnTo>
                    <a:pt x="24687" y="22293"/>
                  </a:lnTo>
                  <a:lnTo>
                    <a:pt x="24696" y="22301"/>
                  </a:lnTo>
                  <a:lnTo>
                    <a:pt x="24705" y="22309"/>
                  </a:lnTo>
                  <a:lnTo>
                    <a:pt x="24714" y="22317"/>
                  </a:lnTo>
                  <a:lnTo>
                    <a:pt x="24723" y="22325"/>
                  </a:lnTo>
                  <a:lnTo>
                    <a:pt x="24732" y="22333"/>
                  </a:lnTo>
                  <a:lnTo>
                    <a:pt x="24741" y="22342"/>
                  </a:lnTo>
                  <a:lnTo>
                    <a:pt x="24750" y="22350"/>
                  </a:lnTo>
                  <a:lnTo>
                    <a:pt x="24759" y="22358"/>
                  </a:lnTo>
                  <a:lnTo>
                    <a:pt x="24768" y="22366"/>
                  </a:lnTo>
                  <a:lnTo>
                    <a:pt x="24777" y="22374"/>
                  </a:lnTo>
                  <a:lnTo>
                    <a:pt x="24786" y="22382"/>
                  </a:lnTo>
                  <a:lnTo>
                    <a:pt x="24795" y="22390"/>
                  </a:lnTo>
                  <a:lnTo>
                    <a:pt x="24804" y="22398"/>
                  </a:lnTo>
                  <a:lnTo>
                    <a:pt x="24813" y="22407"/>
                  </a:lnTo>
                  <a:lnTo>
                    <a:pt x="24822" y="22415"/>
                  </a:lnTo>
                  <a:lnTo>
                    <a:pt x="24831" y="22423"/>
                  </a:lnTo>
                  <a:lnTo>
                    <a:pt x="24840" y="22431"/>
                  </a:lnTo>
                  <a:lnTo>
                    <a:pt x="24849" y="22439"/>
                  </a:lnTo>
                  <a:lnTo>
                    <a:pt x="24858" y="22447"/>
                  </a:lnTo>
                  <a:lnTo>
                    <a:pt x="24867" y="22455"/>
                  </a:lnTo>
                  <a:lnTo>
                    <a:pt x="24876" y="22463"/>
                  </a:lnTo>
                  <a:lnTo>
                    <a:pt x="24885" y="22472"/>
                  </a:lnTo>
                  <a:lnTo>
                    <a:pt x="24894" y="22480"/>
                  </a:lnTo>
                  <a:lnTo>
                    <a:pt x="24903" y="22488"/>
                  </a:lnTo>
                  <a:lnTo>
                    <a:pt x="24912" y="22496"/>
                  </a:lnTo>
                  <a:lnTo>
                    <a:pt x="24921" y="22504"/>
                  </a:lnTo>
                  <a:lnTo>
                    <a:pt x="24930" y="22512"/>
                  </a:lnTo>
                  <a:lnTo>
                    <a:pt x="24939" y="22520"/>
                  </a:lnTo>
                  <a:lnTo>
                    <a:pt x="24948" y="22528"/>
                  </a:lnTo>
                  <a:lnTo>
                    <a:pt x="24957" y="22537"/>
                  </a:lnTo>
                  <a:lnTo>
                    <a:pt x="24966" y="22545"/>
                  </a:lnTo>
                  <a:lnTo>
                    <a:pt x="24975" y="22553"/>
                  </a:lnTo>
                  <a:lnTo>
                    <a:pt x="24984" y="22561"/>
                  </a:lnTo>
                  <a:lnTo>
                    <a:pt x="24993" y="22569"/>
                  </a:lnTo>
                  <a:lnTo>
                    <a:pt x="25002" y="22577"/>
                  </a:lnTo>
                  <a:lnTo>
                    <a:pt x="25011" y="22585"/>
                  </a:lnTo>
                  <a:lnTo>
                    <a:pt x="25020" y="22593"/>
                  </a:lnTo>
                  <a:lnTo>
                    <a:pt x="25029" y="22602"/>
                  </a:lnTo>
                  <a:lnTo>
                    <a:pt x="25038" y="22610"/>
                  </a:lnTo>
                  <a:lnTo>
                    <a:pt x="25047" y="22618"/>
                  </a:lnTo>
                  <a:lnTo>
                    <a:pt x="25056" y="22626"/>
                  </a:lnTo>
                  <a:lnTo>
                    <a:pt x="25065" y="22634"/>
                  </a:lnTo>
                  <a:lnTo>
                    <a:pt x="25074" y="22642"/>
                  </a:lnTo>
                  <a:lnTo>
                    <a:pt x="25083" y="22650"/>
                  </a:lnTo>
                  <a:lnTo>
                    <a:pt x="25092" y="22658"/>
                  </a:lnTo>
                  <a:lnTo>
                    <a:pt x="25101" y="22667"/>
                  </a:lnTo>
                  <a:lnTo>
                    <a:pt x="25110" y="22675"/>
                  </a:lnTo>
                  <a:lnTo>
                    <a:pt x="25119" y="22683"/>
                  </a:lnTo>
                  <a:lnTo>
                    <a:pt x="25128" y="22691"/>
                  </a:lnTo>
                  <a:lnTo>
                    <a:pt x="25137" y="22699"/>
                  </a:lnTo>
                  <a:lnTo>
                    <a:pt x="25146" y="22707"/>
                  </a:lnTo>
                  <a:lnTo>
                    <a:pt x="25155" y="22715"/>
                  </a:lnTo>
                  <a:lnTo>
                    <a:pt x="25164" y="22723"/>
                  </a:lnTo>
                  <a:lnTo>
                    <a:pt x="25173" y="22732"/>
                  </a:lnTo>
                  <a:lnTo>
                    <a:pt x="25182" y="22740"/>
                  </a:lnTo>
                  <a:lnTo>
                    <a:pt x="25191" y="22748"/>
                  </a:lnTo>
                  <a:lnTo>
                    <a:pt x="25200" y="22756"/>
                  </a:lnTo>
                  <a:lnTo>
                    <a:pt x="25209" y="22764"/>
                  </a:lnTo>
                  <a:lnTo>
                    <a:pt x="25218" y="22772"/>
                  </a:lnTo>
                  <a:lnTo>
                    <a:pt x="25227" y="22780"/>
                  </a:lnTo>
                  <a:lnTo>
                    <a:pt x="25236" y="22789"/>
                  </a:lnTo>
                  <a:lnTo>
                    <a:pt x="25245" y="22797"/>
                  </a:lnTo>
                  <a:lnTo>
                    <a:pt x="25254" y="22805"/>
                  </a:lnTo>
                  <a:lnTo>
                    <a:pt x="25263" y="22813"/>
                  </a:lnTo>
                  <a:lnTo>
                    <a:pt x="25272" y="22821"/>
                  </a:lnTo>
                  <a:lnTo>
                    <a:pt x="25281" y="22829"/>
                  </a:lnTo>
                  <a:lnTo>
                    <a:pt x="25290" y="22837"/>
                  </a:lnTo>
                  <a:lnTo>
                    <a:pt x="25299" y="22845"/>
                  </a:lnTo>
                  <a:lnTo>
                    <a:pt x="25308" y="22854"/>
                  </a:lnTo>
                  <a:lnTo>
                    <a:pt x="25317" y="22862"/>
                  </a:lnTo>
                  <a:lnTo>
                    <a:pt x="25326" y="22870"/>
                  </a:lnTo>
                  <a:lnTo>
                    <a:pt x="25335" y="22878"/>
                  </a:lnTo>
                  <a:lnTo>
                    <a:pt x="25344" y="22886"/>
                  </a:lnTo>
                  <a:lnTo>
                    <a:pt x="25353" y="22894"/>
                  </a:lnTo>
                  <a:lnTo>
                    <a:pt x="25362" y="22902"/>
                  </a:lnTo>
                  <a:lnTo>
                    <a:pt x="25371" y="22910"/>
                  </a:lnTo>
                  <a:lnTo>
                    <a:pt x="25380" y="22919"/>
                  </a:lnTo>
                  <a:lnTo>
                    <a:pt x="25389" y="22927"/>
                  </a:lnTo>
                  <a:lnTo>
                    <a:pt x="25398" y="22935"/>
                  </a:lnTo>
                  <a:lnTo>
                    <a:pt x="25407" y="22943"/>
                  </a:lnTo>
                  <a:lnTo>
                    <a:pt x="25416" y="22951"/>
                  </a:lnTo>
                  <a:lnTo>
                    <a:pt x="25425" y="22959"/>
                  </a:lnTo>
                  <a:lnTo>
                    <a:pt x="25434" y="22967"/>
                  </a:lnTo>
                  <a:lnTo>
                    <a:pt x="25443" y="22975"/>
                  </a:lnTo>
                  <a:lnTo>
                    <a:pt x="25452" y="22984"/>
                  </a:lnTo>
                  <a:lnTo>
                    <a:pt x="25461" y="22992"/>
                  </a:lnTo>
                  <a:lnTo>
                    <a:pt x="25470" y="23000"/>
                  </a:lnTo>
                  <a:lnTo>
                    <a:pt x="25479" y="23008"/>
                  </a:lnTo>
                  <a:lnTo>
                    <a:pt x="25488" y="23016"/>
                  </a:lnTo>
                  <a:lnTo>
                    <a:pt x="25497" y="23024"/>
                  </a:lnTo>
                  <a:lnTo>
                    <a:pt x="25506" y="23032"/>
                  </a:lnTo>
                  <a:lnTo>
                    <a:pt x="25515" y="23040"/>
                  </a:lnTo>
                  <a:lnTo>
                    <a:pt x="25524" y="23049"/>
                  </a:lnTo>
                  <a:lnTo>
                    <a:pt x="25533" y="23057"/>
                  </a:lnTo>
                  <a:lnTo>
                    <a:pt x="25542" y="23065"/>
                  </a:lnTo>
                  <a:lnTo>
                    <a:pt x="25551" y="23073"/>
                  </a:lnTo>
                  <a:lnTo>
                    <a:pt x="25560" y="23081"/>
                  </a:lnTo>
                  <a:lnTo>
                    <a:pt x="25569" y="23089"/>
                  </a:lnTo>
                  <a:lnTo>
                    <a:pt x="25578" y="23097"/>
                  </a:lnTo>
                  <a:lnTo>
                    <a:pt x="25587" y="23105"/>
                  </a:lnTo>
                  <a:lnTo>
                    <a:pt x="25596" y="23114"/>
                  </a:lnTo>
                  <a:lnTo>
                    <a:pt x="25605" y="23122"/>
                  </a:lnTo>
                  <a:lnTo>
                    <a:pt x="25614" y="23130"/>
                  </a:lnTo>
                  <a:lnTo>
                    <a:pt x="25623" y="23138"/>
                  </a:lnTo>
                  <a:lnTo>
                    <a:pt x="25632" y="23146"/>
                  </a:lnTo>
                  <a:lnTo>
                    <a:pt x="25641" y="23154"/>
                  </a:lnTo>
                  <a:lnTo>
                    <a:pt x="25650" y="23162"/>
                  </a:lnTo>
                  <a:lnTo>
                    <a:pt x="25659" y="23170"/>
                  </a:lnTo>
                  <a:lnTo>
                    <a:pt x="25668" y="23179"/>
                  </a:lnTo>
                  <a:lnTo>
                    <a:pt x="25677" y="23187"/>
                  </a:lnTo>
                  <a:lnTo>
                    <a:pt x="25686" y="23195"/>
                  </a:lnTo>
                  <a:lnTo>
                    <a:pt x="25695" y="23203"/>
                  </a:lnTo>
                  <a:lnTo>
                    <a:pt x="25704" y="23211"/>
                  </a:lnTo>
                  <a:lnTo>
                    <a:pt x="25713" y="23219"/>
                  </a:lnTo>
                  <a:lnTo>
                    <a:pt x="25722" y="23227"/>
                  </a:lnTo>
                  <a:lnTo>
                    <a:pt x="25731" y="23236"/>
                  </a:lnTo>
                  <a:lnTo>
                    <a:pt x="25740" y="23244"/>
                  </a:lnTo>
                  <a:lnTo>
                    <a:pt x="25749" y="23252"/>
                  </a:lnTo>
                  <a:lnTo>
                    <a:pt x="25758" y="23260"/>
                  </a:lnTo>
                  <a:lnTo>
                    <a:pt x="25767" y="23268"/>
                  </a:lnTo>
                  <a:lnTo>
                    <a:pt x="25776" y="23276"/>
                  </a:lnTo>
                  <a:lnTo>
                    <a:pt x="25785" y="23284"/>
                  </a:lnTo>
                  <a:lnTo>
                    <a:pt x="25794" y="23292"/>
                  </a:lnTo>
                  <a:lnTo>
                    <a:pt x="25803" y="23301"/>
                  </a:lnTo>
                  <a:lnTo>
                    <a:pt x="25812" y="23309"/>
                  </a:lnTo>
                  <a:lnTo>
                    <a:pt x="25821" y="23317"/>
                  </a:lnTo>
                  <a:lnTo>
                    <a:pt x="25830" y="23325"/>
                  </a:lnTo>
                  <a:lnTo>
                    <a:pt x="25839" y="23333"/>
                  </a:lnTo>
                  <a:lnTo>
                    <a:pt x="25848" y="23341"/>
                  </a:lnTo>
                  <a:lnTo>
                    <a:pt x="25857" y="23349"/>
                  </a:lnTo>
                  <a:lnTo>
                    <a:pt x="25866" y="23357"/>
                  </a:lnTo>
                  <a:lnTo>
                    <a:pt x="25875" y="23366"/>
                  </a:lnTo>
                  <a:lnTo>
                    <a:pt x="25884" y="23374"/>
                  </a:lnTo>
                  <a:lnTo>
                    <a:pt x="25893" y="23382"/>
                  </a:lnTo>
                  <a:lnTo>
                    <a:pt x="25902" y="23390"/>
                  </a:lnTo>
                  <a:lnTo>
                    <a:pt x="25911" y="23398"/>
                  </a:lnTo>
                  <a:lnTo>
                    <a:pt x="25920" y="23406"/>
                  </a:lnTo>
                  <a:lnTo>
                    <a:pt x="25929" y="23414"/>
                  </a:lnTo>
                  <a:lnTo>
                    <a:pt x="25938" y="23422"/>
                  </a:lnTo>
                  <a:lnTo>
                    <a:pt x="25947" y="23431"/>
                  </a:lnTo>
                  <a:lnTo>
                    <a:pt x="25956" y="23439"/>
                  </a:lnTo>
                  <a:lnTo>
                    <a:pt x="25965" y="23447"/>
                  </a:lnTo>
                  <a:lnTo>
                    <a:pt x="25974" y="23455"/>
                  </a:lnTo>
                  <a:lnTo>
                    <a:pt x="25983" y="23463"/>
                  </a:lnTo>
                  <a:lnTo>
                    <a:pt x="25992" y="23471"/>
                  </a:lnTo>
                  <a:lnTo>
                    <a:pt x="26001" y="23479"/>
                  </a:lnTo>
                  <a:lnTo>
                    <a:pt x="26010" y="23487"/>
                  </a:lnTo>
                  <a:lnTo>
                    <a:pt x="26019" y="23496"/>
                  </a:lnTo>
                  <a:lnTo>
                    <a:pt x="26028" y="23504"/>
                  </a:lnTo>
                  <a:lnTo>
                    <a:pt x="26037" y="23512"/>
                  </a:lnTo>
                  <a:lnTo>
                    <a:pt x="26046" y="23520"/>
                  </a:lnTo>
                  <a:lnTo>
                    <a:pt x="26055" y="23528"/>
                  </a:lnTo>
                  <a:lnTo>
                    <a:pt x="26064" y="23536"/>
                  </a:lnTo>
                  <a:lnTo>
                    <a:pt x="26073" y="23544"/>
                  </a:lnTo>
                  <a:lnTo>
                    <a:pt x="26082" y="23552"/>
                  </a:lnTo>
                  <a:lnTo>
                    <a:pt x="26091" y="23561"/>
                  </a:lnTo>
                  <a:lnTo>
                    <a:pt x="26100" y="23569"/>
                  </a:lnTo>
                  <a:lnTo>
                    <a:pt x="26109" y="23577"/>
                  </a:lnTo>
                  <a:lnTo>
                    <a:pt x="26118" y="23585"/>
                  </a:lnTo>
                  <a:lnTo>
                    <a:pt x="26127" y="23593"/>
                  </a:lnTo>
                  <a:lnTo>
                    <a:pt x="26136" y="23601"/>
                  </a:lnTo>
                  <a:lnTo>
                    <a:pt x="26145" y="23609"/>
                  </a:lnTo>
                  <a:lnTo>
                    <a:pt x="26154" y="23617"/>
                  </a:lnTo>
                  <a:lnTo>
                    <a:pt x="26163" y="23626"/>
                  </a:lnTo>
                  <a:lnTo>
                    <a:pt x="26172" y="23634"/>
                  </a:lnTo>
                  <a:lnTo>
                    <a:pt x="26181" y="23642"/>
                  </a:lnTo>
                  <a:lnTo>
                    <a:pt x="26190" y="23650"/>
                  </a:lnTo>
                  <a:lnTo>
                    <a:pt x="26199" y="23658"/>
                  </a:lnTo>
                  <a:lnTo>
                    <a:pt x="26208" y="23666"/>
                  </a:lnTo>
                  <a:lnTo>
                    <a:pt x="26217" y="23674"/>
                  </a:lnTo>
                  <a:lnTo>
                    <a:pt x="26226" y="23683"/>
                  </a:lnTo>
                  <a:lnTo>
                    <a:pt x="26235" y="23691"/>
                  </a:lnTo>
                  <a:lnTo>
                    <a:pt x="26244" y="23699"/>
                  </a:lnTo>
                  <a:lnTo>
                    <a:pt x="26253" y="23707"/>
                  </a:lnTo>
                  <a:lnTo>
                    <a:pt x="26262" y="23715"/>
                  </a:lnTo>
                  <a:lnTo>
                    <a:pt x="26271" y="23723"/>
                  </a:lnTo>
                  <a:lnTo>
                    <a:pt x="26280" y="23731"/>
                  </a:lnTo>
                  <a:lnTo>
                    <a:pt x="26289" y="23739"/>
                  </a:lnTo>
                  <a:lnTo>
                    <a:pt x="26298" y="23748"/>
                  </a:lnTo>
                  <a:lnTo>
                    <a:pt x="26307" y="23756"/>
                  </a:lnTo>
                  <a:lnTo>
                    <a:pt x="26316" y="23764"/>
                  </a:lnTo>
                  <a:lnTo>
                    <a:pt x="26325" y="23772"/>
                  </a:lnTo>
                  <a:lnTo>
                    <a:pt x="26334" y="23780"/>
                  </a:lnTo>
                  <a:lnTo>
                    <a:pt x="26343" y="23788"/>
                  </a:lnTo>
                  <a:lnTo>
                    <a:pt x="26352" y="23796"/>
                  </a:lnTo>
                  <a:lnTo>
                    <a:pt x="26361" y="23804"/>
                  </a:lnTo>
                  <a:lnTo>
                    <a:pt x="26370" y="23813"/>
                  </a:lnTo>
                  <a:lnTo>
                    <a:pt x="26379" y="23821"/>
                  </a:lnTo>
                  <a:lnTo>
                    <a:pt x="26388" y="23829"/>
                  </a:lnTo>
                  <a:lnTo>
                    <a:pt x="26397" y="23837"/>
                  </a:lnTo>
                  <a:lnTo>
                    <a:pt x="26406" y="23845"/>
                  </a:lnTo>
                  <a:lnTo>
                    <a:pt x="26415" y="23853"/>
                  </a:lnTo>
                  <a:lnTo>
                    <a:pt x="26424" y="23861"/>
                  </a:lnTo>
                  <a:lnTo>
                    <a:pt x="26433" y="23869"/>
                  </a:lnTo>
                  <a:lnTo>
                    <a:pt x="26442" y="23878"/>
                  </a:lnTo>
                  <a:lnTo>
                    <a:pt x="26451" y="23886"/>
                  </a:lnTo>
                  <a:lnTo>
                    <a:pt x="26460" y="23894"/>
                  </a:lnTo>
                  <a:lnTo>
                    <a:pt x="26469" y="23902"/>
                  </a:lnTo>
                  <a:lnTo>
                    <a:pt x="26478" y="23910"/>
                  </a:lnTo>
                  <a:lnTo>
                    <a:pt x="26487" y="23918"/>
                  </a:lnTo>
                  <a:lnTo>
                    <a:pt x="26496" y="23926"/>
                  </a:lnTo>
                  <a:lnTo>
                    <a:pt x="26505" y="23934"/>
                  </a:lnTo>
                  <a:lnTo>
                    <a:pt x="26514" y="23943"/>
                  </a:lnTo>
                  <a:lnTo>
                    <a:pt x="26523" y="23951"/>
                  </a:lnTo>
                  <a:lnTo>
                    <a:pt x="26532" y="23959"/>
                  </a:lnTo>
                  <a:lnTo>
                    <a:pt x="26541" y="23967"/>
                  </a:lnTo>
                  <a:lnTo>
                    <a:pt x="26550" y="23975"/>
                  </a:lnTo>
                  <a:lnTo>
                    <a:pt x="26559" y="23983"/>
                  </a:lnTo>
                  <a:lnTo>
                    <a:pt x="26568" y="23991"/>
                  </a:lnTo>
                  <a:lnTo>
                    <a:pt x="26577" y="23999"/>
                  </a:lnTo>
                  <a:lnTo>
                    <a:pt x="26586" y="24008"/>
                  </a:lnTo>
                  <a:lnTo>
                    <a:pt x="26595" y="24016"/>
                  </a:lnTo>
                  <a:lnTo>
                    <a:pt x="26604" y="24024"/>
                  </a:lnTo>
                  <a:lnTo>
                    <a:pt x="26613" y="24032"/>
                  </a:lnTo>
                  <a:lnTo>
                    <a:pt x="26622" y="24040"/>
                  </a:lnTo>
                  <a:lnTo>
                    <a:pt x="26631" y="24048"/>
                  </a:lnTo>
                  <a:lnTo>
                    <a:pt x="26640" y="24056"/>
                  </a:lnTo>
                  <a:lnTo>
                    <a:pt x="26649" y="24064"/>
                  </a:lnTo>
                  <a:lnTo>
                    <a:pt x="26658" y="24073"/>
                  </a:lnTo>
                  <a:lnTo>
                    <a:pt x="26667" y="24081"/>
                  </a:lnTo>
                  <a:lnTo>
                    <a:pt x="26676" y="24089"/>
                  </a:lnTo>
                  <a:lnTo>
                    <a:pt x="26685" y="24097"/>
                  </a:lnTo>
                  <a:lnTo>
                    <a:pt x="26694" y="24105"/>
                  </a:lnTo>
                  <a:lnTo>
                    <a:pt x="26703" y="24113"/>
                  </a:lnTo>
                  <a:lnTo>
                    <a:pt x="26712" y="24121"/>
                  </a:lnTo>
                  <a:lnTo>
                    <a:pt x="26721" y="24130"/>
                  </a:lnTo>
                  <a:lnTo>
                    <a:pt x="26730" y="24138"/>
                  </a:lnTo>
                  <a:lnTo>
                    <a:pt x="26739" y="24146"/>
                  </a:lnTo>
                  <a:lnTo>
                    <a:pt x="26748" y="24154"/>
                  </a:lnTo>
                  <a:lnTo>
                    <a:pt x="26757" y="24162"/>
                  </a:lnTo>
                  <a:lnTo>
                    <a:pt x="26766" y="24170"/>
                  </a:lnTo>
                  <a:lnTo>
                    <a:pt x="26775" y="24178"/>
                  </a:lnTo>
                  <a:lnTo>
                    <a:pt x="26784" y="24186"/>
                  </a:lnTo>
                  <a:lnTo>
                    <a:pt x="26793" y="24195"/>
                  </a:lnTo>
                  <a:lnTo>
                    <a:pt x="26802" y="24203"/>
                  </a:lnTo>
                  <a:lnTo>
                    <a:pt x="26811" y="24211"/>
                  </a:lnTo>
                  <a:lnTo>
                    <a:pt x="26820" y="24219"/>
                  </a:lnTo>
                  <a:lnTo>
                    <a:pt x="26829" y="24227"/>
                  </a:lnTo>
                  <a:lnTo>
                    <a:pt x="26838" y="24235"/>
                  </a:lnTo>
                  <a:lnTo>
                    <a:pt x="26847" y="24243"/>
                  </a:lnTo>
                  <a:lnTo>
                    <a:pt x="26856" y="24251"/>
                  </a:lnTo>
                  <a:lnTo>
                    <a:pt x="26865" y="24260"/>
                  </a:lnTo>
                  <a:lnTo>
                    <a:pt x="26874" y="24268"/>
                  </a:lnTo>
                  <a:lnTo>
                    <a:pt x="26883" y="24276"/>
                  </a:lnTo>
                  <a:lnTo>
                    <a:pt x="26892" y="24284"/>
                  </a:lnTo>
                  <a:lnTo>
                    <a:pt x="26901" y="24292"/>
                  </a:lnTo>
                  <a:lnTo>
                    <a:pt x="26910" y="24300"/>
                  </a:lnTo>
                  <a:lnTo>
                    <a:pt x="26919" y="24308"/>
                  </a:lnTo>
                  <a:lnTo>
                    <a:pt x="26928" y="24316"/>
                  </a:lnTo>
                  <a:lnTo>
                    <a:pt x="26937" y="24325"/>
                  </a:lnTo>
                  <a:lnTo>
                    <a:pt x="26946" y="24333"/>
                  </a:lnTo>
                  <a:lnTo>
                    <a:pt x="26955" y="24341"/>
                  </a:lnTo>
                  <a:lnTo>
                    <a:pt x="26964" y="24349"/>
                  </a:lnTo>
                  <a:lnTo>
                    <a:pt x="26973" y="24357"/>
                  </a:lnTo>
                  <a:lnTo>
                    <a:pt x="26982" y="24365"/>
                  </a:lnTo>
                  <a:lnTo>
                    <a:pt x="26991" y="24373"/>
                  </a:lnTo>
                  <a:lnTo>
                    <a:pt x="27000" y="24381"/>
                  </a:lnTo>
                  <a:lnTo>
                    <a:pt x="27009" y="24390"/>
                  </a:lnTo>
                  <a:lnTo>
                    <a:pt x="27018" y="24398"/>
                  </a:lnTo>
                  <a:lnTo>
                    <a:pt x="27027" y="24406"/>
                  </a:lnTo>
                  <a:lnTo>
                    <a:pt x="27036" y="24414"/>
                  </a:lnTo>
                  <a:lnTo>
                    <a:pt x="27045" y="24422"/>
                  </a:lnTo>
                  <a:lnTo>
                    <a:pt x="27054" y="24430"/>
                  </a:lnTo>
                  <a:lnTo>
                    <a:pt x="27063" y="24438"/>
                  </a:lnTo>
                  <a:lnTo>
                    <a:pt x="27072" y="24446"/>
                  </a:lnTo>
                  <a:lnTo>
                    <a:pt x="27081" y="24455"/>
                  </a:lnTo>
                  <a:lnTo>
                    <a:pt x="27090" y="24463"/>
                  </a:lnTo>
                  <a:lnTo>
                    <a:pt x="27099" y="24471"/>
                  </a:lnTo>
                  <a:lnTo>
                    <a:pt x="27108" y="24479"/>
                  </a:lnTo>
                  <a:lnTo>
                    <a:pt x="27117" y="24487"/>
                  </a:lnTo>
                  <a:lnTo>
                    <a:pt x="27126" y="24495"/>
                  </a:lnTo>
                  <a:lnTo>
                    <a:pt x="27135" y="24503"/>
                  </a:lnTo>
                  <a:lnTo>
                    <a:pt x="27144" y="24511"/>
                  </a:lnTo>
                  <a:lnTo>
                    <a:pt x="27153" y="24520"/>
                  </a:lnTo>
                  <a:lnTo>
                    <a:pt x="27162" y="24528"/>
                  </a:lnTo>
                  <a:lnTo>
                    <a:pt x="27171" y="24536"/>
                  </a:lnTo>
                  <a:lnTo>
                    <a:pt x="27180" y="24544"/>
                  </a:lnTo>
                  <a:lnTo>
                    <a:pt x="27189" y="24552"/>
                  </a:lnTo>
                  <a:lnTo>
                    <a:pt x="27198" y="24560"/>
                  </a:lnTo>
                  <a:lnTo>
                    <a:pt x="27207" y="24568"/>
                  </a:lnTo>
                  <a:lnTo>
                    <a:pt x="27216" y="24577"/>
                  </a:lnTo>
                  <a:lnTo>
                    <a:pt x="27225" y="24585"/>
                  </a:lnTo>
                  <a:lnTo>
                    <a:pt x="27234" y="24593"/>
                  </a:lnTo>
                  <a:lnTo>
                    <a:pt x="27243" y="24601"/>
                  </a:lnTo>
                  <a:lnTo>
                    <a:pt x="27252" y="24609"/>
                  </a:lnTo>
                  <a:lnTo>
                    <a:pt x="27261" y="24617"/>
                  </a:lnTo>
                  <a:lnTo>
                    <a:pt x="27270" y="24625"/>
                  </a:lnTo>
                  <a:lnTo>
                    <a:pt x="27279" y="24633"/>
                  </a:lnTo>
                  <a:lnTo>
                    <a:pt x="27288" y="24642"/>
                  </a:lnTo>
                  <a:lnTo>
                    <a:pt x="27297" y="24650"/>
                  </a:lnTo>
                  <a:lnTo>
                    <a:pt x="27306" y="24658"/>
                  </a:lnTo>
                  <a:lnTo>
                    <a:pt x="27315" y="24666"/>
                  </a:lnTo>
                  <a:lnTo>
                    <a:pt x="27324" y="24674"/>
                  </a:lnTo>
                  <a:lnTo>
                    <a:pt x="27333" y="24682"/>
                  </a:lnTo>
                  <a:lnTo>
                    <a:pt x="27342" y="24690"/>
                  </a:lnTo>
                  <a:lnTo>
                    <a:pt x="27351" y="24698"/>
                  </a:lnTo>
                  <a:lnTo>
                    <a:pt x="27360" y="24707"/>
                  </a:lnTo>
                  <a:lnTo>
                    <a:pt x="27369" y="24715"/>
                  </a:lnTo>
                  <a:lnTo>
                    <a:pt x="27378" y="24723"/>
                  </a:lnTo>
                  <a:lnTo>
                    <a:pt x="27387" y="24731"/>
                  </a:lnTo>
                  <a:lnTo>
                    <a:pt x="27396" y="24739"/>
                  </a:lnTo>
                  <a:lnTo>
                    <a:pt x="27405" y="24747"/>
                  </a:lnTo>
                  <a:lnTo>
                    <a:pt x="27414" y="24755"/>
                  </a:lnTo>
                  <a:lnTo>
                    <a:pt x="27423" y="24763"/>
                  </a:lnTo>
                  <a:lnTo>
                    <a:pt x="27432" y="24772"/>
                  </a:lnTo>
                  <a:lnTo>
                    <a:pt x="27441" y="24780"/>
                  </a:lnTo>
                  <a:lnTo>
                    <a:pt x="27450" y="24788"/>
                  </a:lnTo>
                  <a:lnTo>
                    <a:pt x="27459" y="24796"/>
                  </a:lnTo>
                  <a:lnTo>
                    <a:pt x="27468" y="24804"/>
                  </a:lnTo>
                  <a:lnTo>
                    <a:pt x="27477" y="24812"/>
                  </a:lnTo>
                  <a:lnTo>
                    <a:pt x="27486" y="24820"/>
                  </a:lnTo>
                  <a:lnTo>
                    <a:pt x="27495" y="24828"/>
                  </a:lnTo>
                  <a:lnTo>
                    <a:pt x="27504" y="24837"/>
                  </a:lnTo>
                  <a:lnTo>
                    <a:pt x="27513" y="24845"/>
                  </a:lnTo>
                  <a:lnTo>
                    <a:pt x="27522" y="24853"/>
                  </a:lnTo>
                  <a:lnTo>
                    <a:pt x="27531" y="24861"/>
                  </a:lnTo>
                  <a:lnTo>
                    <a:pt x="27540" y="24869"/>
                  </a:lnTo>
                  <a:lnTo>
                    <a:pt x="27549" y="24877"/>
                  </a:lnTo>
                  <a:lnTo>
                    <a:pt x="27558" y="24885"/>
                  </a:lnTo>
                  <a:lnTo>
                    <a:pt x="27567" y="24893"/>
                  </a:lnTo>
                  <a:lnTo>
                    <a:pt x="27576" y="24902"/>
                  </a:lnTo>
                  <a:lnTo>
                    <a:pt x="27585" y="24910"/>
                  </a:lnTo>
                  <a:lnTo>
                    <a:pt x="27594" y="24918"/>
                  </a:lnTo>
                  <a:lnTo>
                    <a:pt x="27603" y="24926"/>
                  </a:lnTo>
                  <a:lnTo>
                    <a:pt x="27612" y="24934"/>
                  </a:lnTo>
                  <a:lnTo>
                    <a:pt x="27621" y="24942"/>
                  </a:lnTo>
                  <a:lnTo>
                    <a:pt x="27630" y="24950"/>
                  </a:lnTo>
                  <a:lnTo>
                    <a:pt x="27639" y="24958"/>
                  </a:lnTo>
                  <a:lnTo>
                    <a:pt x="27648" y="24967"/>
                  </a:lnTo>
                  <a:lnTo>
                    <a:pt x="27657" y="24975"/>
                  </a:lnTo>
                  <a:lnTo>
                    <a:pt x="27666" y="24983"/>
                  </a:lnTo>
                  <a:lnTo>
                    <a:pt x="27675" y="24991"/>
                  </a:lnTo>
                  <a:lnTo>
                    <a:pt x="27684" y="24999"/>
                  </a:lnTo>
                  <a:lnTo>
                    <a:pt x="27693" y="25007"/>
                  </a:lnTo>
                  <a:lnTo>
                    <a:pt x="27702" y="25015"/>
                  </a:lnTo>
                  <a:lnTo>
                    <a:pt x="27711" y="25024"/>
                  </a:lnTo>
                  <a:lnTo>
                    <a:pt x="27720" y="25032"/>
                  </a:lnTo>
                  <a:lnTo>
                    <a:pt x="27729" y="25040"/>
                  </a:lnTo>
                  <a:lnTo>
                    <a:pt x="27738" y="25048"/>
                  </a:lnTo>
                  <a:lnTo>
                    <a:pt x="27747" y="25056"/>
                  </a:lnTo>
                </a:path>
              </a:pathLst>
            </a:cu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502" name="Rectangle 288"/>
          <p:cNvSpPr>
            <a:spLocks noChangeArrowheads="1"/>
          </p:cNvSpPr>
          <p:nvPr/>
        </p:nvSpPr>
        <p:spPr bwMode="auto">
          <a:xfrm rot="16200000">
            <a:off x="3790486" y="3172870"/>
            <a:ext cx="1944077" cy="14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Analyte Area / IS Area</a:t>
            </a:r>
            <a:endParaRPr kumimoji="0" lang="en-US" altLang="en-US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03" name="Rectangle 155"/>
          <p:cNvSpPr>
            <a:spLocks noChangeArrowheads="1"/>
          </p:cNvSpPr>
          <p:nvPr/>
        </p:nvSpPr>
        <p:spPr bwMode="auto">
          <a:xfrm>
            <a:off x="5026264" y="4382374"/>
            <a:ext cx="4059885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Analyte Conc. / IS </a:t>
            </a:r>
            <a:r>
              <a:rPr kumimoji="0" lang="en-US" altLang="en-US" sz="1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Conc</a:t>
            </a:r>
            <a:r>
              <a: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kumimoji="0" lang="en-US" altLang="en-US" sz="1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pg</a:t>
            </a:r>
            <a:r>
              <a: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kumimoji="0" lang="en-US" altLang="en-US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37322" y="0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60" name="TextBox 1459"/>
          <p:cNvSpPr txBox="1"/>
          <p:nvPr/>
        </p:nvSpPr>
        <p:spPr>
          <a:xfrm>
            <a:off x="430697" y="2272746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04" name="TextBox 1503"/>
          <p:cNvSpPr txBox="1"/>
          <p:nvPr/>
        </p:nvSpPr>
        <p:spPr>
          <a:xfrm>
            <a:off x="424073" y="4558748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05" name="TextBox 1504"/>
          <p:cNvSpPr txBox="1"/>
          <p:nvPr/>
        </p:nvSpPr>
        <p:spPr>
          <a:xfrm>
            <a:off x="5095466" y="0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</a:p>
        </p:txBody>
      </p:sp>
      <p:sp>
        <p:nvSpPr>
          <p:cNvPr id="1506" name="TextBox 1505"/>
          <p:cNvSpPr txBox="1"/>
          <p:nvPr/>
        </p:nvSpPr>
        <p:spPr>
          <a:xfrm>
            <a:off x="5068961" y="2299255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45530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203</Words>
  <Application>Microsoft Office PowerPoint</Application>
  <PresentationFormat>On-screen Show (4:3)</PresentationFormat>
  <Paragraphs>74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Wingdings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Kerry</dc:creator>
  <cp:lastModifiedBy>Kerry</cp:lastModifiedBy>
  <cp:revision>6</cp:revision>
  <dcterms:created xsi:type="dcterms:W3CDTF">2014-07-06T02:19:22Z</dcterms:created>
  <dcterms:modified xsi:type="dcterms:W3CDTF">2014-07-29T20:32:08Z</dcterms:modified>
</cp:coreProperties>
</file>