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97" autoAdjust="0"/>
    <p:restoredTop sz="94660"/>
  </p:normalViewPr>
  <p:slideViewPr>
    <p:cSldViewPr snapToGrid="0">
      <p:cViewPr varScale="1">
        <p:scale>
          <a:sx n="77" d="100"/>
          <a:sy n="77" d="100"/>
        </p:scale>
        <p:origin x="4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image" Target="../media/image1.emf"/><Relationship Id="rId5" Type="http://schemas.openxmlformats.org/officeDocument/2006/relationships/image" Target="../media/image5.emf"/><Relationship Id="rId4" Type="http://schemas.openxmlformats.org/officeDocument/2006/relationships/image" Target="../media/image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C4B2A8-F38B-47EB-9F33-A1B4BE96DD25}" type="datetimeFigureOut">
              <a:rPr lang="en-US" smtClean="0"/>
              <a:t>2/27/2014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3BCDD7-9C2B-4A1B-B26B-EE0EC1E528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77510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Supplementary</a:t>
            </a:r>
            <a:r>
              <a:rPr lang="en-US" baseline="0" dirty="0" smtClean="0"/>
              <a:t> Table 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EA5283-FC69-4C70-B147-B66DFBC9E10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19963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31E21-6D65-43B5-9143-05B7D31A40CA}" type="datetimeFigureOut">
              <a:rPr lang="en-US" smtClean="0"/>
              <a:t>2/27/2014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3EF72-2B7E-4870-90A8-D0BB9329EA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42910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31E21-6D65-43B5-9143-05B7D31A40CA}" type="datetimeFigureOut">
              <a:rPr lang="en-US" smtClean="0"/>
              <a:t>2/27/2014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3EF72-2B7E-4870-90A8-D0BB9329EA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87474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31E21-6D65-43B5-9143-05B7D31A40CA}" type="datetimeFigureOut">
              <a:rPr lang="en-US" smtClean="0"/>
              <a:t>2/27/2014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3EF72-2B7E-4870-90A8-D0BB9329EA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1532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31E21-6D65-43B5-9143-05B7D31A40CA}" type="datetimeFigureOut">
              <a:rPr lang="en-US" smtClean="0"/>
              <a:t>2/27/2014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3EF72-2B7E-4870-90A8-D0BB9329EA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0887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31E21-6D65-43B5-9143-05B7D31A40CA}" type="datetimeFigureOut">
              <a:rPr lang="en-US" smtClean="0"/>
              <a:t>2/27/2014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3EF72-2B7E-4870-90A8-D0BB9329EA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49996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31E21-6D65-43B5-9143-05B7D31A40CA}" type="datetimeFigureOut">
              <a:rPr lang="en-US" smtClean="0"/>
              <a:t>2/27/2014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3EF72-2B7E-4870-90A8-D0BB9329EA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59796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31E21-6D65-43B5-9143-05B7D31A40CA}" type="datetimeFigureOut">
              <a:rPr lang="en-US" smtClean="0"/>
              <a:t>2/27/2014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3EF72-2B7E-4870-90A8-D0BB9329EA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57686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31E21-6D65-43B5-9143-05B7D31A40CA}" type="datetimeFigureOut">
              <a:rPr lang="en-US" smtClean="0"/>
              <a:t>2/27/2014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3EF72-2B7E-4870-90A8-D0BB9329EA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83611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31E21-6D65-43B5-9143-05B7D31A40CA}" type="datetimeFigureOut">
              <a:rPr lang="en-US" smtClean="0"/>
              <a:t>2/27/2014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3EF72-2B7E-4870-90A8-D0BB9329EA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84936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31E21-6D65-43B5-9143-05B7D31A40CA}" type="datetimeFigureOut">
              <a:rPr lang="en-US" smtClean="0"/>
              <a:t>2/27/2014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3EF72-2B7E-4870-90A8-D0BB9329EA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64190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31E21-6D65-43B5-9143-05B7D31A40CA}" type="datetimeFigureOut">
              <a:rPr lang="en-US" smtClean="0"/>
              <a:t>2/27/2014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3EF72-2B7E-4870-90A8-D0BB9329EA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41401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431E21-6D65-43B5-9143-05B7D31A40CA}" type="datetimeFigureOut">
              <a:rPr lang="en-US" smtClean="0"/>
              <a:t>2/27/2014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F3EF72-2B7E-4870-90A8-D0BB9329EA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27880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13" Type="http://schemas.openxmlformats.org/officeDocument/2006/relationships/image" Target="../media/image5.emf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2.emf"/><Relationship Id="rId12" Type="http://schemas.openxmlformats.org/officeDocument/2006/relationships/oleObject" Target="../embeddings/oleObject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11" Type="http://schemas.openxmlformats.org/officeDocument/2006/relationships/image" Target="../media/image4.emf"/><Relationship Id="rId5" Type="http://schemas.openxmlformats.org/officeDocument/2006/relationships/image" Target="../media/image1.emf"/><Relationship Id="rId10" Type="http://schemas.openxmlformats.org/officeDocument/2006/relationships/oleObject" Target="../embeddings/oleObject4.bin"/><Relationship Id="rId4" Type="http://schemas.openxmlformats.org/officeDocument/2006/relationships/oleObject" Target="../embeddings/oleObject1.bin"/><Relationship Id="rId9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Table 11"/>
          <p:cNvGraphicFramePr>
            <a:graphicFrameLocks noGrp="1"/>
          </p:cNvGraphicFramePr>
          <p:nvPr>
            <p:extLst/>
          </p:nvPr>
        </p:nvGraphicFramePr>
        <p:xfrm>
          <a:off x="525780" y="468889"/>
          <a:ext cx="5694398" cy="6314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50920"/>
                <a:gridCol w="2143478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ysClr val="windowText" lastClr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Stable</a:t>
                      </a:r>
                      <a:r>
                        <a:rPr lang="en-US" baseline="0" dirty="0" smtClean="0">
                          <a:solidFill>
                            <a:sysClr val="windowText" lastClr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Isotope</a:t>
                      </a:r>
                      <a:endParaRPr lang="en-US" dirty="0">
                        <a:solidFill>
                          <a:sysClr val="windowText" lastClr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ysClr val="windowText" lastClr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Structure</a:t>
                      </a:r>
                      <a:endParaRPr lang="en-US" dirty="0">
                        <a:solidFill>
                          <a:sysClr val="windowText" lastClr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11252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[D</a:t>
                      </a:r>
                      <a:r>
                        <a:rPr lang="en-US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]-E1 (2,4,16,16)</a:t>
                      </a:r>
                      <a:endParaRPr lang="en-US" dirty="0" smtClean="0">
                        <a:solidFill>
                          <a:sysClr val="windowText" lastClr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en-US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m/z</a:t>
                      </a:r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273.2</a:t>
                      </a:r>
                    </a:p>
                    <a:p>
                      <a:pPr algn="ctr"/>
                      <a:endParaRPr lang="en-US" dirty="0" smtClean="0">
                        <a:solidFill>
                          <a:sysClr val="windowText" lastClr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en-US" dirty="0" smtClean="0">
                        <a:solidFill>
                          <a:sysClr val="windowText" lastClr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ysClr val="windowText" lastClr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11252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[D</a:t>
                      </a:r>
                      <a:r>
                        <a:rPr lang="en-US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]-E2 (2,4,16,16)</a:t>
                      </a:r>
                      <a:endParaRPr lang="en-US" dirty="0" smtClean="0">
                        <a:solidFill>
                          <a:sysClr val="windowText" lastClr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en-US" i="1" dirty="0" smtClean="0">
                          <a:solidFill>
                            <a:sysClr val="windowText" lastClr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m/z </a:t>
                      </a:r>
                      <a:r>
                        <a:rPr lang="en-US" i="0" dirty="0" smtClean="0">
                          <a:solidFill>
                            <a:sysClr val="windowText" lastClr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275.2</a:t>
                      </a:r>
                    </a:p>
                    <a:p>
                      <a:pPr algn="ctr"/>
                      <a:endParaRPr lang="en-US" dirty="0" smtClean="0">
                        <a:solidFill>
                          <a:sysClr val="windowText" lastClr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en-US" dirty="0">
                        <a:solidFill>
                          <a:sysClr val="windowText" lastClr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ysClr val="windowText" lastClr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11252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[D</a:t>
                      </a:r>
                      <a:r>
                        <a:rPr lang="en-US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]-E3 (2,4,16,17)</a:t>
                      </a:r>
                      <a:endParaRPr lang="en-US" dirty="0" smtClean="0">
                        <a:solidFill>
                          <a:sysClr val="windowText" lastClr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en-US" i="1" dirty="0" smtClean="0">
                          <a:solidFill>
                            <a:sysClr val="windowText" lastClr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m/z </a:t>
                      </a:r>
                      <a:r>
                        <a:rPr lang="en-US" i="0" dirty="0" smtClean="0">
                          <a:solidFill>
                            <a:sysClr val="windowText" lastClr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291.2</a:t>
                      </a:r>
                    </a:p>
                    <a:p>
                      <a:pPr algn="ctr"/>
                      <a:endParaRPr lang="en-US" dirty="0" smtClean="0">
                        <a:solidFill>
                          <a:sysClr val="windowText" lastClr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en-US" dirty="0" smtClean="0">
                        <a:solidFill>
                          <a:sysClr val="windowText" lastClr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ysClr val="windowText" lastClr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11252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[</a:t>
                      </a:r>
                      <a:r>
                        <a:rPr lang="en-US" baseline="30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</a:t>
                      </a:r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r>
                        <a:rPr lang="en-US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]-T (2,3,4)</a:t>
                      </a:r>
                      <a:endParaRPr lang="en-US" dirty="0" smtClean="0">
                        <a:solidFill>
                          <a:sysClr val="windowText" lastClr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en-US" i="1" dirty="0" smtClean="0">
                          <a:solidFill>
                            <a:sysClr val="windowText" lastClr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m/z </a:t>
                      </a:r>
                      <a:r>
                        <a:rPr lang="en-US" i="0" dirty="0" smtClean="0">
                          <a:solidFill>
                            <a:sysClr val="windowText" lastClr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292.2</a:t>
                      </a:r>
                    </a:p>
                    <a:p>
                      <a:pPr algn="ctr"/>
                      <a:endParaRPr lang="en-US" dirty="0" smtClean="0">
                        <a:solidFill>
                          <a:sysClr val="windowText" lastClr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en-US" dirty="0" smtClean="0">
                        <a:solidFill>
                          <a:sysClr val="windowText" lastClr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ysClr val="windowText" lastClr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11252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[D</a:t>
                      </a:r>
                      <a:r>
                        <a:rPr lang="en-US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]-P4</a:t>
                      </a:r>
                      <a:r>
                        <a:rPr lang="en-US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(2,2,4,6,6,17A,21,21,21)</a:t>
                      </a:r>
                      <a:endParaRPr lang="en-US" dirty="0" smtClean="0">
                        <a:solidFill>
                          <a:sysClr val="windowText" lastClr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en-US" i="1" dirty="0" smtClean="0">
                          <a:solidFill>
                            <a:sysClr val="windowText" lastClr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m/z </a:t>
                      </a:r>
                      <a:r>
                        <a:rPr lang="en-US" i="0" dirty="0" smtClean="0">
                          <a:solidFill>
                            <a:sysClr val="windowText" lastClr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291.2</a:t>
                      </a:r>
                    </a:p>
                    <a:p>
                      <a:pPr algn="ctr"/>
                      <a:endParaRPr lang="en-US" dirty="0" smtClean="0">
                        <a:solidFill>
                          <a:sysClr val="windowText" lastClr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en-US" dirty="0" smtClean="0">
                        <a:solidFill>
                          <a:sysClr val="windowText" lastClr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ysClr val="windowText" lastClr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20" name="Object 19"/>
          <p:cNvGraphicFramePr>
            <a:graphicFrameLocks noChangeAspect="1"/>
          </p:cNvGraphicFramePr>
          <p:nvPr>
            <p:extLst/>
          </p:nvPr>
        </p:nvGraphicFramePr>
        <p:xfrm>
          <a:off x="4413427" y="871585"/>
          <a:ext cx="1558925" cy="1108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MDLDrawObject Class" r:id="rId4" imgW="1558587" imgH="1107416" progId="MDLDrawOLE.MDLDrawObject.1">
                  <p:embed/>
                </p:oleObj>
              </mc:Choice>
              <mc:Fallback>
                <p:oleObj name="MDLDrawObject Class" r:id="rId4" imgW="1558587" imgH="1107416" progId="MDLDrawOLE.MDLDrawObjec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413427" y="871585"/>
                        <a:ext cx="1558925" cy="11080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" name="Object 20"/>
          <p:cNvGraphicFramePr>
            <a:graphicFrameLocks noChangeAspect="1"/>
          </p:cNvGraphicFramePr>
          <p:nvPr>
            <p:extLst/>
          </p:nvPr>
        </p:nvGraphicFramePr>
        <p:xfrm>
          <a:off x="4358569" y="2108600"/>
          <a:ext cx="1554163" cy="1116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name="MDLDrawObject Class" r:id="rId6" imgW="1553994" imgH="1116582" progId="MDLDrawOLE.MDLDrawObject.1">
                  <p:embed/>
                </p:oleObj>
              </mc:Choice>
              <mc:Fallback>
                <p:oleObj name="MDLDrawObject Class" r:id="rId6" imgW="1553994" imgH="1116582" progId="MDLDrawOLE.MDLDrawObjec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358569" y="2108600"/>
                        <a:ext cx="1554163" cy="11160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" name="Object 23"/>
          <p:cNvGraphicFramePr>
            <a:graphicFrameLocks noChangeAspect="1"/>
          </p:cNvGraphicFramePr>
          <p:nvPr>
            <p:extLst/>
          </p:nvPr>
        </p:nvGraphicFramePr>
        <p:xfrm>
          <a:off x="4330700" y="3284232"/>
          <a:ext cx="1700213" cy="1114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" name="MDLDrawObject Class" r:id="rId8" imgW="1700449" imgH="1113886" progId="MDLDrawOLE.MDLDrawObject.1">
                  <p:embed/>
                </p:oleObj>
              </mc:Choice>
              <mc:Fallback>
                <p:oleObj name="MDLDrawObject Class" r:id="rId8" imgW="1700449" imgH="1113886" progId="MDLDrawOLE.MDLDrawObjec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4330700" y="3284232"/>
                        <a:ext cx="1700213" cy="11144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" name="Group 1"/>
          <p:cNvGrpSpPr/>
          <p:nvPr/>
        </p:nvGrpSpPr>
        <p:grpSpPr>
          <a:xfrm>
            <a:off x="4227866" y="4487027"/>
            <a:ext cx="1544637" cy="1077913"/>
            <a:chOff x="4227866" y="4255205"/>
            <a:chExt cx="1544637" cy="1077913"/>
          </a:xfrm>
        </p:grpSpPr>
        <p:graphicFrame>
          <p:nvGraphicFramePr>
            <p:cNvPr id="27" name="Object 26"/>
            <p:cNvGraphicFramePr>
              <a:graphicFrameLocks noChangeAspect="1"/>
            </p:cNvGraphicFramePr>
            <p:nvPr>
              <p:extLst/>
            </p:nvPr>
          </p:nvGraphicFramePr>
          <p:xfrm>
            <a:off x="4227866" y="4255205"/>
            <a:ext cx="1544637" cy="10779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29" name="MDLDrawObject Class" r:id="rId10" imgW="1545077" imgH="1078571" progId="MDLDrawOLE.MDLDrawObject.1">
                    <p:embed/>
                  </p:oleObj>
                </mc:Choice>
                <mc:Fallback>
                  <p:oleObj name="MDLDrawObject Class" r:id="rId10" imgW="1545077" imgH="1078571" progId="MDLDrawOLE.MDLDrawObject.1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1"/>
                        <a:stretch>
                          <a:fillRect/>
                        </a:stretch>
                      </p:blipFill>
                      <p:spPr>
                        <a:xfrm>
                          <a:off x="4227866" y="4255205"/>
                          <a:ext cx="1544637" cy="1077913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8" name="TextBox 27"/>
            <p:cNvSpPr txBox="1"/>
            <p:nvPr/>
          </p:nvSpPr>
          <p:spPr>
            <a:xfrm>
              <a:off x="4486275" y="4729165"/>
              <a:ext cx="27443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*</a:t>
              </a:r>
              <a:endParaRPr lang="en-US"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4491030" y="4838698"/>
              <a:ext cx="27443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*</a:t>
              </a:r>
              <a:endParaRPr lang="en-US"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4581513" y="4848224"/>
              <a:ext cx="27443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*</a:t>
              </a:r>
              <a:endParaRPr lang="en-US"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aphicFrame>
        <p:nvGraphicFramePr>
          <p:cNvPr id="33" name="Object 32"/>
          <p:cNvGraphicFramePr>
            <a:graphicFrameLocks noChangeAspect="1"/>
          </p:cNvGraphicFramePr>
          <p:nvPr>
            <p:extLst/>
          </p:nvPr>
        </p:nvGraphicFramePr>
        <p:xfrm>
          <a:off x="4254500" y="5401013"/>
          <a:ext cx="1789113" cy="127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0" name="MDLDrawObject Class" r:id="rId12" imgW="1788809" imgH="1272127" progId="MDLDrawOLE.MDLDrawObject.1">
                  <p:embed/>
                </p:oleObj>
              </mc:Choice>
              <mc:Fallback>
                <p:oleObj name="MDLDrawObject Class" r:id="rId12" imgW="1788809" imgH="1272127" progId="MDLDrawOLE.MDLDrawObjec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4254500" y="5401013"/>
                        <a:ext cx="1789113" cy="127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489397" y="0"/>
            <a:ext cx="63913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Supplementary Scheme 1. Structure of Stable Isotope Standards.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5265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65</Words>
  <Application>Microsoft Office PowerPoint</Application>
  <PresentationFormat>On-screen Show (4:3)</PresentationFormat>
  <Paragraphs>18</Paragraphs>
  <Slides>1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Times New Roman</vt:lpstr>
      <vt:lpstr>Office Theme</vt:lpstr>
      <vt:lpstr>MDLDrawObject Class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Kerry</dc:creator>
  <cp:lastModifiedBy>Kerry</cp:lastModifiedBy>
  <cp:revision>1</cp:revision>
  <dcterms:created xsi:type="dcterms:W3CDTF">2014-02-27T17:55:36Z</dcterms:created>
  <dcterms:modified xsi:type="dcterms:W3CDTF">2014-02-27T17:56:11Z</dcterms:modified>
</cp:coreProperties>
</file>