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3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12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05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83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29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53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797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5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3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55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2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1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7588F-09BB-4F6D-BD8A-DE11DDC23D99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AA6FF-CE89-4595-BD94-4B4FD9F90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42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8108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S1</a:t>
            </a:r>
            <a:r>
              <a:rPr lang="en-US" dirty="0" smtClean="0"/>
              <a:t>. Set of primers to amplify fragments of DBL1 domains from all PfEMP1 genes in 3D7 line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2648" y="2029361"/>
            <a:ext cx="54071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GCACGAAGTTTTGCAGATATAGG – Specific for 27 genes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GCACGMAGTTTYGCWGATATAGG – Specific for 13 genes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GCNMGHAGYTTYGCNGAYATWG – Specific for 21 genes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8448" y="1495961"/>
            <a:ext cx="1565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Forward primers</a:t>
            </a:r>
            <a:endParaRPr lang="en-US" sz="16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3781961"/>
            <a:ext cx="1527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Reverse primers</a:t>
            </a:r>
            <a:endParaRPr lang="en-US" sz="1600" u="sng" dirty="0"/>
          </a:p>
        </p:txBody>
      </p:sp>
      <p:sp>
        <p:nvSpPr>
          <p:cNvPr id="6" name="Rectangle 5"/>
          <p:cNvSpPr/>
          <p:nvPr/>
        </p:nvSpPr>
        <p:spPr>
          <a:xfrm>
            <a:off x="609600" y="4391561"/>
            <a:ext cx="5410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TCTTCTGCCCATTCCTCGAACCA – Specific for 28 genes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TCTTCGGCCCATTCCTCGAACCA – Specific for 13 genes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TMHTCNVHCCAYTCNBYNAWCCA – Specific for 20 genes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2514600"/>
            <a:ext cx="201003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Degenerate positions</a:t>
            </a:r>
            <a:r>
              <a:rPr lang="en-US" sz="1600" dirty="0" smtClean="0"/>
              <a:t>:</a:t>
            </a:r>
          </a:p>
          <a:p>
            <a:r>
              <a:rPr lang="en-US" sz="1600" dirty="0" smtClean="0"/>
              <a:t>B = C, G, or T</a:t>
            </a:r>
          </a:p>
          <a:p>
            <a:r>
              <a:rPr lang="en-US" sz="1600" dirty="0" smtClean="0"/>
              <a:t>H = A, C, or T</a:t>
            </a:r>
          </a:p>
          <a:p>
            <a:r>
              <a:rPr lang="en-US" sz="1600" dirty="0" smtClean="0"/>
              <a:t>V = A, C, or G</a:t>
            </a:r>
          </a:p>
          <a:p>
            <a:r>
              <a:rPr lang="en-US" sz="1600" dirty="0" smtClean="0"/>
              <a:t>Y = C or T</a:t>
            </a:r>
          </a:p>
          <a:p>
            <a:r>
              <a:rPr lang="en-US" sz="1600" dirty="0" smtClean="0"/>
              <a:t>M = A or C</a:t>
            </a:r>
          </a:p>
          <a:p>
            <a:r>
              <a:rPr lang="en-US" sz="1600" dirty="0" smtClean="0"/>
              <a:t>W = A or T</a:t>
            </a:r>
          </a:p>
          <a:p>
            <a:r>
              <a:rPr lang="en-US" sz="1600" dirty="0" smtClean="0"/>
              <a:t>N = any base</a:t>
            </a:r>
          </a:p>
          <a:p>
            <a:endParaRPr lang="en-US" sz="1600" dirty="0" smtClean="0"/>
          </a:p>
          <a:p>
            <a:r>
              <a:rPr lang="en-US" sz="1600" dirty="0" smtClean="0"/>
              <a:t> </a:t>
            </a:r>
          </a:p>
          <a:p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298448" y="6096000"/>
            <a:ext cx="6960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For PCR reaction primers were mixed in equimolar amount for each gene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45033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77154</TotalTime>
  <Words>119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Oleinikov</dc:creator>
  <cp:lastModifiedBy>Andrew Oleinikov</cp:lastModifiedBy>
  <cp:revision>39</cp:revision>
  <dcterms:created xsi:type="dcterms:W3CDTF">2013-12-05T21:20:55Z</dcterms:created>
  <dcterms:modified xsi:type="dcterms:W3CDTF">2014-07-16T21:36:03Z</dcterms:modified>
</cp:coreProperties>
</file>