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9144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25" d="100"/>
          <a:sy n="125" d="100"/>
        </p:scale>
        <p:origin x="-1208" y="-80"/>
      </p:cViewPr>
      <p:guideLst>
        <p:guide orient="horz" pos="288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dirty="0" smtClean="0"/>
              <a:t>DBL3</a:t>
            </a:r>
            <a:endParaRPr lang="en-US" dirty="0"/>
          </a:p>
        </c:rich>
      </c:tx>
      <c:layout/>
      <c:overlay val="0"/>
    </c:title>
    <c:autoTitleDeleted val="0"/>
    <c:plotArea>
      <c:layout/>
      <c:barChart>
        <c:barDir val="col"/>
        <c:grouping val="clustered"/>
        <c:varyColors val="0"/>
        <c:ser>
          <c:idx val="0"/>
          <c:order val="0"/>
          <c:tx>
            <c:strRef>
              <c:f>FI!$G$19</c:f>
              <c:strCache>
                <c:ptCount val="1"/>
                <c:pt idx="0">
                  <c:v>DBL3 (58)</c:v>
                </c:pt>
              </c:strCache>
            </c:strRef>
          </c:tx>
          <c:invertIfNegative val="0"/>
          <c:dPt>
            <c:idx val="2"/>
            <c:invertIfNegative val="0"/>
            <c:bubble3D val="0"/>
            <c:spPr>
              <a:solidFill>
                <a:srgbClr val="FF0000"/>
              </a:solidFill>
            </c:spPr>
          </c:dPt>
          <c:dPt>
            <c:idx val="3"/>
            <c:invertIfNegative val="0"/>
            <c:bubble3D val="0"/>
            <c:spPr>
              <a:solidFill>
                <a:srgbClr val="FF0000"/>
              </a:solidFill>
            </c:spPr>
          </c:dPt>
          <c:dPt>
            <c:idx val="13"/>
            <c:invertIfNegative val="0"/>
            <c:bubble3D val="0"/>
            <c:spPr>
              <a:solidFill>
                <a:srgbClr val="FF0000"/>
              </a:solidFill>
            </c:spPr>
          </c:dPt>
          <c:errBars>
            <c:errBarType val="both"/>
            <c:errValType val="cust"/>
            <c:noEndCap val="0"/>
            <c:plus>
              <c:numRef>
                <c:f>FI!$H$20:$H$50</c:f>
                <c:numCache>
                  <c:formatCode>General</c:formatCode>
                  <c:ptCount val="31"/>
                  <c:pt idx="0">
                    <c:v>239.9753459559267</c:v>
                  </c:pt>
                  <c:pt idx="1">
                    <c:v>354.2604973744604</c:v>
                  </c:pt>
                  <c:pt idx="2">
                    <c:v>53.38656197958432</c:v>
                  </c:pt>
                  <c:pt idx="3">
                    <c:v>1.414213562373095</c:v>
                  </c:pt>
                  <c:pt idx="4">
                    <c:v>97.93428919433682</c:v>
                  </c:pt>
                  <c:pt idx="5">
                    <c:v>126.2185604417987</c:v>
                  </c:pt>
                  <c:pt idx="6">
                    <c:v>77.7817459305202</c:v>
                  </c:pt>
                  <c:pt idx="7">
                    <c:v>323.8549057834388</c:v>
                  </c:pt>
                  <c:pt idx="8">
                    <c:v>226.2741699796952</c:v>
                  </c:pt>
                  <c:pt idx="9">
                    <c:v>310.0663235503011</c:v>
                  </c:pt>
                  <c:pt idx="10">
                    <c:v>347.1894295625947</c:v>
                  </c:pt>
                  <c:pt idx="11">
                    <c:v>13.4350288425444</c:v>
                  </c:pt>
                  <c:pt idx="12">
                    <c:v>147.7853172679884</c:v>
                  </c:pt>
                  <c:pt idx="13">
                    <c:v>2.474873734152917</c:v>
                  </c:pt>
                  <c:pt idx="14">
                    <c:v>509.4704358449075</c:v>
                  </c:pt>
                  <c:pt idx="15">
                    <c:v>422.142748368369</c:v>
                  </c:pt>
                  <c:pt idx="16">
                    <c:v>174.6553749530772</c:v>
                  </c:pt>
                  <c:pt idx="17">
                    <c:v>276.4787514439399</c:v>
                  </c:pt>
                  <c:pt idx="18">
                    <c:v>59.75052301026325</c:v>
                  </c:pt>
                  <c:pt idx="19">
                    <c:v>226.6277233702885</c:v>
                  </c:pt>
                  <c:pt idx="20">
                    <c:v>306.8843430349617</c:v>
                  </c:pt>
                  <c:pt idx="21">
                    <c:v>110.6622112556947</c:v>
                  </c:pt>
                  <c:pt idx="22">
                    <c:v>356.7353711086132</c:v>
                  </c:pt>
                  <c:pt idx="23">
                    <c:v>2382.949852598665</c:v>
                  </c:pt>
                  <c:pt idx="24">
                    <c:v>59.04341622907672</c:v>
                  </c:pt>
                  <c:pt idx="25">
                    <c:v>902.9753595752214</c:v>
                  </c:pt>
                  <c:pt idx="26">
                    <c:v>2.121320343559643</c:v>
                  </c:pt>
                  <c:pt idx="27">
                    <c:v>391.3836033867541</c:v>
                  </c:pt>
                  <c:pt idx="28">
                    <c:v>471.286669660834</c:v>
                  </c:pt>
                  <c:pt idx="29">
                    <c:v>377.5950211536164</c:v>
                  </c:pt>
                  <c:pt idx="30">
                    <c:v>267.2863632885147</c:v>
                  </c:pt>
                </c:numCache>
              </c:numRef>
            </c:plus>
            <c:minus>
              <c:numLit>
                <c:formatCode>General</c:formatCode>
                <c:ptCount val="1"/>
                <c:pt idx="0">
                  <c:v>1.0</c:v>
                </c:pt>
              </c:numLit>
            </c:minus>
          </c:errBars>
          <c:cat>
            <c:strRef>
              <c:f>FI!$F$20:$F$50</c:f>
              <c:strCache>
                <c:ptCount val="31"/>
                <c:pt idx="0">
                  <c:v>Buffer</c:v>
                </c:pt>
                <c:pt idx="1">
                  <c:v>31189 Col 6B</c:v>
                </c:pt>
                <c:pt idx="2">
                  <c:v>31189 Col 10B</c:v>
                </c:pt>
                <c:pt idx="3">
                  <c:v>31189 Col 10D</c:v>
                </c:pt>
                <c:pt idx="4">
                  <c:v>31190 Col 6B</c:v>
                </c:pt>
                <c:pt idx="5">
                  <c:v>31190 Col 10B</c:v>
                </c:pt>
                <c:pt idx="6">
                  <c:v>31190 Col 10D</c:v>
                </c:pt>
                <c:pt idx="7">
                  <c:v>31191 Col 6B</c:v>
                </c:pt>
                <c:pt idx="8">
                  <c:v>31191 Col 10B</c:v>
                </c:pt>
                <c:pt idx="9">
                  <c:v>31191 Col 10D</c:v>
                </c:pt>
                <c:pt idx="10">
                  <c:v>31192 Col 6B</c:v>
                </c:pt>
                <c:pt idx="11">
                  <c:v>31192 Col 10B</c:v>
                </c:pt>
                <c:pt idx="12">
                  <c:v>31192 Col 10D</c:v>
                </c:pt>
                <c:pt idx="13">
                  <c:v>31193 Col 6B</c:v>
                </c:pt>
                <c:pt idx="14">
                  <c:v>31193 Col 10B</c:v>
                </c:pt>
                <c:pt idx="15">
                  <c:v>31193 Col 10D</c:v>
                </c:pt>
                <c:pt idx="16">
                  <c:v>31194 Col 6B</c:v>
                </c:pt>
                <c:pt idx="17">
                  <c:v>31194 Col 10B</c:v>
                </c:pt>
                <c:pt idx="18">
                  <c:v>31194 Col 10D</c:v>
                </c:pt>
                <c:pt idx="19">
                  <c:v>31195 Col 6B</c:v>
                </c:pt>
                <c:pt idx="20">
                  <c:v>31195 Col 10B</c:v>
                </c:pt>
                <c:pt idx="21">
                  <c:v>31195 Col 10D</c:v>
                </c:pt>
                <c:pt idx="22">
                  <c:v>31196 Col 6B</c:v>
                </c:pt>
                <c:pt idx="23">
                  <c:v>31196 Col 10B</c:v>
                </c:pt>
                <c:pt idx="24">
                  <c:v>31196 Col 10D</c:v>
                </c:pt>
                <c:pt idx="25">
                  <c:v>31197 Col 6B</c:v>
                </c:pt>
                <c:pt idx="26">
                  <c:v>31197 Col 10B</c:v>
                </c:pt>
                <c:pt idx="27">
                  <c:v>31197 Col 10D</c:v>
                </c:pt>
                <c:pt idx="28">
                  <c:v>31198 Col 6B</c:v>
                </c:pt>
                <c:pt idx="29">
                  <c:v>31198 Col 10B</c:v>
                </c:pt>
                <c:pt idx="30">
                  <c:v>31198 Col 10D</c:v>
                </c:pt>
              </c:strCache>
            </c:strRef>
          </c:cat>
          <c:val>
            <c:numRef>
              <c:f>FI!$G$20:$G$50</c:f>
              <c:numCache>
                <c:formatCode>General</c:formatCode>
                <c:ptCount val="31"/>
                <c:pt idx="0">
                  <c:v>4340.0</c:v>
                </c:pt>
                <c:pt idx="1">
                  <c:v>4593.0</c:v>
                </c:pt>
                <c:pt idx="2">
                  <c:v>452.75</c:v>
                </c:pt>
                <c:pt idx="3">
                  <c:v>41.0</c:v>
                </c:pt>
                <c:pt idx="4">
                  <c:v>4928.75</c:v>
                </c:pt>
                <c:pt idx="5">
                  <c:v>4421.75</c:v>
                </c:pt>
                <c:pt idx="6">
                  <c:v>4017.0</c:v>
                </c:pt>
                <c:pt idx="7">
                  <c:v>4852.5</c:v>
                </c:pt>
                <c:pt idx="8">
                  <c:v>4633.0</c:v>
                </c:pt>
                <c:pt idx="9">
                  <c:v>4077.75</c:v>
                </c:pt>
                <c:pt idx="10">
                  <c:v>4393.0</c:v>
                </c:pt>
                <c:pt idx="11">
                  <c:v>4497.5</c:v>
                </c:pt>
                <c:pt idx="12">
                  <c:v>4213.5</c:v>
                </c:pt>
                <c:pt idx="13">
                  <c:v>426.25</c:v>
                </c:pt>
                <c:pt idx="14">
                  <c:v>4617.75</c:v>
                </c:pt>
                <c:pt idx="15">
                  <c:v>4105.5</c:v>
                </c:pt>
                <c:pt idx="16">
                  <c:v>4345.5</c:v>
                </c:pt>
                <c:pt idx="17">
                  <c:v>4307.5</c:v>
                </c:pt>
                <c:pt idx="18">
                  <c:v>4643.25</c:v>
                </c:pt>
                <c:pt idx="19">
                  <c:v>4164.75</c:v>
                </c:pt>
                <c:pt idx="20">
                  <c:v>4060.0</c:v>
                </c:pt>
                <c:pt idx="21">
                  <c:v>4550.75</c:v>
                </c:pt>
                <c:pt idx="22">
                  <c:v>4962.25</c:v>
                </c:pt>
                <c:pt idx="23">
                  <c:v>3156.0</c:v>
                </c:pt>
                <c:pt idx="24">
                  <c:v>4570.75</c:v>
                </c:pt>
                <c:pt idx="25">
                  <c:v>4517.5</c:v>
                </c:pt>
                <c:pt idx="26">
                  <c:v>4513.5</c:v>
                </c:pt>
                <c:pt idx="27">
                  <c:v>4372.75</c:v>
                </c:pt>
                <c:pt idx="28">
                  <c:v>4505.25</c:v>
                </c:pt>
                <c:pt idx="29">
                  <c:v>3931.0</c:v>
                </c:pt>
                <c:pt idx="30">
                  <c:v>4725.0</c:v>
                </c:pt>
              </c:numCache>
            </c:numRef>
          </c:val>
        </c:ser>
        <c:dLbls>
          <c:showLegendKey val="0"/>
          <c:showVal val="0"/>
          <c:showCatName val="0"/>
          <c:showSerName val="0"/>
          <c:showPercent val="0"/>
          <c:showBubbleSize val="0"/>
        </c:dLbls>
        <c:gapWidth val="150"/>
        <c:axId val="2146105384"/>
        <c:axId val="-2091602408"/>
      </c:barChart>
      <c:catAx>
        <c:axId val="2146105384"/>
        <c:scaling>
          <c:orientation val="minMax"/>
        </c:scaling>
        <c:delete val="0"/>
        <c:axPos val="b"/>
        <c:majorTickMark val="out"/>
        <c:minorTickMark val="none"/>
        <c:tickLblPos val="nextTo"/>
        <c:txPr>
          <a:bodyPr rot="-5400000" vert="horz"/>
          <a:lstStyle/>
          <a:p>
            <a:pPr>
              <a:defRPr sz="900" baseline="0"/>
            </a:pPr>
            <a:endParaRPr lang="en-US"/>
          </a:p>
        </c:txPr>
        <c:crossAx val="-2091602408"/>
        <c:crosses val="autoZero"/>
        <c:auto val="1"/>
        <c:lblAlgn val="ctr"/>
        <c:lblOffset val="100"/>
        <c:noMultiLvlLbl val="0"/>
      </c:catAx>
      <c:valAx>
        <c:axId val="-2091602408"/>
        <c:scaling>
          <c:orientation val="minMax"/>
        </c:scaling>
        <c:delete val="0"/>
        <c:axPos val="l"/>
        <c:majorGridlines/>
        <c:numFmt formatCode="General" sourceLinked="1"/>
        <c:majorTickMark val="out"/>
        <c:minorTickMark val="none"/>
        <c:tickLblPos val="nextTo"/>
        <c:crossAx val="2146105384"/>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40568"/>
            <a:ext cx="77724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5181600"/>
            <a:ext cx="64008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8C455C-26F9-4B3C-AD77-A02C88A700FB}" type="datetimeFigureOut">
              <a:rPr lang="en-US" smtClean="0"/>
              <a:t>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2996334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8C455C-26F9-4B3C-AD77-A02C88A700FB}" type="datetimeFigureOut">
              <a:rPr lang="en-US" smtClean="0"/>
              <a:t>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3615935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88951"/>
            <a:ext cx="2057400"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88951"/>
            <a:ext cx="6019800"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8C455C-26F9-4B3C-AD77-A02C88A700FB}" type="datetimeFigureOut">
              <a:rPr lang="en-US" smtClean="0"/>
              <a:t>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879399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8C455C-26F9-4B3C-AD77-A02C88A700FB}" type="datetimeFigureOut">
              <a:rPr lang="en-US" smtClean="0"/>
              <a:t>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869700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875867"/>
            <a:ext cx="77724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3875618"/>
            <a:ext cx="77724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8C455C-26F9-4B3C-AD77-A02C88A700FB}" type="datetimeFigureOut">
              <a:rPr lang="en-US" smtClean="0"/>
              <a:t>8/12/14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3723071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844800"/>
            <a:ext cx="4038600"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844800"/>
            <a:ext cx="4038600"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8C455C-26F9-4B3C-AD77-A02C88A700FB}" type="datetimeFigureOut">
              <a:rPr lang="en-US" smtClean="0"/>
              <a:t>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3871976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66184"/>
            <a:ext cx="82296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2046817"/>
            <a:ext cx="4040188"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899833"/>
            <a:ext cx="4040188"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2046817"/>
            <a:ext cx="4041775"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899833"/>
            <a:ext cx="4041775"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8C455C-26F9-4B3C-AD77-A02C88A700FB}" type="datetimeFigureOut">
              <a:rPr lang="en-US" smtClean="0"/>
              <a:t>8/12/14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3562400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8C455C-26F9-4B3C-AD77-A02C88A700FB}" type="datetimeFigureOut">
              <a:rPr lang="en-US" smtClean="0"/>
              <a:t>8/12/14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1878937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8C455C-26F9-4B3C-AD77-A02C88A700FB}" type="datetimeFigureOut">
              <a:rPr lang="en-US" smtClean="0"/>
              <a:t>8/12/14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2410022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364067"/>
            <a:ext cx="3008313"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64067"/>
            <a:ext cx="5111750"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913467"/>
            <a:ext cx="3008313"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8C455C-26F9-4B3C-AD77-A02C88A700FB}" type="datetimeFigureOut">
              <a:rPr lang="en-US" smtClean="0"/>
              <a:t>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22523435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6400800"/>
            <a:ext cx="54864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17033"/>
            <a:ext cx="54864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7156451"/>
            <a:ext cx="54864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8C455C-26F9-4B3C-AD77-A02C88A700FB}" type="datetimeFigureOut">
              <a:rPr lang="en-US" smtClean="0"/>
              <a:t>8/12/14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B25388-BB6C-468A-9E3E-B6F8DCBCDD63}" type="slidenum">
              <a:rPr lang="en-US" smtClean="0"/>
              <a:t>‹#›</a:t>
            </a:fld>
            <a:endParaRPr lang="en-US"/>
          </a:p>
        </p:txBody>
      </p:sp>
    </p:spTree>
    <p:extLst>
      <p:ext uri="{BB962C8B-B14F-4D97-AF65-F5344CB8AC3E}">
        <p14:creationId xmlns:p14="http://schemas.microsoft.com/office/powerpoint/2010/main" val="36895239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6184"/>
            <a:ext cx="82296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2133601"/>
            <a:ext cx="82296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8475134"/>
            <a:ext cx="21336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3E8C455C-26F9-4B3C-AD77-A02C88A700FB}" type="datetimeFigureOut">
              <a:rPr lang="en-US" smtClean="0"/>
              <a:t>8/12/14</a:t>
            </a:fld>
            <a:endParaRPr lang="en-US"/>
          </a:p>
        </p:txBody>
      </p:sp>
      <p:sp>
        <p:nvSpPr>
          <p:cNvPr id="5" name="Footer Placeholder 4"/>
          <p:cNvSpPr>
            <a:spLocks noGrp="1"/>
          </p:cNvSpPr>
          <p:nvPr>
            <p:ph type="ftr" sz="quarter" idx="3"/>
          </p:nvPr>
        </p:nvSpPr>
        <p:spPr>
          <a:xfrm>
            <a:off x="3124200" y="8475134"/>
            <a:ext cx="28956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8475134"/>
            <a:ext cx="21336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7BB25388-BB6C-468A-9E3E-B6F8DCBCDD63}" type="slidenum">
              <a:rPr lang="en-US" smtClean="0"/>
              <a:t>‹#›</a:t>
            </a:fld>
            <a:endParaRPr lang="en-US"/>
          </a:p>
        </p:txBody>
      </p:sp>
    </p:spTree>
    <p:extLst>
      <p:ext uri="{BB962C8B-B14F-4D97-AF65-F5344CB8AC3E}">
        <p14:creationId xmlns:p14="http://schemas.microsoft.com/office/powerpoint/2010/main" val="29042155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28600" y="76200"/>
            <a:ext cx="5507126" cy="3733800"/>
            <a:chOff x="207873" y="50560"/>
            <a:chExt cx="5126127" cy="4442365"/>
          </a:xfrm>
        </p:grpSpPr>
        <p:graphicFrame>
          <p:nvGraphicFramePr>
            <p:cNvPr id="5" name="Chart 4"/>
            <p:cNvGraphicFramePr>
              <a:graphicFrameLocks/>
            </p:cNvGraphicFramePr>
            <p:nvPr>
              <p:extLst>
                <p:ext uri="{D42A27DB-BD31-4B8C-83A1-F6EECF244321}">
                  <p14:modId xmlns:p14="http://schemas.microsoft.com/office/powerpoint/2010/main" val="2585013747"/>
                </p:ext>
              </p:extLst>
            </p:nvPr>
          </p:nvGraphicFramePr>
          <p:xfrm>
            <a:off x="408633" y="50560"/>
            <a:ext cx="4925367" cy="4322995"/>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rot="16200000">
              <a:off x="-546757" y="2190001"/>
              <a:ext cx="1847814" cy="338554"/>
            </a:xfrm>
            <a:prstGeom prst="rect">
              <a:avLst/>
            </a:prstGeom>
            <a:noFill/>
          </p:spPr>
          <p:txBody>
            <a:bodyPr wrap="none" rtlCol="0">
              <a:spAutoFit/>
            </a:bodyPr>
            <a:lstStyle/>
            <a:p>
              <a:r>
                <a:rPr lang="en-US" sz="1600" dirty="0" smtClean="0"/>
                <a:t>CSA-Bio binding, AU</a:t>
              </a:r>
              <a:endParaRPr lang="en-US" sz="1600" dirty="0"/>
            </a:p>
          </p:txBody>
        </p:sp>
        <p:sp>
          <p:nvSpPr>
            <p:cNvPr id="7" name="Rectangle 6"/>
            <p:cNvSpPr/>
            <p:nvPr/>
          </p:nvSpPr>
          <p:spPr>
            <a:xfrm>
              <a:off x="234929" y="139971"/>
              <a:ext cx="5078343" cy="4352954"/>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p:cNvGrpSpPr/>
          <p:nvPr/>
        </p:nvGrpSpPr>
        <p:grpSpPr>
          <a:xfrm>
            <a:off x="5805869" y="146816"/>
            <a:ext cx="3124200" cy="6634983"/>
            <a:chOff x="5715000" y="139971"/>
            <a:chExt cx="3124200" cy="6434738"/>
          </a:xfrm>
        </p:grpSpPr>
        <p:grpSp>
          <p:nvGrpSpPr>
            <p:cNvPr id="9" name="Group 8"/>
            <p:cNvGrpSpPr/>
            <p:nvPr/>
          </p:nvGrpSpPr>
          <p:grpSpPr>
            <a:xfrm>
              <a:off x="5867400" y="177003"/>
              <a:ext cx="2821401" cy="6198561"/>
              <a:chOff x="217488" y="173038"/>
              <a:chExt cx="2821401" cy="6198561"/>
            </a:xfrm>
          </p:grpSpPr>
          <p:grpSp>
            <p:nvGrpSpPr>
              <p:cNvPr id="11" name="Group 10"/>
              <p:cNvGrpSpPr/>
              <p:nvPr/>
            </p:nvGrpSpPr>
            <p:grpSpPr>
              <a:xfrm>
                <a:off x="217488" y="173038"/>
                <a:ext cx="2620962" cy="1652240"/>
                <a:chOff x="217488" y="173038"/>
                <a:chExt cx="2620962" cy="1316037"/>
              </a:xfrm>
            </p:grpSpPr>
            <p:sp>
              <p:nvSpPr>
                <p:cNvPr id="63" name="Freeform 7"/>
                <p:cNvSpPr>
                  <a:spLocks noEditPoints="1"/>
                </p:cNvSpPr>
                <p:nvPr/>
              </p:nvSpPr>
              <p:spPr bwMode="auto">
                <a:xfrm>
                  <a:off x="622300" y="439738"/>
                  <a:ext cx="1966912" cy="1009650"/>
                </a:xfrm>
                <a:custGeom>
                  <a:avLst/>
                  <a:gdLst>
                    <a:gd name="T0" fmla="*/ 0 w 1239"/>
                    <a:gd name="T1" fmla="*/ 556 h 636"/>
                    <a:gd name="T2" fmla="*/ 27 w 1239"/>
                    <a:gd name="T3" fmla="*/ 556 h 636"/>
                    <a:gd name="T4" fmla="*/ 27 w 1239"/>
                    <a:gd name="T5" fmla="*/ 636 h 636"/>
                    <a:gd name="T6" fmla="*/ 0 w 1239"/>
                    <a:gd name="T7" fmla="*/ 636 h 636"/>
                    <a:gd name="T8" fmla="*/ 0 w 1239"/>
                    <a:gd name="T9" fmla="*/ 556 h 636"/>
                    <a:gd name="T10" fmla="*/ 203 w 1239"/>
                    <a:gd name="T11" fmla="*/ 509 h 636"/>
                    <a:gd name="T12" fmla="*/ 230 w 1239"/>
                    <a:gd name="T13" fmla="*/ 509 h 636"/>
                    <a:gd name="T14" fmla="*/ 230 w 1239"/>
                    <a:gd name="T15" fmla="*/ 636 h 636"/>
                    <a:gd name="T16" fmla="*/ 203 w 1239"/>
                    <a:gd name="T17" fmla="*/ 636 h 636"/>
                    <a:gd name="T18" fmla="*/ 203 w 1239"/>
                    <a:gd name="T19" fmla="*/ 509 h 636"/>
                    <a:gd name="T20" fmla="*/ 405 w 1239"/>
                    <a:gd name="T21" fmla="*/ 249 h 636"/>
                    <a:gd name="T22" fmla="*/ 431 w 1239"/>
                    <a:gd name="T23" fmla="*/ 249 h 636"/>
                    <a:gd name="T24" fmla="*/ 431 w 1239"/>
                    <a:gd name="T25" fmla="*/ 636 h 636"/>
                    <a:gd name="T26" fmla="*/ 405 w 1239"/>
                    <a:gd name="T27" fmla="*/ 636 h 636"/>
                    <a:gd name="T28" fmla="*/ 405 w 1239"/>
                    <a:gd name="T29" fmla="*/ 249 h 636"/>
                    <a:gd name="T30" fmla="*/ 606 w 1239"/>
                    <a:gd name="T31" fmla="*/ 0 h 636"/>
                    <a:gd name="T32" fmla="*/ 633 w 1239"/>
                    <a:gd name="T33" fmla="*/ 0 h 636"/>
                    <a:gd name="T34" fmla="*/ 633 w 1239"/>
                    <a:gd name="T35" fmla="*/ 636 h 636"/>
                    <a:gd name="T36" fmla="*/ 606 w 1239"/>
                    <a:gd name="T37" fmla="*/ 636 h 636"/>
                    <a:gd name="T38" fmla="*/ 606 w 1239"/>
                    <a:gd name="T39" fmla="*/ 0 h 636"/>
                    <a:gd name="T40" fmla="*/ 809 w 1239"/>
                    <a:gd name="T41" fmla="*/ 150 h 636"/>
                    <a:gd name="T42" fmla="*/ 836 w 1239"/>
                    <a:gd name="T43" fmla="*/ 150 h 636"/>
                    <a:gd name="T44" fmla="*/ 836 w 1239"/>
                    <a:gd name="T45" fmla="*/ 636 h 636"/>
                    <a:gd name="T46" fmla="*/ 809 w 1239"/>
                    <a:gd name="T47" fmla="*/ 636 h 636"/>
                    <a:gd name="T48" fmla="*/ 809 w 1239"/>
                    <a:gd name="T49" fmla="*/ 150 h 636"/>
                    <a:gd name="T50" fmla="*/ 1010 w 1239"/>
                    <a:gd name="T51" fmla="*/ 219 h 636"/>
                    <a:gd name="T52" fmla="*/ 1037 w 1239"/>
                    <a:gd name="T53" fmla="*/ 219 h 636"/>
                    <a:gd name="T54" fmla="*/ 1037 w 1239"/>
                    <a:gd name="T55" fmla="*/ 636 h 636"/>
                    <a:gd name="T56" fmla="*/ 1010 w 1239"/>
                    <a:gd name="T57" fmla="*/ 636 h 636"/>
                    <a:gd name="T58" fmla="*/ 1010 w 1239"/>
                    <a:gd name="T59" fmla="*/ 219 h 636"/>
                    <a:gd name="T60" fmla="*/ 1212 w 1239"/>
                    <a:gd name="T61" fmla="*/ 345 h 636"/>
                    <a:gd name="T62" fmla="*/ 1239 w 1239"/>
                    <a:gd name="T63" fmla="*/ 345 h 636"/>
                    <a:gd name="T64" fmla="*/ 1239 w 1239"/>
                    <a:gd name="T65" fmla="*/ 636 h 636"/>
                    <a:gd name="T66" fmla="*/ 1212 w 1239"/>
                    <a:gd name="T67" fmla="*/ 636 h 636"/>
                    <a:gd name="T68" fmla="*/ 1212 w 1239"/>
                    <a:gd name="T69" fmla="*/ 345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9" h="636">
                      <a:moveTo>
                        <a:pt x="0" y="556"/>
                      </a:moveTo>
                      <a:lnTo>
                        <a:pt x="27" y="556"/>
                      </a:lnTo>
                      <a:lnTo>
                        <a:pt x="27" y="636"/>
                      </a:lnTo>
                      <a:lnTo>
                        <a:pt x="0" y="636"/>
                      </a:lnTo>
                      <a:lnTo>
                        <a:pt x="0" y="556"/>
                      </a:lnTo>
                      <a:close/>
                      <a:moveTo>
                        <a:pt x="203" y="509"/>
                      </a:moveTo>
                      <a:lnTo>
                        <a:pt x="230" y="509"/>
                      </a:lnTo>
                      <a:lnTo>
                        <a:pt x="230" y="636"/>
                      </a:lnTo>
                      <a:lnTo>
                        <a:pt x="203" y="636"/>
                      </a:lnTo>
                      <a:lnTo>
                        <a:pt x="203" y="509"/>
                      </a:lnTo>
                      <a:close/>
                      <a:moveTo>
                        <a:pt x="405" y="249"/>
                      </a:moveTo>
                      <a:lnTo>
                        <a:pt x="431" y="249"/>
                      </a:lnTo>
                      <a:lnTo>
                        <a:pt x="431" y="636"/>
                      </a:lnTo>
                      <a:lnTo>
                        <a:pt x="405" y="636"/>
                      </a:lnTo>
                      <a:lnTo>
                        <a:pt x="405" y="249"/>
                      </a:lnTo>
                      <a:close/>
                      <a:moveTo>
                        <a:pt x="606" y="0"/>
                      </a:moveTo>
                      <a:lnTo>
                        <a:pt x="633" y="0"/>
                      </a:lnTo>
                      <a:lnTo>
                        <a:pt x="633" y="636"/>
                      </a:lnTo>
                      <a:lnTo>
                        <a:pt x="606" y="636"/>
                      </a:lnTo>
                      <a:lnTo>
                        <a:pt x="606" y="0"/>
                      </a:lnTo>
                      <a:close/>
                      <a:moveTo>
                        <a:pt x="809" y="150"/>
                      </a:moveTo>
                      <a:lnTo>
                        <a:pt x="836" y="150"/>
                      </a:lnTo>
                      <a:lnTo>
                        <a:pt x="836" y="636"/>
                      </a:lnTo>
                      <a:lnTo>
                        <a:pt x="809" y="636"/>
                      </a:lnTo>
                      <a:lnTo>
                        <a:pt x="809" y="150"/>
                      </a:lnTo>
                      <a:close/>
                      <a:moveTo>
                        <a:pt x="1010" y="219"/>
                      </a:moveTo>
                      <a:lnTo>
                        <a:pt x="1037" y="219"/>
                      </a:lnTo>
                      <a:lnTo>
                        <a:pt x="1037" y="636"/>
                      </a:lnTo>
                      <a:lnTo>
                        <a:pt x="1010" y="636"/>
                      </a:lnTo>
                      <a:lnTo>
                        <a:pt x="1010" y="219"/>
                      </a:lnTo>
                      <a:close/>
                      <a:moveTo>
                        <a:pt x="1212" y="345"/>
                      </a:moveTo>
                      <a:lnTo>
                        <a:pt x="1239" y="345"/>
                      </a:lnTo>
                      <a:lnTo>
                        <a:pt x="1239" y="636"/>
                      </a:lnTo>
                      <a:lnTo>
                        <a:pt x="1212" y="636"/>
                      </a:lnTo>
                      <a:lnTo>
                        <a:pt x="1212" y="345"/>
                      </a:lnTo>
                      <a:close/>
                    </a:path>
                  </a:pathLst>
                </a:custGeom>
                <a:solidFill>
                  <a:srgbClr val="4572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8"/>
                <p:cNvSpPr>
                  <a:spLocks noEditPoints="1"/>
                </p:cNvSpPr>
                <p:nvPr/>
              </p:nvSpPr>
              <p:spPr bwMode="auto">
                <a:xfrm>
                  <a:off x="665163" y="625475"/>
                  <a:ext cx="1966912" cy="823912"/>
                </a:xfrm>
                <a:custGeom>
                  <a:avLst/>
                  <a:gdLst>
                    <a:gd name="T0" fmla="*/ 0 w 1239"/>
                    <a:gd name="T1" fmla="*/ 441 h 519"/>
                    <a:gd name="T2" fmla="*/ 28 w 1239"/>
                    <a:gd name="T3" fmla="*/ 441 h 519"/>
                    <a:gd name="T4" fmla="*/ 28 w 1239"/>
                    <a:gd name="T5" fmla="*/ 519 h 519"/>
                    <a:gd name="T6" fmla="*/ 0 w 1239"/>
                    <a:gd name="T7" fmla="*/ 519 h 519"/>
                    <a:gd name="T8" fmla="*/ 0 w 1239"/>
                    <a:gd name="T9" fmla="*/ 441 h 519"/>
                    <a:gd name="T10" fmla="*/ 203 w 1239"/>
                    <a:gd name="T11" fmla="*/ 394 h 519"/>
                    <a:gd name="T12" fmla="*/ 230 w 1239"/>
                    <a:gd name="T13" fmla="*/ 394 h 519"/>
                    <a:gd name="T14" fmla="*/ 230 w 1239"/>
                    <a:gd name="T15" fmla="*/ 519 h 519"/>
                    <a:gd name="T16" fmla="*/ 203 w 1239"/>
                    <a:gd name="T17" fmla="*/ 519 h 519"/>
                    <a:gd name="T18" fmla="*/ 203 w 1239"/>
                    <a:gd name="T19" fmla="*/ 394 h 519"/>
                    <a:gd name="T20" fmla="*/ 404 w 1239"/>
                    <a:gd name="T21" fmla="*/ 160 h 519"/>
                    <a:gd name="T22" fmla="*/ 431 w 1239"/>
                    <a:gd name="T23" fmla="*/ 160 h 519"/>
                    <a:gd name="T24" fmla="*/ 431 w 1239"/>
                    <a:gd name="T25" fmla="*/ 519 h 519"/>
                    <a:gd name="T26" fmla="*/ 404 w 1239"/>
                    <a:gd name="T27" fmla="*/ 519 h 519"/>
                    <a:gd name="T28" fmla="*/ 404 w 1239"/>
                    <a:gd name="T29" fmla="*/ 160 h 519"/>
                    <a:gd name="T30" fmla="*/ 606 w 1239"/>
                    <a:gd name="T31" fmla="*/ 0 h 519"/>
                    <a:gd name="T32" fmla="*/ 633 w 1239"/>
                    <a:gd name="T33" fmla="*/ 0 h 519"/>
                    <a:gd name="T34" fmla="*/ 633 w 1239"/>
                    <a:gd name="T35" fmla="*/ 519 h 519"/>
                    <a:gd name="T36" fmla="*/ 606 w 1239"/>
                    <a:gd name="T37" fmla="*/ 519 h 519"/>
                    <a:gd name="T38" fmla="*/ 606 w 1239"/>
                    <a:gd name="T39" fmla="*/ 0 h 519"/>
                    <a:gd name="T40" fmla="*/ 809 w 1239"/>
                    <a:gd name="T41" fmla="*/ 138 h 519"/>
                    <a:gd name="T42" fmla="*/ 835 w 1239"/>
                    <a:gd name="T43" fmla="*/ 138 h 519"/>
                    <a:gd name="T44" fmla="*/ 835 w 1239"/>
                    <a:gd name="T45" fmla="*/ 519 h 519"/>
                    <a:gd name="T46" fmla="*/ 809 w 1239"/>
                    <a:gd name="T47" fmla="*/ 519 h 519"/>
                    <a:gd name="T48" fmla="*/ 809 w 1239"/>
                    <a:gd name="T49" fmla="*/ 138 h 519"/>
                    <a:gd name="T50" fmla="*/ 1010 w 1239"/>
                    <a:gd name="T51" fmla="*/ 178 h 519"/>
                    <a:gd name="T52" fmla="*/ 1037 w 1239"/>
                    <a:gd name="T53" fmla="*/ 178 h 519"/>
                    <a:gd name="T54" fmla="*/ 1037 w 1239"/>
                    <a:gd name="T55" fmla="*/ 519 h 519"/>
                    <a:gd name="T56" fmla="*/ 1010 w 1239"/>
                    <a:gd name="T57" fmla="*/ 519 h 519"/>
                    <a:gd name="T58" fmla="*/ 1010 w 1239"/>
                    <a:gd name="T59" fmla="*/ 178 h 519"/>
                    <a:gd name="T60" fmla="*/ 1212 w 1239"/>
                    <a:gd name="T61" fmla="*/ 282 h 519"/>
                    <a:gd name="T62" fmla="*/ 1239 w 1239"/>
                    <a:gd name="T63" fmla="*/ 282 h 519"/>
                    <a:gd name="T64" fmla="*/ 1239 w 1239"/>
                    <a:gd name="T65" fmla="*/ 519 h 519"/>
                    <a:gd name="T66" fmla="*/ 1212 w 1239"/>
                    <a:gd name="T67" fmla="*/ 519 h 519"/>
                    <a:gd name="T68" fmla="*/ 1212 w 1239"/>
                    <a:gd name="T69" fmla="*/ 28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9" h="519">
                      <a:moveTo>
                        <a:pt x="0" y="441"/>
                      </a:moveTo>
                      <a:lnTo>
                        <a:pt x="28" y="441"/>
                      </a:lnTo>
                      <a:lnTo>
                        <a:pt x="28" y="519"/>
                      </a:lnTo>
                      <a:lnTo>
                        <a:pt x="0" y="519"/>
                      </a:lnTo>
                      <a:lnTo>
                        <a:pt x="0" y="441"/>
                      </a:lnTo>
                      <a:close/>
                      <a:moveTo>
                        <a:pt x="203" y="394"/>
                      </a:moveTo>
                      <a:lnTo>
                        <a:pt x="230" y="394"/>
                      </a:lnTo>
                      <a:lnTo>
                        <a:pt x="230" y="519"/>
                      </a:lnTo>
                      <a:lnTo>
                        <a:pt x="203" y="519"/>
                      </a:lnTo>
                      <a:lnTo>
                        <a:pt x="203" y="394"/>
                      </a:lnTo>
                      <a:close/>
                      <a:moveTo>
                        <a:pt x="404" y="160"/>
                      </a:moveTo>
                      <a:lnTo>
                        <a:pt x="431" y="160"/>
                      </a:lnTo>
                      <a:lnTo>
                        <a:pt x="431" y="519"/>
                      </a:lnTo>
                      <a:lnTo>
                        <a:pt x="404" y="519"/>
                      </a:lnTo>
                      <a:lnTo>
                        <a:pt x="404" y="160"/>
                      </a:lnTo>
                      <a:close/>
                      <a:moveTo>
                        <a:pt x="606" y="0"/>
                      </a:moveTo>
                      <a:lnTo>
                        <a:pt x="633" y="0"/>
                      </a:lnTo>
                      <a:lnTo>
                        <a:pt x="633" y="519"/>
                      </a:lnTo>
                      <a:lnTo>
                        <a:pt x="606" y="519"/>
                      </a:lnTo>
                      <a:lnTo>
                        <a:pt x="606" y="0"/>
                      </a:lnTo>
                      <a:close/>
                      <a:moveTo>
                        <a:pt x="809" y="138"/>
                      </a:moveTo>
                      <a:lnTo>
                        <a:pt x="835" y="138"/>
                      </a:lnTo>
                      <a:lnTo>
                        <a:pt x="835" y="519"/>
                      </a:lnTo>
                      <a:lnTo>
                        <a:pt x="809" y="519"/>
                      </a:lnTo>
                      <a:lnTo>
                        <a:pt x="809" y="138"/>
                      </a:lnTo>
                      <a:close/>
                      <a:moveTo>
                        <a:pt x="1010" y="178"/>
                      </a:moveTo>
                      <a:lnTo>
                        <a:pt x="1037" y="178"/>
                      </a:lnTo>
                      <a:lnTo>
                        <a:pt x="1037" y="519"/>
                      </a:lnTo>
                      <a:lnTo>
                        <a:pt x="1010" y="519"/>
                      </a:lnTo>
                      <a:lnTo>
                        <a:pt x="1010" y="178"/>
                      </a:lnTo>
                      <a:close/>
                      <a:moveTo>
                        <a:pt x="1212" y="282"/>
                      </a:moveTo>
                      <a:lnTo>
                        <a:pt x="1239" y="282"/>
                      </a:lnTo>
                      <a:lnTo>
                        <a:pt x="1239" y="519"/>
                      </a:lnTo>
                      <a:lnTo>
                        <a:pt x="1212" y="519"/>
                      </a:lnTo>
                      <a:lnTo>
                        <a:pt x="1212" y="282"/>
                      </a:lnTo>
                      <a:close/>
                    </a:path>
                  </a:pathLst>
                </a:custGeom>
                <a:solidFill>
                  <a:srgbClr val="AA46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9"/>
                <p:cNvSpPr>
                  <a:spLocks noEditPoints="1"/>
                </p:cNvSpPr>
                <p:nvPr/>
              </p:nvSpPr>
              <p:spPr bwMode="auto">
                <a:xfrm>
                  <a:off x="709613" y="1028700"/>
                  <a:ext cx="1965325" cy="420687"/>
                </a:xfrm>
                <a:custGeom>
                  <a:avLst/>
                  <a:gdLst>
                    <a:gd name="T0" fmla="*/ 0 w 1238"/>
                    <a:gd name="T1" fmla="*/ 214 h 265"/>
                    <a:gd name="T2" fmla="*/ 27 w 1238"/>
                    <a:gd name="T3" fmla="*/ 214 h 265"/>
                    <a:gd name="T4" fmla="*/ 27 w 1238"/>
                    <a:gd name="T5" fmla="*/ 265 h 265"/>
                    <a:gd name="T6" fmla="*/ 0 w 1238"/>
                    <a:gd name="T7" fmla="*/ 265 h 265"/>
                    <a:gd name="T8" fmla="*/ 0 w 1238"/>
                    <a:gd name="T9" fmla="*/ 214 h 265"/>
                    <a:gd name="T10" fmla="*/ 202 w 1238"/>
                    <a:gd name="T11" fmla="*/ 163 h 265"/>
                    <a:gd name="T12" fmla="*/ 229 w 1238"/>
                    <a:gd name="T13" fmla="*/ 163 h 265"/>
                    <a:gd name="T14" fmla="*/ 229 w 1238"/>
                    <a:gd name="T15" fmla="*/ 265 h 265"/>
                    <a:gd name="T16" fmla="*/ 202 w 1238"/>
                    <a:gd name="T17" fmla="*/ 265 h 265"/>
                    <a:gd name="T18" fmla="*/ 202 w 1238"/>
                    <a:gd name="T19" fmla="*/ 163 h 265"/>
                    <a:gd name="T20" fmla="*/ 403 w 1238"/>
                    <a:gd name="T21" fmla="*/ 21 h 265"/>
                    <a:gd name="T22" fmla="*/ 430 w 1238"/>
                    <a:gd name="T23" fmla="*/ 21 h 265"/>
                    <a:gd name="T24" fmla="*/ 430 w 1238"/>
                    <a:gd name="T25" fmla="*/ 265 h 265"/>
                    <a:gd name="T26" fmla="*/ 403 w 1238"/>
                    <a:gd name="T27" fmla="*/ 265 h 265"/>
                    <a:gd name="T28" fmla="*/ 403 w 1238"/>
                    <a:gd name="T29" fmla="*/ 21 h 265"/>
                    <a:gd name="T30" fmla="*/ 605 w 1238"/>
                    <a:gd name="T31" fmla="*/ 20 h 265"/>
                    <a:gd name="T32" fmla="*/ 632 w 1238"/>
                    <a:gd name="T33" fmla="*/ 20 h 265"/>
                    <a:gd name="T34" fmla="*/ 632 w 1238"/>
                    <a:gd name="T35" fmla="*/ 265 h 265"/>
                    <a:gd name="T36" fmla="*/ 605 w 1238"/>
                    <a:gd name="T37" fmla="*/ 265 h 265"/>
                    <a:gd name="T38" fmla="*/ 605 w 1238"/>
                    <a:gd name="T39" fmla="*/ 20 h 265"/>
                    <a:gd name="T40" fmla="*/ 807 w 1238"/>
                    <a:gd name="T41" fmla="*/ 93 h 265"/>
                    <a:gd name="T42" fmla="*/ 834 w 1238"/>
                    <a:gd name="T43" fmla="*/ 93 h 265"/>
                    <a:gd name="T44" fmla="*/ 834 w 1238"/>
                    <a:gd name="T45" fmla="*/ 265 h 265"/>
                    <a:gd name="T46" fmla="*/ 807 w 1238"/>
                    <a:gd name="T47" fmla="*/ 265 h 265"/>
                    <a:gd name="T48" fmla="*/ 807 w 1238"/>
                    <a:gd name="T49" fmla="*/ 93 h 265"/>
                    <a:gd name="T50" fmla="*/ 1009 w 1238"/>
                    <a:gd name="T51" fmla="*/ 0 h 265"/>
                    <a:gd name="T52" fmla="*/ 1036 w 1238"/>
                    <a:gd name="T53" fmla="*/ 0 h 265"/>
                    <a:gd name="T54" fmla="*/ 1036 w 1238"/>
                    <a:gd name="T55" fmla="*/ 265 h 265"/>
                    <a:gd name="T56" fmla="*/ 1009 w 1238"/>
                    <a:gd name="T57" fmla="*/ 265 h 265"/>
                    <a:gd name="T58" fmla="*/ 1009 w 1238"/>
                    <a:gd name="T59" fmla="*/ 0 h 265"/>
                    <a:gd name="T60" fmla="*/ 1211 w 1238"/>
                    <a:gd name="T61" fmla="*/ 169 h 265"/>
                    <a:gd name="T62" fmla="*/ 1238 w 1238"/>
                    <a:gd name="T63" fmla="*/ 169 h 265"/>
                    <a:gd name="T64" fmla="*/ 1238 w 1238"/>
                    <a:gd name="T65" fmla="*/ 265 h 265"/>
                    <a:gd name="T66" fmla="*/ 1211 w 1238"/>
                    <a:gd name="T67" fmla="*/ 265 h 265"/>
                    <a:gd name="T68" fmla="*/ 1211 w 1238"/>
                    <a:gd name="T69" fmla="*/ 169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8" h="265">
                      <a:moveTo>
                        <a:pt x="0" y="214"/>
                      </a:moveTo>
                      <a:lnTo>
                        <a:pt x="27" y="214"/>
                      </a:lnTo>
                      <a:lnTo>
                        <a:pt x="27" y="265"/>
                      </a:lnTo>
                      <a:lnTo>
                        <a:pt x="0" y="265"/>
                      </a:lnTo>
                      <a:lnTo>
                        <a:pt x="0" y="214"/>
                      </a:lnTo>
                      <a:close/>
                      <a:moveTo>
                        <a:pt x="202" y="163"/>
                      </a:moveTo>
                      <a:lnTo>
                        <a:pt x="229" y="163"/>
                      </a:lnTo>
                      <a:lnTo>
                        <a:pt x="229" y="265"/>
                      </a:lnTo>
                      <a:lnTo>
                        <a:pt x="202" y="265"/>
                      </a:lnTo>
                      <a:lnTo>
                        <a:pt x="202" y="163"/>
                      </a:lnTo>
                      <a:close/>
                      <a:moveTo>
                        <a:pt x="403" y="21"/>
                      </a:moveTo>
                      <a:lnTo>
                        <a:pt x="430" y="21"/>
                      </a:lnTo>
                      <a:lnTo>
                        <a:pt x="430" y="265"/>
                      </a:lnTo>
                      <a:lnTo>
                        <a:pt x="403" y="265"/>
                      </a:lnTo>
                      <a:lnTo>
                        <a:pt x="403" y="21"/>
                      </a:lnTo>
                      <a:close/>
                      <a:moveTo>
                        <a:pt x="605" y="20"/>
                      </a:moveTo>
                      <a:lnTo>
                        <a:pt x="632" y="20"/>
                      </a:lnTo>
                      <a:lnTo>
                        <a:pt x="632" y="265"/>
                      </a:lnTo>
                      <a:lnTo>
                        <a:pt x="605" y="265"/>
                      </a:lnTo>
                      <a:lnTo>
                        <a:pt x="605" y="20"/>
                      </a:lnTo>
                      <a:close/>
                      <a:moveTo>
                        <a:pt x="807" y="93"/>
                      </a:moveTo>
                      <a:lnTo>
                        <a:pt x="834" y="93"/>
                      </a:lnTo>
                      <a:lnTo>
                        <a:pt x="834" y="265"/>
                      </a:lnTo>
                      <a:lnTo>
                        <a:pt x="807" y="265"/>
                      </a:lnTo>
                      <a:lnTo>
                        <a:pt x="807" y="93"/>
                      </a:lnTo>
                      <a:close/>
                      <a:moveTo>
                        <a:pt x="1009" y="0"/>
                      </a:moveTo>
                      <a:lnTo>
                        <a:pt x="1036" y="0"/>
                      </a:lnTo>
                      <a:lnTo>
                        <a:pt x="1036" y="265"/>
                      </a:lnTo>
                      <a:lnTo>
                        <a:pt x="1009" y="265"/>
                      </a:lnTo>
                      <a:lnTo>
                        <a:pt x="1009" y="0"/>
                      </a:lnTo>
                      <a:close/>
                      <a:moveTo>
                        <a:pt x="1211" y="169"/>
                      </a:moveTo>
                      <a:lnTo>
                        <a:pt x="1238" y="169"/>
                      </a:lnTo>
                      <a:lnTo>
                        <a:pt x="1238" y="265"/>
                      </a:lnTo>
                      <a:lnTo>
                        <a:pt x="1211" y="265"/>
                      </a:lnTo>
                      <a:lnTo>
                        <a:pt x="1211" y="169"/>
                      </a:lnTo>
                      <a:close/>
                    </a:path>
                  </a:pathLst>
                </a:custGeom>
                <a:solidFill>
                  <a:srgbClr val="89A5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10"/>
                <p:cNvSpPr>
                  <a:spLocks noEditPoints="1"/>
                </p:cNvSpPr>
                <p:nvPr/>
              </p:nvSpPr>
              <p:spPr bwMode="auto">
                <a:xfrm>
                  <a:off x="752475" y="1338263"/>
                  <a:ext cx="1963737" cy="111125"/>
                </a:xfrm>
                <a:custGeom>
                  <a:avLst/>
                  <a:gdLst>
                    <a:gd name="T0" fmla="*/ 0 w 1237"/>
                    <a:gd name="T1" fmla="*/ 60 h 70"/>
                    <a:gd name="T2" fmla="*/ 27 w 1237"/>
                    <a:gd name="T3" fmla="*/ 60 h 70"/>
                    <a:gd name="T4" fmla="*/ 27 w 1237"/>
                    <a:gd name="T5" fmla="*/ 70 h 70"/>
                    <a:gd name="T6" fmla="*/ 0 w 1237"/>
                    <a:gd name="T7" fmla="*/ 70 h 70"/>
                    <a:gd name="T8" fmla="*/ 0 w 1237"/>
                    <a:gd name="T9" fmla="*/ 60 h 70"/>
                    <a:gd name="T10" fmla="*/ 202 w 1237"/>
                    <a:gd name="T11" fmla="*/ 35 h 70"/>
                    <a:gd name="T12" fmla="*/ 228 w 1237"/>
                    <a:gd name="T13" fmla="*/ 35 h 70"/>
                    <a:gd name="T14" fmla="*/ 228 w 1237"/>
                    <a:gd name="T15" fmla="*/ 70 h 70"/>
                    <a:gd name="T16" fmla="*/ 202 w 1237"/>
                    <a:gd name="T17" fmla="*/ 70 h 70"/>
                    <a:gd name="T18" fmla="*/ 202 w 1237"/>
                    <a:gd name="T19" fmla="*/ 35 h 70"/>
                    <a:gd name="T20" fmla="*/ 403 w 1237"/>
                    <a:gd name="T21" fmla="*/ 22 h 70"/>
                    <a:gd name="T22" fmla="*/ 430 w 1237"/>
                    <a:gd name="T23" fmla="*/ 22 h 70"/>
                    <a:gd name="T24" fmla="*/ 430 w 1237"/>
                    <a:gd name="T25" fmla="*/ 70 h 70"/>
                    <a:gd name="T26" fmla="*/ 403 w 1237"/>
                    <a:gd name="T27" fmla="*/ 70 h 70"/>
                    <a:gd name="T28" fmla="*/ 403 w 1237"/>
                    <a:gd name="T29" fmla="*/ 22 h 70"/>
                    <a:gd name="T30" fmla="*/ 605 w 1237"/>
                    <a:gd name="T31" fmla="*/ 25 h 70"/>
                    <a:gd name="T32" fmla="*/ 632 w 1237"/>
                    <a:gd name="T33" fmla="*/ 25 h 70"/>
                    <a:gd name="T34" fmla="*/ 632 w 1237"/>
                    <a:gd name="T35" fmla="*/ 70 h 70"/>
                    <a:gd name="T36" fmla="*/ 605 w 1237"/>
                    <a:gd name="T37" fmla="*/ 70 h 70"/>
                    <a:gd name="T38" fmla="*/ 605 w 1237"/>
                    <a:gd name="T39" fmla="*/ 25 h 70"/>
                    <a:gd name="T40" fmla="*/ 807 w 1237"/>
                    <a:gd name="T41" fmla="*/ 45 h 70"/>
                    <a:gd name="T42" fmla="*/ 834 w 1237"/>
                    <a:gd name="T43" fmla="*/ 45 h 70"/>
                    <a:gd name="T44" fmla="*/ 834 w 1237"/>
                    <a:gd name="T45" fmla="*/ 70 h 70"/>
                    <a:gd name="T46" fmla="*/ 807 w 1237"/>
                    <a:gd name="T47" fmla="*/ 70 h 70"/>
                    <a:gd name="T48" fmla="*/ 807 w 1237"/>
                    <a:gd name="T49" fmla="*/ 45 h 70"/>
                    <a:gd name="T50" fmla="*/ 1009 w 1237"/>
                    <a:gd name="T51" fmla="*/ 0 h 70"/>
                    <a:gd name="T52" fmla="*/ 1036 w 1237"/>
                    <a:gd name="T53" fmla="*/ 0 h 70"/>
                    <a:gd name="T54" fmla="*/ 1036 w 1237"/>
                    <a:gd name="T55" fmla="*/ 70 h 70"/>
                    <a:gd name="T56" fmla="*/ 1009 w 1237"/>
                    <a:gd name="T57" fmla="*/ 70 h 70"/>
                    <a:gd name="T58" fmla="*/ 1009 w 1237"/>
                    <a:gd name="T59" fmla="*/ 0 h 70"/>
                    <a:gd name="T60" fmla="*/ 1211 w 1237"/>
                    <a:gd name="T61" fmla="*/ 59 h 70"/>
                    <a:gd name="T62" fmla="*/ 1237 w 1237"/>
                    <a:gd name="T63" fmla="*/ 59 h 70"/>
                    <a:gd name="T64" fmla="*/ 1237 w 1237"/>
                    <a:gd name="T65" fmla="*/ 70 h 70"/>
                    <a:gd name="T66" fmla="*/ 1211 w 1237"/>
                    <a:gd name="T67" fmla="*/ 70 h 70"/>
                    <a:gd name="T68" fmla="*/ 1211 w 1237"/>
                    <a:gd name="T69" fmla="*/ 5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7" h="70">
                      <a:moveTo>
                        <a:pt x="0" y="60"/>
                      </a:moveTo>
                      <a:lnTo>
                        <a:pt x="27" y="60"/>
                      </a:lnTo>
                      <a:lnTo>
                        <a:pt x="27" y="70"/>
                      </a:lnTo>
                      <a:lnTo>
                        <a:pt x="0" y="70"/>
                      </a:lnTo>
                      <a:lnTo>
                        <a:pt x="0" y="60"/>
                      </a:lnTo>
                      <a:close/>
                      <a:moveTo>
                        <a:pt x="202" y="35"/>
                      </a:moveTo>
                      <a:lnTo>
                        <a:pt x="228" y="35"/>
                      </a:lnTo>
                      <a:lnTo>
                        <a:pt x="228" y="70"/>
                      </a:lnTo>
                      <a:lnTo>
                        <a:pt x="202" y="70"/>
                      </a:lnTo>
                      <a:lnTo>
                        <a:pt x="202" y="35"/>
                      </a:lnTo>
                      <a:close/>
                      <a:moveTo>
                        <a:pt x="403" y="22"/>
                      </a:moveTo>
                      <a:lnTo>
                        <a:pt x="430" y="22"/>
                      </a:lnTo>
                      <a:lnTo>
                        <a:pt x="430" y="70"/>
                      </a:lnTo>
                      <a:lnTo>
                        <a:pt x="403" y="70"/>
                      </a:lnTo>
                      <a:lnTo>
                        <a:pt x="403" y="22"/>
                      </a:lnTo>
                      <a:close/>
                      <a:moveTo>
                        <a:pt x="605" y="25"/>
                      </a:moveTo>
                      <a:lnTo>
                        <a:pt x="632" y="25"/>
                      </a:lnTo>
                      <a:lnTo>
                        <a:pt x="632" y="70"/>
                      </a:lnTo>
                      <a:lnTo>
                        <a:pt x="605" y="70"/>
                      </a:lnTo>
                      <a:lnTo>
                        <a:pt x="605" y="25"/>
                      </a:lnTo>
                      <a:close/>
                      <a:moveTo>
                        <a:pt x="807" y="45"/>
                      </a:moveTo>
                      <a:lnTo>
                        <a:pt x="834" y="45"/>
                      </a:lnTo>
                      <a:lnTo>
                        <a:pt x="834" y="70"/>
                      </a:lnTo>
                      <a:lnTo>
                        <a:pt x="807" y="70"/>
                      </a:lnTo>
                      <a:lnTo>
                        <a:pt x="807" y="45"/>
                      </a:lnTo>
                      <a:close/>
                      <a:moveTo>
                        <a:pt x="1009" y="0"/>
                      </a:moveTo>
                      <a:lnTo>
                        <a:pt x="1036" y="0"/>
                      </a:lnTo>
                      <a:lnTo>
                        <a:pt x="1036" y="70"/>
                      </a:lnTo>
                      <a:lnTo>
                        <a:pt x="1009" y="70"/>
                      </a:lnTo>
                      <a:lnTo>
                        <a:pt x="1009" y="0"/>
                      </a:lnTo>
                      <a:close/>
                      <a:moveTo>
                        <a:pt x="1211" y="59"/>
                      </a:moveTo>
                      <a:lnTo>
                        <a:pt x="1237" y="59"/>
                      </a:lnTo>
                      <a:lnTo>
                        <a:pt x="1237" y="70"/>
                      </a:lnTo>
                      <a:lnTo>
                        <a:pt x="1211" y="70"/>
                      </a:lnTo>
                      <a:lnTo>
                        <a:pt x="1211" y="59"/>
                      </a:lnTo>
                      <a:close/>
                    </a:path>
                  </a:pathLst>
                </a:custGeom>
                <a:solidFill>
                  <a:srgbClr val="715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11"/>
                <p:cNvSpPr>
                  <a:spLocks noEditPoints="1"/>
                </p:cNvSpPr>
                <p:nvPr/>
              </p:nvSpPr>
              <p:spPr bwMode="auto">
                <a:xfrm>
                  <a:off x="795338" y="1403350"/>
                  <a:ext cx="1963737" cy="46037"/>
                </a:xfrm>
                <a:custGeom>
                  <a:avLst/>
                  <a:gdLst>
                    <a:gd name="T0" fmla="*/ 0 w 1237"/>
                    <a:gd name="T1" fmla="*/ 26 h 29"/>
                    <a:gd name="T2" fmla="*/ 27 w 1237"/>
                    <a:gd name="T3" fmla="*/ 26 h 29"/>
                    <a:gd name="T4" fmla="*/ 27 w 1237"/>
                    <a:gd name="T5" fmla="*/ 29 h 29"/>
                    <a:gd name="T6" fmla="*/ 0 w 1237"/>
                    <a:gd name="T7" fmla="*/ 29 h 29"/>
                    <a:gd name="T8" fmla="*/ 0 w 1237"/>
                    <a:gd name="T9" fmla="*/ 26 h 29"/>
                    <a:gd name="T10" fmla="*/ 201 w 1237"/>
                    <a:gd name="T11" fmla="*/ 14 h 29"/>
                    <a:gd name="T12" fmla="*/ 228 w 1237"/>
                    <a:gd name="T13" fmla="*/ 14 h 29"/>
                    <a:gd name="T14" fmla="*/ 228 w 1237"/>
                    <a:gd name="T15" fmla="*/ 29 h 29"/>
                    <a:gd name="T16" fmla="*/ 201 w 1237"/>
                    <a:gd name="T17" fmla="*/ 29 h 29"/>
                    <a:gd name="T18" fmla="*/ 201 w 1237"/>
                    <a:gd name="T19" fmla="*/ 14 h 29"/>
                    <a:gd name="T20" fmla="*/ 403 w 1237"/>
                    <a:gd name="T21" fmla="*/ 11 h 29"/>
                    <a:gd name="T22" fmla="*/ 430 w 1237"/>
                    <a:gd name="T23" fmla="*/ 11 h 29"/>
                    <a:gd name="T24" fmla="*/ 430 w 1237"/>
                    <a:gd name="T25" fmla="*/ 29 h 29"/>
                    <a:gd name="T26" fmla="*/ 403 w 1237"/>
                    <a:gd name="T27" fmla="*/ 29 h 29"/>
                    <a:gd name="T28" fmla="*/ 403 w 1237"/>
                    <a:gd name="T29" fmla="*/ 11 h 29"/>
                    <a:gd name="T30" fmla="*/ 605 w 1237"/>
                    <a:gd name="T31" fmla="*/ 15 h 29"/>
                    <a:gd name="T32" fmla="*/ 632 w 1237"/>
                    <a:gd name="T33" fmla="*/ 15 h 29"/>
                    <a:gd name="T34" fmla="*/ 632 w 1237"/>
                    <a:gd name="T35" fmla="*/ 29 h 29"/>
                    <a:gd name="T36" fmla="*/ 605 w 1237"/>
                    <a:gd name="T37" fmla="*/ 29 h 29"/>
                    <a:gd name="T38" fmla="*/ 605 w 1237"/>
                    <a:gd name="T39" fmla="*/ 15 h 29"/>
                    <a:gd name="T40" fmla="*/ 807 w 1237"/>
                    <a:gd name="T41" fmla="*/ 16 h 29"/>
                    <a:gd name="T42" fmla="*/ 834 w 1237"/>
                    <a:gd name="T43" fmla="*/ 16 h 29"/>
                    <a:gd name="T44" fmla="*/ 834 w 1237"/>
                    <a:gd name="T45" fmla="*/ 29 h 29"/>
                    <a:gd name="T46" fmla="*/ 807 w 1237"/>
                    <a:gd name="T47" fmla="*/ 29 h 29"/>
                    <a:gd name="T48" fmla="*/ 807 w 1237"/>
                    <a:gd name="T49" fmla="*/ 16 h 29"/>
                    <a:gd name="T50" fmla="*/ 1009 w 1237"/>
                    <a:gd name="T51" fmla="*/ 0 h 29"/>
                    <a:gd name="T52" fmla="*/ 1036 w 1237"/>
                    <a:gd name="T53" fmla="*/ 0 h 29"/>
                    <a:gd name="T54" fmla="*/ 1036 w 1237"/>
                    <a:gd name="T55" fmla="*/ 29 h 29"/>
                    <a:gd name="T56" fmla="*/ 1009 w 1237"/>
                    <a:gd name="T57" fmla="*/ 29 h 29"/>
                    <a:gd name="T58" fmla="*/ 1009 w 1237"/>
                    <a:gd name="T59" fmla="*/ 0 h 29"/>
                    <a:gd name="T60" fmla="*/ 1210 w 1237"/>
                    <a:gd name="T61" fmla="*/ 25 h 29"/>
                    <a:gd name="T62" fmla="*/ 1237 w 1237"/>
                    <a:gd name="T63" fmla="*/ 25 h 29"/>
                    <a:gd name="T64" fmla="*/ 1237 w 1237"/>
                    <a:gd name="T65" fmla="*/ 29 h 29"/>
                    <a:gd name="T66" fmla="*/ 1210 w 1237"/>
                    <a:gd name="T67" fmla="*/ 29 h 29"/>
                    <a:gd name="T68" fmla="*/ 1210 w 1237"/>
                    <a:gd name="T69"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7" h="29">
                      <a:moveTo>
                        <a:pt x="0" y="26"/>
                      </a:moveTo>
                      <a:lnTo>
                        <a:pt x="27" y="26"/>
                      </a:lnTo>
                      <a:lnTo>
                        <a:pt x="27" y="29"/>
                      </a:lnTo>
                      <a:lnTo>
                        <a:pt x="0" y="29"/>
                      </a:lnTo>
                      <a:lnTo>
                        <a:pt x="0" y="26"/>
                      </a:lnTo>
                      <a:close/>
                      <a:moveTo>
                        <a:pt x="201" y="14"/>
                      </a:moveTo>
                      <a:lnTo>
                        <a:pt x="228" y="14"/>
                      </a:lnTo>
                      <a:lnTo>
                        <a:pt x="228" y="29"/>
                      </a:lnTo>
                      <a:lnTo>
                        <a:pt x="201" y="29"/>
                      </a:lnTo>
                      <a:lnTo>
                        <a:pt x="201" y="14"/>
                      </a:lnTo>
                      <a:close/>
                      <a:moveTo>
                        <a:pt x="403" y="11"/>
                      </a:moveTo>
                      <a:lnTo>
                        <a:pt x="430" y="11"/>
                      </a:lnTo>
                      <a:lnTo>
                        <a:pt x="430" y="29"/>
                      </a:lnTo>
                      <a:lnTo>
                        <a:pt x="403" y="29"/>
                      </a:lnTo>
                      <a:lnTo>
                        <a:pt x="403" y="11"/>
                      </a:lnTo>
                      <a:close/>
                      <a:moveTo>
                        <a:pt x="605" y="15"/>
                      </a:moveTo>
                      <a:lnTo>
                        <a:pt x="632" y="15"/>
                      </a:lnTo>
                      <a:lnTo>
                        <a:pt x="632" y="29"/>
                      </a:lnTo>
                      <a:lnTo>
                        <a:pt x="605" y="29"/>
                      </a:lnTo>
                      <a:lnTo>
                        <a:pt x="605" y="15"/>
                      </a:lnTo>
                      <a:close/>
                      <a:moveTo>
                        <a:pt x="807" y="16"/>
                      </a:moveTo>
                      <a:lnTo>
                        <a:pt x="834" y="16"/>
                      </a:lnTo>
                      <a:lnTo>
                        <a:pt x="834" y="29"/>
                      </a:lnTo>
                      <a:lnTo>
                        <a:pt x="807" y="29"/>
                      </a:lnTo>
                      <a:lnTo>
                        <a:pt x="807" y="16"/>
                      </a:lnTo>
                      <a:close/>
                      <a:moveTo>
                        <a:pt x="1009" y="0"/>
                      </a:moveTo>
                      <a:lnTo>
                        <a:pt x="1036" y="0"/>
                      </a:lnTo>
                      <a:lnTo>
                        <a:pt x="1036" y="29"/>
                      </a:lnTo>
                      <a:lnTo>
                        <a:pt x="1009" y="29"/>
                      </a:lnTo>
                      <a:lnTo>
                        <a:pt x="1009" y="0"/>
                      </a:lnTo>
                      <a:close/>
                      <a:moveTo>
                        <a:pt x="1210" y="25"/>
                      </a:moveTo>
                      <a:lnTo>
                        <a:pt x="1237" y="25"/>
                      </a:lnTo>
                      <a:lnTo>
                        <a:pt x="1237" y="29"/>
                      </a:lnTo>
                      <a:lnTo>
                        <a:pt x="1210" y="29"/>
                      </a:lnTo>
                      <a:lnTo>
                        <a:pt x="1210" y="25"/>
                      </a:lnTo>
                      <a:close/>
                    </a:path>
                  </a:pathLst>
                </a:custGeom>
                <a:solidFill>
                  <a:srgbClr val="4198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12"/>
                <p:cNvSpPr>
                  <a:spLocks noEditPoints="1"/>
                </p:cNvSpPr>
                <p:nvPr/>
              </p:nvSpPr>
              <p:spPr bwMode="auto">
                <a:xfrm>
                  <a:off x="838200" y="1417638"/>
                  <a:ext cx="1963737" cy="31750"/>
                </a:xfrm>
                <a:custGeom>
                  <a:avLst/>
                  <a:gdLst>
                    <a:gd name="T0" fmla="*/ 0 w 1237"/>
                    <a:gd name="T1" fmla="*/ 19 h 20"/>
                    <a:gd name="T2" fmla="*/ 27 w 1237"/>
                    <a:gd name="T3" fmla="*/ 19 h 20"/>
                    <a:gd name="T4" fmla="*/ 27 w 1237"/>
                    <a:gd name="T5" fmla="*/ 20 h 20"/>
                    <a:gd name="T6" fmla="*/ 0 w 1237"/>
                    <a:gd name="T7" fmla="*/ 20 h 20"/>
                    <a:gd name="T8" fmla="*/ 0 w 1237"/>
                    <a:gd name="T9" fmla="*/ 19 h 20"/>
                    <a:gd name="T10" fmla="*/ 201 w 1237"/>
                    <a:gd name="T11" fmla="*/ 7 h 20"/>
                    <a:gd name="T12" fmla="*/ 228 w 1237"/>
                    <a:gd name="T13" fmla="*/ 7 h 20"/>
                    <a:gd name="T14" fmla="*/ 228 w 1237"/>
                    <a:gd name="T15" fmla="*/ 20 h 20"/>
                    <a:gd name="T16" fmla="*/ 201 w 1237"/>
                    <a:gd name="T17" fmla="*/ 20 h 20"/>
                    <a:gd name="T18" fmla="*/ 201 w 1237"/>
                    <a:gd name="T19" fmla="*/ 7 h 20"/>
                    <a:gd name="T20" fmla="*/ 403 w 1237"/>
                    <a:gd name="T21" fmla="*/ 6 h 20"/>
                    <a:gd name="T22" fmla="*/ 430 w 1237"/>
                    <a:gd name="T23" fmla="*/ 6 h 20"/>
                    <a:gd name="T24" fmla="*/ 430 w 1237"/>
                    <a:gd name="T25" fmla="*/ 20 h 20"/>
                    <a:gd name="T26" fmla="*/ 403 w 1237"/>
                    <a:gd name="T27" fmla="*/ 20 h 20"/>
                    <a:gd name="T28" fmla="*/ 403 w 1237"/>
                    <a:gd name="T29" fmla="*/ 6 h 20"/>
                    <a:gd name="T30" fmla="*/ 605 w 1237"/>
                    <a:gd name="T31" fmla="*/ 9 h 20"/>
                    <a:gd name="T32" fmla="*/ 631 w 1237"/>
                    <a:gd name="T33" fmla="*/ 9 h 20"/>
                    <a:gd name="T34" fmla="*/ 631 w 1237"/>
                    <a:gd name="T35" fmla="*/ 20 h 20"/>
                    <a:gd name="T36" fmla="*/ 605 w 1237"/>
                    <a:gd name="T37" fmla="*/ 20 h 20"/>
                    <a:gd name="T38" fmla="*/ 605 w 1237"/>
                    <a:gd name="T39" fmla="*/ 9 h 20"/>
                    <a:gd name="T40" fmla="*/ 807 w 1237"/>
                    <a:gd name="T41" fmla="*/ 10 h 20"/>
                    <a:gd name="T42" fmla="*/ 834 w 1237"/>
                    <a:gd name="T43" fmla="*/ 10 h 20"/>
                    <a:gd name="T44" fmla="*/ 834 w 1237"/>
                    <a:gd name="T45" fmla="*/ 20 h 20"/>
                    <a:gd name="T46" fmla="*/ 807 w 1237"/>
                    <a:gd name="T47" fmla="*/ 20 h 20"/>
                    <a:gd name="T48" fmla="*/ 807 w 1237"/>
                    <a:gd name="T49" fmla="*/ 10 h 20"/>
                    <a:gd name="T50" fmla="*/ 1009 w 1237"/>
                    <a:gd name="T51" fmla="*/ 0 h 20"/>
                    <a:gd name="T52" fmla="*/ 1036 w 1237"/>
                    <a:gd name="T53" fmla="*/ 0 h 20"/>
                    <a:gd name="T54" fmla="*/ 1036 w 1237"/>
                    <a:gd name="T55" fmla="*/ 20 h 20"/>
                    <a:gd name="T56" fmla="*/ 1009 w 1237"/>
                    <a:gd name="T57" fmla="*/ 20 h 20"/>
                    <a:gd name="T58" fmla="*/ 1009 w 1237"/>
                    <a:gd name="T59" fmla="*/ 0 h 20"/>
                    <a:gd name="T60" fmla="*/ 1210 w 1237"/>
                    <a:gd name="T61" fmla="*/ 18 h 20"/>
                    <a:gd name="T62" fmla="*/ 1237 w 1237"/>
                    <a:gd name="T63" fmla="*/ 18 h 20"/>
                    <a:gd name="T64" fmla="*/ 1237 w 1237"/>
                    <a:gd name="T65" fmla="*/ 20 h 20"/>
                    <a:gd name="T66" fmla="*/ 1210 w 1237"/>
                    <a:gd name="T67" fmla="*/ 20 h 20"/>
                    <a:gd name="T68" fmla="*/ 1210 w 1237"/>
                    <a:gd name="T6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7" h="20">
                      <a:moveTo>
                        <a:pt x="0" y="19"/>
                      </a:moveTo>
                      <a:lnTo>
                        <a:pt x="27" y="19"/>
                      </a:lnTo>
                      <a:lnTo>
                        <a:pt x="27" y="20"/>
                      </a:lnTo>
                      <a:lnTo>
                        <a:pt x="0" y="20"/>
                      </a:lnTo>
                      <a:lnTo>
                        <a:pt x="0" y="19"/>
                      </a:lnTo>
                      <a:close/>
                      <a:moveTo>
                        <a:pt x="201" y="7"/>
                      </a:moveTo>
                      <a:lnTo>
                        <a:pt x="228" y="7"/>
                      </a:lnTo>
                      <a:lnTo>
                        <a:pt x="228" y="20"/>
                      </a:lnTo>
                      <a:lnTo>
                        <a:pt x="201" y="20"/>
                      </a:lnTo>
                      <a:lnTo>
                        <a:pt x="201" y="7"/>
                      </a:lnTo>
                      <a:close/>
                      <a:moveTo>
                        <a:pt x="403" y="6"/>
                      </a:moveTo>
                      <a:lnTo>
                        <a:pt x="430" y="6"/>
                      </a:lnTo>
                      <a:lnTo>
                        <a:pt x="430" y="20"/>
                      </a:lnTo>
                      <a:lnTo>
                        <a:pt x="403" y="20"/>
                      </a:lnTo>
                      <a:lnTo>
                        <a:pt x="403" y="6"/>
                      </a:lnTo>
                      <a:close/>
                      <a:moveTo>
                        <a:pt x="605" y="9"/>
                      </a:moveTo>
                      <a:lnTo>
                        <a:pt x="631" y="9"/>
                      </a:lnTo>
                      <a:lnTo>
                        <a:pt x="631" y="20"/>
                      </a:lnTo>
                      <a:lnTo>
                        <a:pt x="605" y="20"/>
                      </a:lnTo>
                      <a:lnTo>
                        <a:pt x="605" y="9"/>
                      </a:lnTo>
                      <a:close/>
                      <a:moveTo>
                        <a:pt x="807" y="10"/>
                      </a:moveTo>
                      <a:lnTo>
                        <a:pt x="834" y="10"/>
                      </a:lnTo>
                      <a:lnTo>
                        <a:pt x="834" y="20"/>
                      </a:lnTo>
                      <a:lnTo>
                        <a:pt x="807" y="20"/>
                      </a:lnTo>
                      <a:lnTo>
                        <a:pt x="807" y="10"/>
                      </a:lnTo>
                      <a:close/>
                      <a:moveTo>
                        <a:pt x="1009" y="0"/>
                      </a:moveTo>
                      <a:lnTo>
                        <a:pt x="1036" y="0"/>
                      </a:lnTo>
                      <a:lnTo>
                        <a:pt x="1036" y="20"/>
                      </a:lnTo>
                      <a:lnTo>
                        <a:pt x="1009" y="20"/>
                      </a:lnTo>
                      <a:lnTo>
                        <a:pt x="1009" y="0"/>
                      </a:lnTo>
                      <a:close/>
                      <a:moveTo>
                        <a:pt x="1210" y="18"/>
                      </a:moveTo>
                      <a:lnTo>
                        <a:pt x="1237" y="18"/>
                      </a:lnTo>
                      <a:lnTo>
                        <a:pt x="1237" y="20"/>
                      </a:lnTo>
                      <a:lnTo>
                        <a:pt x="1210" y="20"/>
                      </a:lnTo>
                      <a:lnTo>
                        <a:pt x="1210" y="18"/>
                      </a:lnTo>
                      <a:close/>
                    </a:path>
                  </a:pathLst>
                </a:custGeom>
                <a:solidFill>
                  <a:srgbClr val="DB84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Rectangle 13"/>
                <p:cNvSpPr>
                  <a:spLocks noChangeArrowheads="1"/>
                </p:cNvSpPr>
                <p:nvPr/>
              </p:nvSpPr>
              <p:spPr bwMode="auto">
                <a:xfrm>
                  <a:off x="585788" y="257175"/>
                  <a:ext cx="9525" cy="1192212"/>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14"/>
                <p:cNvSpPr>
                  <a:spLocks noEditPoints="1"/>
                </p:cNvSpPr>
                <p:nvPr/>
              </p:nvSpPr>
              <p:spPr bwMode="auto">
                <a:xfrm>
                  <a:off x="550863" y="252413"/>
                  <a:ext cx="39687" cy="1200150"/>
                </a:xfrm>
                <a:custGeom>
                  <a:avLst/>
                  <a:gdLst>
                    <a:gd name="T0" fmla="*/ 0 w 25"/>
                    <a:gd name="T1" fmla="*/ 751 h 756"/>
                    <a:gd name="T2" fmla="*/ 25 w 25"/>
                    <a:gd name="T3" fmla="*/ 751 h 756"/>
                    <a:gd name="T4" fmla="*/ 25 w 25"/>
                    <a:gd name="T5" fmla="*/ 756 h 756"/>
                    <a:gd name="T6" fmla="*/ 0 w 25"/>
                    <a:gd name="T7" fmla="*/ 756 h 756"/>
                    <a:gd name="T8" fmla="*/ 0 w 25"/>
                    <a:gd name="T9" fmla="*/ 751 h 756"/>
                    <a:gd name="T10" fmla="*/ 0 w 25"/>
                    <a:gd name="T11" fmla="*/ 562 h 756"/>
                    <a:gd name="T12" fmla="*/ 25 w 25"/>
                    <a:gd name="T13" fmla="*/ 562 h 756"/>
                    <a:gd name="T14" fmla="*/ 25 w 25"/>
                    <a:gd name="T15" fmla="*/ 568 h 756"/>
                    <a:gd name="T16" fmla="*/ 0 w 25"/>
                    <a:gd name="T17" fmla="*/ 568 h 756"/>
                    <a:gd name="T18" fmla="*/ 0 w 25"/>
                    <a:gd name="T19" fmla="*/ 562 h 756"/>
                    <a:gd name="T20" fmla="*/ 0 w 25"/>
                    <a:gd name="T21" fmla="*/ 375 h 756"/>
                    <a:gd name="T22" fmla="*/ 25 w 25"/>
                    <a:gd name="T23" fmla="*/ 375 h 756"/>
                    <a:gd name="T24" fmla="*/ 25 w 25"/>
                    <a:gd name="T25" fmla="*/ 381 h 756"/>
                    <a:gd name="T26" fmla="*/ 0 w 25"/>
                    <a:gd name="T27" fmla="*/ 381 h 756"/>
                    <a:gd name="T28" fmla="*/ 0 w 25"/>
                    <a:gd name="T29" fmla="*/ 375 h 756"/>
                    <a:gd name="T30" fmla="*/ 0 w 25"/>
                    <a:gd name="T31" fmla="*/ 187 h 756"/>
                    <a:gd name="T32" fmla="*/ 25 w 25"/>
                    <a:gd name="T33" fmla="*/ 187 h 756"/>
                    <a:gd name="T34" fmla="*/ 25 w 25"/>
                    <a:gd name="T35" fmla="*/ 193 h 756"/>
                    <a:gd name="T36" fmla="*/ 0 w 25"/>
                    <a:gd name="T37" fmla="*/ 193 h 756"/>
                    <a:gd name="T38" fmla="*/ 0 w 25"/>
                    <a:gd name="T39" fmla="*/ 187 h 756"/>
                    <a:gd name="T40" fmla="*/ 0 w 25"/>
                    <a:gd name="T41" fmla="*/ 0 h 756"/>
                    <a:gd name="T42" fmla="*/ 25 w 25"/>
                    <a:gd name="T43" fmla="*/ 0 h 756"/>
                    <a:gd name="T44" fmla="*/ 25 w 25"/>
                    <a:gd name="T45" fmla="*/ 6 h 756"/>
                    <a:gd name="T46" fmla="*/ 0 w 25"/>
                    <a:gd name="T47" fmla="*/ 6 h 756"/>
                    <a:gd name="T48" fmla="*/ 0 w 25"/>
                    <a:gd name="T49" fmla="*/ 0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756">
                      <a:moveTo>
                        <a:pt x="0" y="751"/>
                      </a:moveTo>
                      <a:lnTo>
                        <a:pt x="25" y="751"/>
                      </a:lnTo>
                      <a:lnTo>
                        <a:pt x="25" y="756"/>
                      </a:lnTo>
                      <a:lnTo>
                        <a:pt x="0" y="756"/>
                      </a:lnTo>
                      <a:lnTo>
                        <a:pt x="0" y="751"/>
                      </a:lnTo>
                      <a:close/>
                      <a:moveTo>
                        <a:pt x="0" y="562"/>
                      </a:moveTo>
                      <a:lnTo>
                        <a:pt x="25" y="562"/>
                      </a:lnTo>
                      <a:lnTo>
                        <a:pt x="25" y="568"/>
                      </a:lnTo>
                      <a:lnTo>
                        <a:pt x="0" y="568"/>
                      </a:lnTo>
                      <a:lnTo>
                        <a:pt x="0" y="562"/>
                      </a:lnTo>
                      <a:close/>
                      <a:moveTo>
                        <a:pt x="0" y="375"/>
                      </a:moveTo>
                      <a:lnTo>
                        <a:pt x="25" y="375"/>
                      </a:lnTo>
                      <a:lnTo>
                        <a:pt x="25" y="381"/>
                      </a:lnTo>
                      <a:lnTo>
                        <a:pt x="0" y="381"/>
                      </a:lnTo>
                      <a:lnTo>
                        <a:pt x="0" y="375"/>
                      </a:lnTo>
                      <a:close/>
                      <a:moveTo>
                        <a:pt x="0" y="187"/>
                      </a:moveTo>
                      <a:lnTo>
                        <a:pt x="25" y="187"/>
                      </a:lnTo>
                      <a:lnTo>
                        <a:pt x="25" y="193"/>
                      </a:lnTo>
                      <a:lnTo>
                        <a:pt x="0" y="193"/>
                      </a:lnTo>
                      <a:lnTo>
                        <a:pt x="0" y="187"/>
                      </a:lnTo>
                      <a:close/>
                      <a:moveTo>
                        <a:pt x="0" y="0"/>
                      </a:moveTo>
                      <a:lnTo>
                        <a:pt x="25" y="0"/>
                      </a:lnTo>
                      <a:lnTo>
                        <a:pt x="25" y="6"/>
                      </a:lnTo>
                      <a:lnTo>
                        <a:pt x="0" y="6"/>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1" name="Rectangle 15"/>
                <p:cNvSpPr>
                  <a:spLocks noChangeArrowheads="1"/>
                </p:cNvSpPr>
                <p:nvPr/>
              </p:nvSpPr>
              <p:spPr bwMode="auto">
                <a:xfrm>
                  <a:off x="590550" y="1444625"/>
                  <a:ext cx="2243137" cy="7937"/>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6"/>
                <p:cNvSpPr>
                  <a:spLocks noEditPoints="1"/>
                </p:cNvSpPr>
                <p:nvPr/>
              </p:nvSpPr>
              <p:spPr bwMode="auto">
                <a:xfrm>
                  <a:off x="585788" y="1449388"/>
                  <a:ext cx="2252662" cy="39687"/>
                </a:xfrm>
                <a:custGeom>
                  <a:avLst/>
                  <a:gdLst>
                    <a:gd name="T0" fmla="*/ 6 w 1419"/>
                    <a:gd name="T1" fmla="*/ 0 h 25"/>
                    <a:gd name="T2" fmla="*/ 6 w 1419"/>
                    <a:gd name="T3" fmla="*/ 25 h 25"/>
                    <a:gd name="T4" fmla="*/ 0 w 1419"/>
                    <a:gd name="T5" fmla="*/ 25 h 25"/>
                    <a:gd name="T6" fmla="*/ 0 w 1419"/>
                    <a:gd name="T7" fmla="*/ 0 h 25"/>
                    <a:gd name="T8" fmla="*/ 6 w 1419"/>
                    <a:gd name="T9" fmla="*/ 0 h 25"/>
                    <a:gd name="T10" fmla="*/ 209 w 1419"/>
                    <a:gd name="T11" fmla="*/ 0 h 25"/>
                    <a:gd name="T12" fmla="*/ 209 w 1419"/>
                    <a:gd name="T13" fmla="*/ 25 h 25"/>
                    <a:gd name="T14" fmla="*/ 203 w 1419"/>
                    <a:gd name="T15" fmla="*/ 25 h 25"/>
                    <a:gd name="T16" fmla="*/ 203 w 1419"/>
                    <a:gd name="T17" fmla="*/ 0 h 25"/>
                    <a:gd name="T18" fmla="*/ 209 w 1419"/>
                    <a:gd name="T19" fmla="*/ 0 h 25"/>
                    <a:gd name="T20" fmla="*/ 410 w 1419"/>
                    <a:gd name="T21" fmla="*/ 0 h 25"/>
                    <a:gd name="T22" fmla="*/ 410 w 1419"/>
                    <a:gd name="T23" fmla="*/ 25 h 25"/>
                    <a:gd name="T24" fmla="*/ 405 w 1419"/>
                    <a:gd name="T25" fmla="*/ 25 h 25"/>
                    <a:gd name="T26" fmla="*/ 405 w 1419"/>
                    <a:gd name="T27" fmla="*/ 0 h 25"/>
                    <a:gd name="T28" fmla="*/ 410 w 1419"/>
                    <a:gd name="T29" fmla="*/ 0 h 25"/>
                    <a:gd name="T30" fmla="*/ 612 w 1419"/>
                    <a:gd name="T31" fmla="*/ 0 h 25"/>
                    <a:gd name="T32" fmla="*/ 612 w 1419"/>
                    <a:gd name="T33" fmla="*/ 25 h 25"/>
                    <a:gd name="T34" fmla="*/ 606 w 1419"/>
                    <a:gd name="T35" fmla="*/ 25 h 25"/>
                    <a:gd name="T36" fmla="*/ 606 w 1419"/>
                    <a:gd name="T37" fmla="*/ 0 h 25"/>
                    <a:gd name="T38" fmla="*/ 612 w 1419"/>
                    <a:gd name="T39" fmla="*/ 0 h 25"/>
                    <a:gd name="T40" fmla="*/ 813 w 1419"/>
                    <a:gd name="T41" fmla="*/ 0 h 25"/>
                    <a:gd name="T42" fmla="*/ 813 w 1419"/>
                    <a:gd name="T43" fmla="*/ 25 h 25"/>
                    <a:gd name="T44" fmla="*/ 808 w 1419"/>
                    <a:gd name="T45" fmla="*/ 25 h 25"/>
                    <a:gd name="T46" fmla="*/ 808 w 1419"/>
                    <a:gd name="T47" fmla="*/ 0 h 25"/>
                    <a:gd name="T48" fmla="*/ 813 w 1419"/>
                    <a:gd name="T49" fmla="*/ 0 h 25"/>
                    <a:gd name="T50" fmla="*/ 1016 w 1419"/>
                    <a:gd name="T51" fmla="*/ 0 h 25"/>
                    <a:gd name="T52" fmla="*/ 1016 w 1419"/>
                    <a:gd name="T53" fmla="*/ 25 h 25"/>
                    <a:gd name="T54" fmla="*/ 1010 w 1419"/>
                    <a:gd name="T55" fmla="*/ 25 h 25"/>
                    <a:gd name="T56" fmla="*/ 1010 w 1419"/>
                    <a:gd name="T57" fmla="*/ 0 h 25"/>
                    <a:gd name="T58" fmla="*/ 1016 w 1419"/>
                    <a:gd name="T59" fmla="*/ 0 h 25"/>
                    <a:gd name="T60" fmla="*/ 1218 w 1419"/>
                    <a:gd name="T61" fmla="*/ 0 h 25"/>
                    <a:gd name="T62" fmla="*/ 1218 w 1419"/>
                    <a:gd name="T63" fmla="*/ 25 h 25"/>
                    <a:gd name="T64" fmla="*/ 1212 w 1419"/>
                    <a:gd name="T65" fmla="*/ 25 h 25"/>
                    <a:gd name="T66" fmla="*/ 1212 w 1419"/>
                    <a:gd name="T67" fmla="*/ 0 h 25"/>
                    <a:gd name="T68" fmla="*/ 1218 w 1419"/>
                    <a:gd name="T69" fmla="*/ 0 h 25"/>
                    <a:gd name="T70" fmla="*/ 1419 w 1419"/>
                    <a:gd name="T71" fmla="*/ 0 h 25"/>
                    <a:gd name="T72" fmla="*/ 1419 w 1419"/>
                    <a:gd name="T73" fmla="*/ 25 h 25"/>
                    <a:gd name="T74" fmla="*/ 1413 w 1419"/>
                    <a:gd name="T75" fmla="*/ 25 h 25"/>
                    <a:gd name="T76" fmla="*/ 1413 w 1419"/>
                    <a:gd name="T77" fmla="*/ 0 h 25"/>
                    <a:gd name="T78" fmla="*/ 1419 w 1419"/>
                    <a:gd name="T7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19" h="25">
                      <a:moveTo>
                        <a:pt x="6" y="0"/>
                      </a:moveTo>
                      <a:lnTo>
                        <a:pt x="6" y="25"/>
                      </a:lnTo>
                      <a:lnTo>
                        <a:pt x="0" y="25"/>
                      </a:lnTo>
                      <a:lnTo>
                        <a:pt x="0" y="0"/>
                      </a:lnTo>
                      <a:lnTo>
                        <a:pt x="6" y="0"/>
                      </a:lnTo>
                      <a:close/>
                      <a:moveTo>
                        <a:pt x="209" y="0"/>
                      </a:moveTo>
                      <a:lnTo>
                        <a:pt x="209" y="25"/>
                      </a:lnTo>
                      <a:lnTo>
                        <a:pt x="203" y="25"/>
                      </a:lnTo>
                      <a:lnTo>
                        <a:pt x="203" y="0"/>
                      </a:lnTo>
                      <a:lnTo>
                        <a:pt x="209" y="0"/>
                      </a:lnTo>
                      <a:close/>
                      <a:moveTo>
                        <a:pt x="410" y="0"/>
                      </a:moveTo>
                      <a:lnTo>
                        <a:pt x="410" y="25"/>
                      </a:lnTo>
                      <a:lnTo>
                        <a:pt x="405" y="25"/>
                      </a:lnTo>
                      <a:lnTo>
                        <a:pt x="405" y="0"/>
                      </a:lnTo>
                      <a:lnTo>
                        <a:pt x="410" y="0"/>
                      </a:lnTo>
                      <a:close/>
                      <a:moveTo>
                        <a:pt x="612" y="0"/>
                      </a:moveTo>
                      <a:lnTo>
                        <a:pt x="612" y="25"/>
                      </a:lnTo>
                      <a:lnTo>
                        <a:pt x="606" y="25"/>
                      </a:lnTo>
                      <a:lnTo>
                        <a:pt x="606" y="0"/>
                      </a:lnTo>
                      <a:lnTo>
                        <a:pt x="612" y="0"/>
                      </a:lnTo>
                      <a:close/>
                      <a:moveTo>
                        <a:pt x="813" y="0"/>
                      </a:moveTo>
                      <a:lnTo>
                        <a:pt x="813" y="25"/>
                      </a:lnTo>
                      <a:lnTo>
                        <a:pt x="808" y="25"/>
                      </a:lnTo>
                      <a:lnTo>
                        <a:pt x="808" y="0"/>
                      </a:lnTo>
                      <a:lnTo>
                        <a:pt x="813" y="0"/>
                      </a:lnTo>
                      <a:close/>
                      <a:moveTo>
                        <a:pt x="1016" y="0"/>
                      </a:moveTo>
                      <a:lnTo>
                        <a:pt x="1016" y="25"/>
                      </a:lnTo>
                      <a:lnTo>
                        <a:pt x="1010" y="25"/>
                      </a:lnTo>
                      <a:lnTo>
                        <a:pt x="1010" y="0"/>
                      </a:lnTo>
                      <a:lnTo>
                        <a:pt x="1016" y="0"/>
                      </a:lnTo>
                      <a:close/>
                      <a:moveTo>
                        <a:pt x="1218" y="0"/>
                      </a:moveTo>
                      <a:lnTo>
                        <a:pt x="1218" y="25"/>
                      </a:lnTo>
                      <a:lnTo>
                        <a:pt x="1212" y="25"/>
                      </a:lnTo>
                      <a:lnTo>
                        <a:pt x="1212" y="0"/>
                      </a:lnTo>
                      <a:lnTo>
                        <a:pt x="1218" y="0"/>
                      </a:lnTo>
                      <a:close/>
                      <a:moveTo>
                        <a:pt x="1419" y="0"/>
                      </a:moveTo>
                      <a:lnTo>
                        <a:pt x="1419" y="25"/>
                      </a:lnTo>
                      <a:lnTo>
                        <a:pt x="1413" y="25"/>
                      </a:lnTo>
                      <a:lnTo>
                        <a:pt x="1413" y="0"/>
                      </a:lnTo>
                      <a:lnTo>
                        <a:pt x="1419"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73" name="Rectangle 17"/>
                <p:cNvSpPr>
                  <a:spLocks noChangeArrowheads="1"/>
                </p:cNvSpPr>
                <p:nvPr/>
              </p:nvSpPr>
              <p:spPr bwMode="auto">
                <a:xfrm>
                  <a:off x="411163" y="1365250"/>
                  <a:ext cx="65724" cy="12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4" name="Rectangle 18"/>
                <p:cNvSpPr>
                  <a:spLocks noChangeArrowheads="1"/>
                </p:cNvSpPr>
                <p:nvPr/>
              </p:nvSpPr>
              <p:spPr bwMode="auto">
                <a:xfrm>
                  <a:off x="217488" y="1066800"/>
                  <a:ext cx="262892" cy="12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5" name="Rectangle 19"/>
                <p:cNvSpPr>
                  <a:spLocks noChangeArrowheads="1"/>
                </p:cNvSpPr>
                <p:nvPr/>
              </p:nvSpPr>
              <p:spPr bwMode="auto">
                <a:xfrm>
                  <a:off x="217488" y="768350"/>
                  <a:ext cx="262892" cy="12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4000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6" name="Rectangle 20"/>
                <p:cNvSpPr>
                  <a:spLocks noChangeArrowheads="1"/>
                </p:cNvSpPr>
                <p:nvPr/>
              </p:nvSpPr>
              <p:spPr bwMode="auto">
                <a:xfrm>
                  <a:off x="217488" y="469900"/>
                  <a:ext cx="262892" cy="12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77" name="Rectangle 21"/>
                <p:cNvSpPr>
                  <a:spLocks noChangeArrowheads="1"/>
                </p:cNvSpPr>
                <p:nvPr/>
              </p:nvSpPr>
              <p:spPr bwMode="auto">
                <a:xfrm>
                  <a:off x="217488" y="173038"/>
                  <a:ext cx="262892" cy="122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2" name="TextBox 11"/>
              <p:cNvSpPr txBox="1"/>
              <p:nvPr/>
            </p:nvSpPr>
            <p:spPr>
              <a:xfrm>
                <a:off x="1313968" y="185936"/>
                <a:ext cx="914033" cy="307777"/>
              </a:xfrm>
              <a:prstGeom prst="rect">
                <a:avLst/>
              </a:prstGeom>
              <a:noFill/>
            </p:spPr>
            <p:txBody>
              <a:bodyPr wrap="none" rtlCol="0">
                <a:spAutoFit/>
              </a:bodyPr>
              <a:lstStyle/>
              <a:p>
                <a:r>
                  <a:rPr lang="en-US" sz="1400" dirty="0" smtClean="0"/>
                  <a:t>#5210653</a:t>
                </a:r>
                <a:endParaRPr lang="en-US" sz="1400" dirty="0"/>
              </a:p>
            </p:txBody>
          </p:sp>
          <p:grpSp>
            <p:nvGrpSpPr>
              <p:cNvPr id="13" name="Group 12"/>
              <p:cNvGrpSpPr/>
              <p:nvPr/>
            </p:nvGrpSpPr>
            <p:grpSpPr>
              <a:xfrm>
                <a:off x="230360" y="1950754"/>
                <a:ext cx="2621649" cy="1628095"/>
                <a:chOff x="249238" y="2343150"/>
                <a:chExt cx="2540000" cy="1239838"/>
              </a:xfrm>
            </p:grpSpPr>
            <p:sp>
              <p:nvSpPr>
                <p:cNvPr id="48" name="Freeform 46"/>
                <p:cNvSpPr>
                  <a:spLocks noEditPoints="1"/>
                </p:cNvSpPr>
                <p:nvPr/>
              </p:nvSpPr>
              <p:spPr bwMode="auto">
                <a:xfrm>
                  <a:off x="654050" y="2597150"/>
                  <a:ext cx="1895475" cy="944563"/>
                </a:xfrm>
                <a:custGeom>
                  <a:avLst/>
                  <a:gdLst>
                    <a:gd name="T0" fmla="*/ 0 w 1194"/>
                    <a:gd name="T1" fmla="*/ 522 h 595"/>
                    <a:gd name="T2" fmla="*/ 26 w 1194"/>
                    <a:gd name="T3" fmla="*/ 522 h 595"/>
                    <a:gd name="T4" fmla="*/ 26 w 1194"/>
                    <a:gd name="T5" fmla="*/ 595 h 595"/>
                    <a:gd name="T6" fmla="*/ 0 w 1194"/>
                    <a:gd name="T7" fmla="*/ 595 h 595"/>
                    <a:gd name="T8" fmla="*/ 0 w 1194"/>
                    <a:gd name="T9" fmla="*/ 522 h 595"/>
                    <a:gd name="T10" fmla="*/ 195 w 1194"/>
                    <a:gd name="T11" fmla="*/ 476 h 595"/>
                    <a:gd name="T12" fmla="*/ 221 w 1194"/>
                    <a:gd name="T13" fmla="*/ 476 h 595"/>
                    <a:gd name="T14" fmla="*/ 221 w 1194"/>
                    <a:gd name="T15" fmla="*/ 595 h 595"/>
                    <a:gd name="T16" fmla="*/ 195 w 1194"/>
                    <a:gd name="T17" fmla="*/ 595 h 595"/>
                    <a:gd name="T18" fmla="*/ 195 w 1194"/>
                    <a:gd name="T19" fmla="*/ 476 h 595"/>
                    <a:gd name="T20" fmla="*/ 389 w 1194"/>
                    <a:gd name="T21" fmla="*/ 234 h 595"/>
                    <a:gd name="T22" fmla="*/ 415 w 1194"/>
                    <a:gd name="T23" fmla="*/ 234 h 595"/>
                    <a:gd name="T24" fmla="*/ 415 w 1194"/>
                    <a:gd name="T25" fmla="*/ 595 h 595"/>
                    <a:gd name="T26" fmla="*/ 389 w 1194"/>
                    <a:gd name="T27" fmla="*/ 595 h 595"/>
                    <a:gd name="T28" fmla="*/ 389 w 1194"/>
                    <a:gd name="T29" fmla="*/ 234 h 595"/>
                    <a:gd name="T30" fmla="*/ 584 w 1194"/>
                    <a:gd name="T31" fmla="*/ 0 h 595"/>
                    <a:gd name="T32" fmla="*/ 610 w 1194"/>
                    <a:gd name="T33" fmla="*/ 0 h 595"/>
                    <a:gd name="T34" fmla="*/ 610 w 1194"/>
                    <a:gd name="T35" fmla="*/ 595 h 595"/>
                    <a:gd name="T36" fmla="*/ 584 w 1194"/>
                    <a:gd name="T37" fmla="*/ 595 h 595"/>
                    <a:gd name="T38" fmla="*/ 584 w 1194"/>
                    <a:gd name="T39" fmla="*/ 0 h 595"/>
                    <a:gd name="T40" fmla="*/ 779 w 1194"/>
                    <a:gd name="T41" fmla="*/ 140 h 595"/>
                    <a:gd name="T42" fmla="*/ 805 w 1194"/>
                    <a:gd name="T43" fmla="*/ 140 h 595"/>
                    <a:gd name="T44" fmla="*/ 805 w 1194"/>
                    <a:gd name="T45" fmla="*/ 595 h 595"/>
                    <a:gd name="T46" fmla="*/ 779 w 1194"/>
                    <a:gd name="T47" fmla="*/ 595 h 595"/>
                    <a:gd name="T48" fmla="*/ 779 w 1194"/>
                    <a:gd name="T49" fmla="*/ 140 h 595"/>
                    <a:gd name="T50" fmla="*/ 973 w 1194"/>
                    <a:gd name="T51" fmla="*/ 205 h 595"/>
                    <a:gd name="T52" fmla="*/ 999 w 1194"/>
                    <a:gd name="T53" fmla="*/ 205 h 595"/>
                    <a:gd name="T54" fmla="*/ 999 w 1194"/>
                    <a:gd name="T55" fmla="*/ 595 h 595"/>
                    <a:gd name="T56" fmla="*/ 973 w 1194"/>
                    <a:gd name="T57" fmla="*/ 595 h 595"/>
                    <a:gd name="T58" fmla="*/ 973 w 1194"/>
                    <a:gd name="T59" fmla="*/ 205 h 595"/>
                    <a:gd name="T60" fmla="*/ 1168 w 1194"/>
                    <a:gd name="T61" fmla="*/ 323 h 595"/>
                    <a:gd name="T62" fmla="*/ 1194 w 1194"/>
                    <a:gd name="T63" fmla="*/ 323 h 595"/>
                    <a:gd name="T64" fmla="*/ 1194 w 1194"/>
                    <a:gd name="T65" fmla="*/ 595 h 595"/>
                    <a:gd name="T66" fmla="*/ 1168 w 1194"/>
                    <a:gd name="T67" fmla="*/ 595 h 595"/>
                    <a:gd name="T68" fmla="*/ 1168 w 1194"/>
                    <a:gd name="T69" fmla="*/ 323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4" h="595">
                      <a:moveTo>
                        <a:pt x="0" y="522"/>
                      </a:moveTo>
                      <a:lnTo>
                        <a:pt x="26" y="522"/>
                      </a:lnTo>
                      <a:lnTo>
                        <a:pt x="26" y="595"/>
                      </a:lnTo>
                      <a:lnTo>
                        <a:pt x="0" y="595"/>
                      </a:lnTo>
                      <a:lnTo>
                        <a:pt x="0" y="522"/>
                      </a:lnTo>
                      <a:close/>
                      <a:moveTo>
                        <a:pt x="195" y="476"/>
                      </a:moveTo>
                      <a:lnTo>
                        <a:pt x="221" y="476"/>
                      </a:lnTo>
                      <a:lnTo>
                        <a:pt x="221" y="595"/>
                      </a:lnTo>
                      <a:lnTo>
                        <a:pt x="195" y="595"/>
                      </a:lnTo>
                      <a:lnTo>
                        <a:pt x="195" y="476"/>
                      </a:lnTo>
                      <a:close/>
                      <a:moveTo>
                        <a:pt x="389" y="234"/>
                      </a:moveTo>
                      <a:lnTo>
                        <a:pt x="415" y="234"/>
                      </a:lnTo>
                      <a:lnTo>
                        <a:pt x="415" y="595"/>
                      </a:lnTo>
                      <a:lnTo>
                        <a:pt x="389" y="595"/>
                      </a:lnTo>
                      <a:lnTo>
                        <a:pt x="389" y="234"/>
                      </a:lnTo>
                      <a:close/>
                      <a:moveTo>
                        <a:pt x="584" y="0"/>
                      </a:moveTo>
                      <a:lnTo>
                        <a:pt x="610" y="0"/>
                      </a:lnTo>
                      <a:lnTo>
                        <a:pt x="610" y="595"/>
                      </a:lnTo>
                      <a:lnTo>
                        <a:pt x="584" y="595"/>
                      </a:lnTo>
                      <a:lnTo>
                        <a:pt x="584" y="0"/>
                      </a:lnTo>
                      <a:close/>
                      <a:moveTo>
                        <a:pt x="779" y="140"/>
                      </a:moveTo>
                      <a:lnTo>
                        <a:pt x="805" y="140"/>
                      </a:lnTo>
                      <a:lnTo>
                        <a:pt x="805" y="595"/>
                      </a:lnTo>
                      <a:lnTo>
                        <a:pt x="779" y="595"/>
                      </a:lnTo>
                      <a:lnTo>
                        <a:pt x="779" y="140"/>
                      </a:lnTo>
                      <a:close/>
                      <a:moveTo>
                        <a:pt x="973" y="205"/>
                      </a:moveTo>
                      <a:lnTo>
                        <a:pt x="999" y="205"/>
                      </a:lnTo>
                      <a:lnTo>
                        <a:pt x="999" y="595"/>
                      </a:lnTo>
                      <a:lnTo>
                        <a:pt x="973" y="595"/>
                      </a:lnTo>
                      <a:lnTo>
                        <a:pt x="973" y="205"/>
                      </a:lnTo>
                      <a:close/>
                      <a:moveTo>
                        <a:pt x="1168" y="323"/>
                      </a:moveTo>
                      <a:lnTo>
                        <a:pt x="1194" y="323"/>
                      </a:lnTo>
                      <a:lnTo>
                        <a:pt x="1194" y="595"/>
                      </a:lnTo>
                      <a:lnTo>
                        <a:pt x="1168" y="595"/>
                      </a:lnTo>
                      <a:lnTo>
                        <a:pt x="1168" y="323"/>
                      </a:lnTo>
                      <a:close/>
                    </a:path>
                  </a:pathLst>
                </a:custGeom>
                <a:solidFill>
                  <a:srgbClr val="4572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7"/>
                <p:cNvSpPr>
                  <a:spLocks noEditPoints="1"/>
                </p:cNvSpPr>
                <p:nvPr/>
              </p:nvSpPr>
              <p:spPr bwMode="auto">
                <a:xfrm>
                  <a:off x="695325" y="2674938"/>
                  <a:ext cx="1895475" cy="866775"/>
                </a:xfrm>
                <a:custGeom>
                  <a:avLst/>
                  <a:gdLst>
                    <a:gd name="T0" fmla="*/ 0 w 1194"/>
                    <a:gd name="T1" fmla="*/ 474 h 546"/>
                    <a:gd name="T2" fmla="*/ 26 w 1194"/>
                    <a:gd name="T3" fmla="*/ 474 h 546"/>
                    <a:gd name="T4" fmla="*/ 26 w 1194"/>
                    <a:gd name="T5" fmla="*/ 546 h 546"/>
                    <a:gd name="T6" fmla="*/ 0 w 1194"/>
                    <a:gd name="T7" fmla="*/ 546 h 546"/>
                    <a:gd name="T8" fmla="*/ 0 w 1194"/>
                    <a:gd name="T9" fmla="*/ 474 h 546"/>
                    <a:gd name="T10" fmla="*/ 195 w 1194"/>
                    <a:gd name="T11" fmla="*/ 441 h 546"/>
                    <a:gd name="T12" fmla="*/ 221 w 1194"/>
                    <a:gd name="T13" fmla="*/ 441 h 546"/>
                    <a:gd name="T14" fmla="*/ 221 w 1194"/>
                    <a:gd name="T15" fmla="*/ 546 h 546"/>
                    <a:gd name="T16" fmla="*/ 195 w 1194"/>
                    <a:gd name="T17" fmla="*/ 546 h 546"/>
                    <a:gd name="T18" fmla="*/ 195 w 1194"/>
                    <a:gd name="T19" fmla="*/ 441 h 546"/>
                    <a:gd name="T20" fmla="*/ 389 w 1194"/>
                    <a:gd name="T21" fmla="*/ 170 h 546"/>
                    <a:gd name="T22" fmla="*/ 416 w 1194"/>
                    <a:gd name="T23" fmla="*/ 170 h 546"/>
                    <a:gd name="T24" fmla="*/ 416 w 1194"/>
                    <a:gd name="T25" fmla="*/ 546 h 546"/>
                    <a:gd name="T26" fmla="*/ 389 w 1194"/>
                    <a:gd name="T27" fmla="*/ 546 h 546"/>
                    <a:gd name="T28" fmla="*/ 389 w 1194"/>
                    <a:gd name="T29" fmla="*/ 170 h 546"/>
                    <a:gd name="T30" fmla="*/ 584 w 1194"/>
                    <a:gd name="T31" fmla="*/ 0 h 546"/>
                    <a:gd name="T32" fmla="*/ 610 w 1194"/>
                    <a:gd name="T33" fmla="*/ 0 h 546"/>
                    <a:gd name="T34" fmla="*/ 610 w 1194"/>
                    <a:gd name="T35" fmla="*/ 546 h 546"/>
                    <a:gd name="T36" fmla="*/ 584 w 1194"/>
                    <a:gd name="T37" fmla="*/ 546 h 546"/>
                    <a:gd name="T38" fmla="*/ 584 w 1194"/>
                    <a:gd name="T39" fmla="*/ 0 h 546"/>
                    <a:gd name="T40" fmla="*/ 779 w 1194"/>
                    <a:gd name="T41" fmla="*/ 129 h 546"/>
                    <a:gd name="T42" fmla="*/ 805 w 1194"/>
                    <a:gd name="T43" fmla="*/ 129 h 546"/>
                    <a:gd name="T44" fmla="*/ 805 w 1194"/>
                    <a:gd name="T45" fmla="*/ 546 h 546"/>
                    <a:gd name="T46" fmla="*/ 779 w 1194"/>
                    <a:gd name="T47" fmla="*/ 546 h 546"/>
                    <a:gd name="T48" fmla="*/ 779 w 1194"/>
                    <a:gd name="T49" fmla="*/ 129 h 546"/>
                    <a:gd name="T50" fmla="*/ 973 w 1194"/>
                    <a:gd name="T51" fmla="*/ 171 h 546"/>
                    <a:gd name="T52" fmla="*/ 999 w 1194"/>
                    <a:gd name="T53" fmla="*/ 171 h 546"/>
                    <a:gd name="T54" fmla="*/ 999 w 1194"/>
                    <a:gd name="T55" fmla="*/ 546 h 546"/>
                    <a:gd name="T56" fmla="*/ 973 w 1194"/>
                    <a:gd name="T57" fmla="*/ 546 h 546"/>
                    <a:gd name="T58" fmla="*/ 973 w 1194"/>
                    <a:gd name="T59" fmla="*/ 171 h 546"/>
                    <a:gd name="T60" fmla="*/ 1168 w 1194"/>
                    <a:gd name="T61" fmla="*/ 291 h 546"/>
                    <a:gd name="T62" fmla="*/ 1194 w 1194"/>
                    <a:gd name="T63" fmla="*/ 291 h 546"/>
                    <a:gd name="T64" fmla="*/ 1194 w 1194"/>
                    <a:gd name="T65" fmla="*/ 546 h 546"/>
                    <a:gd name="T66" fmla="*/ 1168 w 1194"/>
                    <a:gd name="T67" fmla="*/ 546 h 546"/>
                    <a:gd name="T68" fmla="*/ 1168 w 1194"/>
                    <a:gd name="T69" fmla="*/ 291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4" h="546">
                      <a:moveTo>
                        <a:pt x="0" y="474"/>
                      </a:moveTo>
                      <a:lnTo>
                        <a:pt x="26" y="474"/>
                      </a:lnTo>
                      <a:lnTo>
                        <a:pt x="26" y="546"/>
                      </a:lnTo>
                      <a:lnTo>
                        <a:pt x="0" y="546"/>
                      </a:lnTo>
                      <a:lnTo>
                        <a:pt x="0" y="474"/>
                      </a:lnTo>
                      <a:close/>
                      <a:moveTo>
                        <a:pt x="195" y="441"/>
                      </a:moveTo>
                      <a:lnTo>
                        <a:pt x="221" y="441"/>
                      </a:lnTo>
                      <a:lnTo>
                        <a:pt x="221" y="546"/>
                      </a:lnTo>
                      <a:lnTo>
                        <a:pt x="195" y="546"/>
                      </a:lnTo>
                      <a:lnTo>
                        <a:pt x="195" y="441"/>
                      </a:lnTo>
                      <a:close/>
                      <a:moveTo>
                        <a:pt x="389" y="170"/>
                      </a:moveTo>
                      <a:lnTo>
                        <a:pt x="416" y="170"/>
                      </a:lnTo>
                      <a:lnTo>
                        <a:pt x="416" y="546"/>
                      </a:lnTo>
                      <a:lnTo>
                        <a:pt x="389" y="546"/>
                      </a:lnTo>
                      <a:lnTo>
                        <a:pt x="389" y="170"/>
                      </a:lnTo>
                      <a:close/>
                      <a:moveTo>
                        <a:pt x="584" y="0"/>
                      </a:moveTo>
                      <a:lnTo>
                        <a:pt x="610" y="0"/>
                      </a:lnTo>
                      <a:lnTo>
                        <a:pt x="610" y="546"/>
                      </a:lnTo>
                      <a:lnTo>
                        <a:pt x="584" y="546"/>
                      </a:lnTo>
                      <a:lnTo>
                        <a:pt x="584" y="0"/>
                      </a:lnTo>
                      <a:close/>
                      <a:moveTo>
                        <a:pt x="779" y="129"/>
                      </a:moveTo>
                      <a:lnTo>
                        <a:pt x="805" y="129"/>
                      </a:lnTo>
                      <a:lnTo>
                        <a:pt x="805" y="546"/>
                      </a:lnTo>
                      <a:lnTo>
                        <a:pt x="779" y="546"/>
                      </a:lnTo>
                      <a:lnTo>
                        <a:pt x="779" y="129"/>
                      </a:lnTo>
                      <a:close/>
                      <a:moveTo>
                        <a:pt x="973" y="171"/>
                      </a:moveTo>
                      <a:lnTo>
                        <a:pt x="999" y="171"/>
                      </a:lnTo>
                      <a:lnTo>
                        <a:pt x="999" y="546"/>
                      </a:lnTo>
                      <a:lnTo>
                        <a:pt x="973" y="546"/>
                      </a:lnTo>
                      <a:lnTo>
                        <a:pt x="973" y="171"/>
                      </a:lnTo>
                      <a:close/>
                      <a:moveTo>
                        <a:pt x="1168" y="291"/>
                      </a:moveTo>
                      <a:lnTo>
                        <a:pt x="1194" y="291"/>
                      </a:lnTo>
                      <a:lnTo>
                        <a:pt x="1194" y="546"/>
                      </a:lnTo>
                      <a:lnTo>
                        <a:pt x="1168" y="546"/>
                      </a:lnTo>
                      <a:lnTo>
                        <a:pt x="1168" y="291"/>
                      </a:lnTo>
                      <a:close/>
                    </a:path>
                  </a:pathLst>
                </a:custGeom>
                <a:solidFill>
                  <a:srgbClr val="AA46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8"/>
                <p:cNvSpPr>
                  <a:spLocks noEditPoints="1"/>
                </p:cNvSpPr>
                <p:nvPr/>
              </p:nvSpPr>
              <p:spPr bwMode="auto">
                <a:xfrm>
                  <a:off x="736600" y="2759075"/>
                  <a:ext cx="1893888" cy="782638"/>
                </a:xfrm>
                <a:custGeom>
                  <a:avLst/>
                  <a:gdLst>
                    <a:gd name="T0" fmla="*/ 0 w 1193"/>
                    <a:gd name="T1" fmla="*/ 419 h 493"/>
                    <a:gd name="T2" fmla="*/ 26 w 1193"/>
                    <a:gd name="T3" fmla="*/ 419 h 493"/>
                    <a:gd name="T4" fmla="*/ 26 w 1193"/>
                    <a:gd name="T5" fmla="*/ 493 h 493"/>
                    <a:gd name="T6" fmla="*/ 0 w 1193"/>
                    <a:gd name="T7" fmla="*/ 493 h 493"/>
                    <a:gd name="T8" fmla="*/ 0 w 1193"/>
                    <a:gd name="T9" fmla="*/ 419 h 493"/>
                    <a:gd name="T10" fmla="*/ 195 w 1193"/>
                    <a:gd name="T11" fmla="*/ 378 h 493"/>
                    <a:gd name="T12" fmla="*/ 221 w 1193"/>
                    <a:gd name="T13" fmla="*/ 378 h 493"/>
                    <a:gd name="T14" fmla="*/ 221 w 1193"/>
                    <a:gd name="T15" fmla="*/ 493 h 493"/>
                    <a:gd name="T16" fmla="*/ 195 w 1193"/>
                    <a:gd name="T17" fmla="*/ 493 h 493"/>
                    <a:gd name="T18" fmla="*/ 195 w 1193"/>
                    <a:gd name="T19" fmla="*/ 378 h 493"/>
                    <a:gd name="T20" fmla="*/ 390 w 1193"/>
                    <a:gd name="T21" fmla="*/ 137 h 493"/>
                    <a:gd name="T22" fmla="*/ 416 w 1193"/>
                    <a:gd name="T23" fmla="*/ 137 h 493"/>
                    <a:gd name="T24" fmla="*/ 416 w 1193"/>
                    <a:gd name="T25" fmla="*/ 493 h 493"/>
                    <a:gd name="T26" fmla="*/ 390 w 1193"/>
                    <a:gd name="T27" fmla="*/ 493 h 493"/>
                    <a:gd name="T28" fmla="*/ 390 w 1193"/>
                    <a:gd name="T29" fmla="*/ 137 h 493"/>
                    <a:gd name="T30" fmla="*/ 584 w 1193"/>
                    <a:gd name="T31" fmla="*/ 0 h 493"/>
                    <a:gd name="T32" fmla="*/ 610 w 1193"/>
                    <a:gd name="T33" fmla="*/ 0 h 493"/>
                    <a:gd name="T34" fmla="*/ 610 w 1193"/>
                    <a:gd name="T35" fmla="*/ 493 h 493"/>
                    <a:gd name="T36" fmla="*/ 584 w 1193"/>
                    <a:gd name="T37" fmla="*/ 493 h 493"/>
                    <a:gd name="T38" fmla="*/ 584 w 1193"/>
                    <a:gd name="T39" fmla="*/ 0 h 493"/>
                    <a:gd name="T40" fmla="*/ 779 w 1193"/>
                    <a:gd name="T41" fmla="*/ 82 h 493"/>
                    <a:gd name="T42" fmla="*/ 805 w 1193"/>
                    <a:gd name="T43" fmla="*/ 82 h 493"/>
                    <a:gd name="T44" fmla="*/ 805 w 1193"/>
                    <a:gd name="T45" fmla="*/ 493 h 493"/>
                    <a:gd name="T46" fmla="*/ 779 w 1193"/>
                    <a:gd name="T47" fmla="*/ 493 h 493"/>
                    <a:gd name="T48" fmla="*/ 779 w 1193"/>
                    <a:gd name="T49" fmla="*/ 82 h 493"/>
                    <a:gd name="T50" fmla="*/ 973 w 1193"/>
                    <a:gd name="T51" fmla="*/ 182 h 493"/>
                    <a:gd name="T52" fmla="*/ 999 w 1193"/>
                    <a:gd name="T53" fmla="*/ 182 h 493"/>
                    <a:gd name="T54" fmla="*/ 999 w 1193"/>
                    <a:gd name="T55" fmla="*/ 493 h 493"/>
                    <a:gd name="T56" fmla="*/ 973 w 1193"/>
                    <a:gd name="T57" fmla="*/ 493 h 493"/>
                    <a:gd name="T58" fmla="*/ 973 w 1193"/>
                    <a:gd name="T59" fmla="*/ 182 h 493"/>
                    <a:gd name="T60" fmla="*/ 1168 w 1193"/>
                    <a:gd name="T61" fmla="*/ 286 h 493"/>
                    <a:gd name="T62" fmla="*/ 1193 w 1193"/>
                    <a:gd name="T63" fmla="*/ 286 h 493"/>
                    <a:gd name="T64" fmla="*/ 1193 w 1193"/>
                    <a:gd name="T65" fmla="*/ 493 h 493"/>
                    <a:gd name="T66" fmla="*/ 1168 w 1193"/>
                    <a:gd name="T67" fmla="*/ 493 h 493"/>
                    <a:gd name="T68" fmla="*/ 1168 w 1193"/>
                    <a:gd name="T69" fmla="*/ 286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3" h="493">
                      <a:moveTo>
                        <a:pt x="0" y="419"/>
                      </a:moveTo>
                      <a:lnTo>
                        <a:pt x="26" y="419"/>
                      </a:lnTo>
                      <a:lnTo>
                        <a:pt x="26" y="493"/>
                      </a:lnTo>
                      <a:lnTo>
                        <a:pt x="0" y="493"/>
                      </a:lnTo>
                      <a:lnTo>
                        <a:pt x="0" y="419"/>
                      </a:lnTo>
                      <a:close/>
                      <a:moveTo>
                        <a:pt x="195" y="378"/>
                      </a:moveTo>
                      <a:lnTo>
                        <a:pt x="221" y="378"/>
                      </a:lnTo>
                      <a:lnTo>
                        <a:pt x="221" y="493"/>
                      </a:lnTo>
                      <a:lnTo>
                        <a:pt x="195" y="493"/>
                      </a:lnTo>
                      <a:lnTo>
                        <a:pt x="195" y="378"/>
                      </a:lnTo>
                      <a:close/>
                      <a:moveTo>
                        <a:pt x="390" y="137"/>
                      </a:moveTo>
                      <a:lnTo>
                        <a:pt x="416" y="137"/>
                      </a:lnTo>
                      <a:lnTo>
                        <a:pt x="416" y="493"/>
                      </a:lnTo>
                      <a:lnTo>
                        <a:pt x="390" y="493"/>
                      </a:lnTo>
                      <a:lnTo>
                        <a:pt x="390" y="137"/>
                      </a:lnTo>
                      <a:close/>
                      <a:moveTo>
                        <a:pt x="584" y="0"/>
                      </a:moveTo>
                      <a:lnTo>
                        <a:pt x="610" y="0"/>
                      </a:lnTo>
                      <a:lnTo>
                        <a:pt x="610" y="493"/>
                      </a:lnTo>
                      <a:lnTo>
                        <a:pt x="584" y="493"/>
                      </a:lnTo>
                      <a:lnTo>
                        <a:pt x="584" y="0"/>
                      </a:lnTo>
                      <a:close/>
                      <a:moveTo>
                        <a:pt x="779" y="82"/>
                      </a:moveTo>
                      <a:lnTo>
                        <a:pt x="805" y="82"/>
                      </a:lnTo>
                      <a:lnTo>
                        <a:pt x="805" y="493"/>
                      </a:lnTo>
                      <a:lnTo>
                        <a:pt x="779" y="493"/>
                      </a:lnTo>
                      <a:lnTo>
                        <a:pt x="779" y="82"/>
                      </a:lnTo>
                      <a:close/>
                      <a:moveTo>
                        <a:pt x="973" y="182"/>
                      </a:moveTo>
                      <a:lnTo>
                        <a:pt x="999" y="182"/>
                      </a:lnTo>
                      <a:lnTo>
                        <a:pt x="999" y="493"/>
                      </a:lnTo>
                      <a:lnTo>
                        <a:pt x="973" y="493"/>
                      </a:lnTo>
                      <a:lnTo>
                        <a:pt x="973" y="182"/>
                      </a:lnTo>
                      <a:close/>
                      <a:moveTo>
                        <a:pt x="1168" y="286"/>
                      </a:moveTo>
                      <a:lnTo>
                        <a:pt x="1193" y="286"/>
                      </a:lnTo>
                      <a:lnTo>
                        <a:pt x="1193" y="493"/>
                      </a:lnTo>
                      <a:lnTo>
                        <a:pt x="1168" y="493"/>
                      </a:lnTo>
                      <a:lnTo>
                        <a:pt x="1168" y="286"/>
                      </a:lnTo>
                      <a:close/>
                    </a:path>
                  </a:pathLst>
                </a:custGeom>
                <a:solidFill>
                  <a:srgbClr val="89A5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9"/>
                <p:cNvSpPr>
                  <a:spLocks noEditPoints="1"/>
                </p:cNvSpPr>
                <p:nvPr/>
              </p:nvSpPr>
              <p:spPr bwMode="auto">
                <a:xfrm>
                  <a:off x="777875" y="3148013"/>
                  <a:ext cx="1893888" cy="393700"/>
                </a:xfrm>
                <a:custGeom>
                  <a:avLst/>
                  <a:gdLst>
                    <a:gd name="T0" fmla="*/ 0 w 1193"/>
                    <a:gd name="T1" fmla="*/ 191 h 248"/>
                    <a:gd name="T2" fmla="*/ 26 w 1193"/>
                    <a:gd name="T3" fmla="*/ 191 h 248"/>
                    <a:gd name="T4" fmla="*/ 26 w 1193"/>
                    <a:gd name="T5" fmla="*/ 248 h 248"/>
                    <a:gd name="T6" fmla="*/ 0 w 1193"/>
                    <a:gd name="T7" fmla="*/ 248 h 248"/>
                    <a:gd name="T8" fmla="*/ 0 w 1193"/>
                    <a:gd name="T9" fmla="*/ 191 h 248"/>
                    <a:gd name="T10" fmla="*/ 195 w 1193"/>
                    <a:gd name="T11" fmla="*/ 160 h 248"/>
                    <a:gd name="T12" fmla="*/ 221 w 1193"/>
                    <a:gd name="T13" fmla="*/ 160 h 248"/>
                    <a:gd name="T14" fmla="*/ 221 w 1193"/>
                    <a:gd name="T15" fmla="*/ 248 h 248"/>
                    <a:gd name="T16" fmla="*/ 195 w 1193"/>
                    <a:gd name="T17" fmla="*/ 248 h 248"/>
                    <a:gd name="T18" fmla="*/ 195 w 1193"/>
                    <a:gd name="T19" fmla="*/ 160 h 248"/>
                    <a:gd name="T20" fmla="*/ 390 w 1193"/>
                    <a:gd name="T21" fmla="*/ 26 h 248"/>
                    <a:gd name="T22" fmla="*/ 416 w 1193"/>
                    <a:gd name="T23" fmla="*/ 26 h 248"/>
                    <a:gd name="T24" fmla="*/ 416 w 1193"/>
                    <a:gd name="T25" fmla="*/ 248 h 248"/>
                    <a:gd name="T26" fmla="*/ 390 w 1193"/>
                    <a:gd name="T27" fmla="*/ 248 h 248"/>
                    <a:gd name="T28" fmla="*/ 390 w 1193"/>
                    <a:gd name="T29" fmla="*/ 26 h 248"/>
                    <a:gd name="T30" fmla="*/ 584 w 1193"/>
                    <a:gd name="T31" fmla="*/ 6 h 248"/>
                    <a:gd name="T32" fmla="*/ 610 w 1193"/>
                    <a:gd name="T33" fmla="*/ 6 h 248"/>
                    <a:gd name="T34" fmla="*/ 610 w 1193"/>
                    <a:gd name="T35" fmla="*/ 248 h 248"/>
                    <a:gd name="T36" fmla="*/ 584 w 1193"/>
                    <a:gd name="T37" fmla="*/ 248 h 248"/>
                    <a:gd name="T38" fmla="*/ 584 w 1193"/>
                    <a:gd name="T39" fmla="*/ 6 h 248"/>
                    <a:gd name="T40" fmla="*/ 779 w 1193"/>
                    <a:gd name="T41" fmla="*/ 50 h 248"/>
                    <a:gd name="T42" fmla="*/ 805 w 1193"/>
                    <a:gd name="T43" fmla="*/ 50 h 248"/>
                    <a:gd name="T44" fmla="*/ 805 w 1193"/>
                    <a:gd name="T45" fmla="*/ 248 h 248"/>
                    <a:gd name="T46" fmla="*/ 779 w 1193"/>
                    <a:gd name="T47" fmla="*/ 248 h 248"/>
                    <a:gd name="T48" fmla="*/ 779 w 1193"/>
                    <a:gd name="T49" fmla="*/ 50 h 248"/>
                    <a:gd name="T50" fmla="*/ 973 w 1193"/>
                    <a:gd name="T51" fmla="*/ 0 h 248"/>
                    <a:gd name="T52" fmla="*/ 998 w 1193"/>
                    <a:gd name="T53" fmla="*/ 0 h 248"/>
                    <a:gd name="T54" fmla="*/ 998 w 1193"/>
                    <a:gd name="T55" fmla="*/ 248 h 248"/>
                    <a:gd name="T56" fmla="*/ 973 w 1193"/>
                    <a:gd name="T57" fmla="*/ 248 h 248"/>
                    <a:gd name="T58" fmla="*/ 973 w 1193"/>
                    <a:gd name="T59" fmla="*/ 0 h 248"/>
                    <a:gd name="T60" fmla="*/ 1167 w 1193"/>
                    <a:gd name="T61" fmla="*/ 171 h 248"/>
                    <a:gd name="T62" fmla="*/ 1193 w 1193"/>
                    <a:gd name="T63" fmla="*/ 171 h 248"/>
                    <a:gd name="T64" fmla="*/ 1193 w 1193"/>
                    <a:gd name="T65" fmla="*/ 248 h 248"/>
                    <a:gd name="T66" fmla="*/ 1167 w 1193"/>
                    <a:gd name="T67" fmla="*/ 248 h 248"/>
                    <a:gd name="T68" fmla="*/ 1167 w 1193"/>
                    <a:gd name="T69" fmla="*/ 171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3" h="248">
                      <a:moveTo>
                        <a:pt x="0" y="191"/>
                      </a:moveTo>
                      <a:lnTo>
                        <a:pt x="26" y="191"/>
                      </a:lnTo>
                      <a:lnTo>
                        <a:pt x="26" y="248"/>
                      </a:lnTo>
                      <a:lnTo>
                        <a:pt x="0" y="248"/>
                      </a:lnTo>
                      <a:lnTo>
                        <a:pt x="0" y="191"/>
                      </a:lnTo>
                      <a:close/>
                      <a:moveTo>
                        <a:pt x="195" y="160"/>
                      </a:moveTo>
                      <a:lnTo>
                        <a:pt x="221" y="160"/>
                      </a:lnTo>
                      <a:lnTo>
                        <a:pt x="221" y="248"/>
                      </a:lnTo>
                      <a:lnTo>
                        <a:pt x="195" y="248"/>
                      </a:lnTo>
                      <a:lnTo>
                        <a:pt x="195" y="160"/>
                      </a:lnTo>
                      <a:close/>
                      <a:moveTo>
                        <a:pt x="390" y="26"/>
                      </a:moveTo>
                      <a:lnTo>
                        <a:pt x="416" y="26"/>
                      </a:lnTo>
                      <a:lnTo>
                        <a:pt x="416" y="248"/>
                      </a:lnTo>
                      <a:lnTo>
                        <a:pt x="390" y="248"/>
                      </a:lnTo>
                      <a:lnTo>
                        <a:pt x="390" y="26"/>
                      </a:lnTo>
                      <a:close/>
                      <a:moveTo>
                        <a:pt x="584" y="6"/>
                      </a:moveTo>
                      <a:lnTo>
                        <a:pt x="610" y="6"/>
                      </a:lnTo>
                      <a:lnTo>
                        <a:pt x="610" y="248"/>
                      </a:lnTo>
                      <a:lnTo>
                        <a:pt x="584" y="248"/>
                      </a:lnTo>
                      <a:lnTo>
                        <a:pt x="584" y="6"/>
                      </a:lnTo>
                      <a:close/>
                      <a:moveTo>
                        <a:pt x="779" y="50"/>
                      </a:moveTo>
                      <a:lnTo>
                        <a:pt x="805" y="50"/>
                      </a:lnTo>
                      <a:lnTo>
                        <a:pt x="805" y="248"/>
                      </a:lnTo>
                      <a:lnTo>
                        <a:pt x="779" y="248"/>
                      </a:lnTo>
                      <a:lnTo>
                        <a:pt x="779" y="50"/>
                      </a:lnTo>
                      <a:close/>
                      <a:moveTo>
                        <a:pt x="973" y="0"/>
                      </a:moveTo>
                      <a:lnTo>
                        <a:pt x="998" y="0"/>
                      </a:lnTo>
                      <a:lnTo>
                        <a:pt x="998" y="248"/>
                      </a:lnTo>
                      <a:lnTo>
                        <a:pt x="973" y="248"/>
                      </a:lnTo>
                      <a:lnTo>
                        <a:pt x="973" y="0"/>
                      </a:lnTo>
                      <a:close/>
                      <a:moveTo>
                        <a:pt x="1167" y="171"/>
                      </a:moveTo>
                      <a:lnTo>
                        <a:pt x="1193" y="171"/>
                      </a:lnTo>
                      <a:lnTo>
                        <a:pt x="1193" y="248"/>
                      </a:lnTo>
                      <a:lnTo>
                        <a:pt x="1167" y="248"/>
                      </a:lnTo>
                      <a:lnTo>
                        <a:pt x="1167" y="171"/>
                      </a:lnTo>
                      <a:close/>
                    </a:path>
                  </a:pathLst>
                </a:custGeom>
                <a:solidFill>
                  <a:srgbClr val="715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0"/>
                <p:cNvSpPr>
                  <a:spLocks noEditPoints="1"/>
                </p:cNvSpPr>
                <p:nvPr/>
              </p:nvSpPr>
              <p:spPr bwMode="auto">
                <a:xfrm>
                  <a:off x="819150" y="3427413"/>
                  <a:ext cx="1893888" cy="114300"/>
                </a:xfrm>
                <a:custGeom>
                  <a:avLst/>
                  <a:gdLst>
                    <a:gd name="T0" fmla="*/ 0 w 1193"/>
                    <a:gd name="T1" fmla="*/ 56 h 72"/>
                    <a:gd name="T2" fmla="*/ 26 w 1193"/>
                    <a:gd name="T3" fmla="*/ 56 h 72"/>
                    <a:gd name="T4" fmla="*/ 26 w 1193"/>
                    <a:gd name="T5" fmla="*/ 72 h 72"/>
                    <a:gd name="T6" fmla="*/ 0 w 1193"/>
                    <a:gd name="T7" fmla="*/ 72 h 72"/>
                    <a:gd name="T8" fmla="*/ 0 w 1193"/>
                    <a:gd name="T9" fmla="*/ 56 h 72"/>
                    <a:gd name="T10" fmla="*/ 195 w 1193"/>
                    <a:gd name="T11" fmla="*/ 34 h 72"/>
                    <a:gd name="T12" fmla="*/ 221 w 1193"/>
                    <a:gd name="T13" fmla="*/ 34 h 72"/>
                    <a:gd name="T14" fmla="*/ 221 w 1193"/>
                    <a:gd name="T15" fmla="*/ 72 h 72"/>
                    <a:gd name="T16" fmla="*/ 195 w 1193"/>
                    <a:gd name="T17" fmla="*/ 72 h 72"/>
                    <a:gd name="T18" fmla="*/ 195 w 1193"/>
                    <a:gd name="T19" fmla="*/ 34 h 72"/>
                    <a:gd name="T20" fmla="*/ 390 w 1193"/>
                    <a:gd name="T21" fmla="*/ 0 h 72"/>
                    <a:gd name="T22" fmla="*/ 416 w 1193"/>
                    <a:gd name="T23" fmla="*/ 0 h 72"/>
                    <a:gd name="T24" fmla="*/ 416 w 1193"/>
                    <a:gd name="T25" fmla="*/ 72 h 72"/>
                    <a:gd name="T26" fmla="*/ 390 w 1193"/>
                    <a:gd name="T27" fmla="*/ 72 h 72"/>
                    <a:gd name="T28" fmla="*/ 390 w 1193"/>
                    <a:gd name="T29" fmla="*/ 0 h 72"/>
                    <a:gd name="T30" fmla="*/ 584 w 1193"/>
                    <a:gd name="T31" fmla="*/ 0 h 72"/>
                    <a:gd name="T32" fmla="*/ 610 w 1193"/>
                    <a:gd name="T33" fmla="*/ 0 h 72"/>
                    <a:gd name="T34" fmla="*/ 610 w 1193"/>
                    <a:gd name="T35" fmla="*/ 72 h 72"/>
                    <a:gd name="T36" fmla="*/ 584 w 1193"/>
                    <a:gd name="T37" fmla="*/ 72 h 72"/>
                    <a:gd name="T38" fmla="*/ 584 w 1193"/>
                    <a:gd name="T39" fmla="*/ 0 h 72"/>
                    <a:gd name="T40" fmla="*/ 779 w 1193"/>
                    <a:gd name="T41" fmla="*/ 24 h 72"/>
                    <a:gd name="T42" fmla="*/ 804 w 1193"/>
                    <a:gd name="T43" fmla="*/ 24 h 72"/>
                    <a:gd name="T44" fmla="*/ 804 w 1193"/>
                    <a:gd name="T45" fmla="*/ 72 h 72"/>
                    <a:gd name="T46" fmla="*/ 779 w 1193"/>
                    <a:gd name="T47" fmla="*/ 72 h 72"/>
                    <a:gd name="T48" fmla="*/ 779 w 1193"/>
                    <a:gd name="T49" fmla="*/ 24 h 72"/>
                    <a:gd name="T50" fmla="*/ 972 w 1193"/>
                    <a:gd name="T51" fmla="*/ 10 h 72"/>
                    <a:gd name="T52" fmla="*/ 998 w 1193"/>
                    <a:gd name="T53" fmla="*/ 10 h 72"/>
                    <a:gd name="T54" fmla="*/ 998 w 1193"/>
                    <a:gd name="T55" fmla="*/ 72 h 72"/>
                    <a:gd name="T56" fmla="*/ 972 w 1193"/>
                    <a:gd name="T57" fmla="*/ 72 h 72"/>
                    <a:gd name="T58" fmla="*/ 972 w 1193"/>
                    <a:gd name="T59" fmla="*/ 10 h 72"/>
                    <a:gd name="T60" fmla="*/ 1167 w 1193"/>
                    <a:gd name="T61" fmla="*/ 61 h 72"/>
                    <a:gd name="T62" fmla="*/ 1193 w 1193"/>
                    <a:gd name="T63" fmla="*/ 61 h 72"/>
                    <a:gd name="T64" fmla="*/ 1193 w 1193"/>
                    <a:gd name="T65" fmla="*/ 72 h 72"/>
                    <a:gd name="T66" fmla="*/ 1167 w 1193"/>
                    <a:gd name="T67" fmla="*/ 72 h 72"/>
                    <a:gd name="T68" fmla="*/ 1167 w 1193"/>
                    <a:gd name="T69" fmla="*/ 6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3" h="72">
                      <a:moveTo>
                        <a:pt x="0" y="56"/>
                      </a:moveTo>
                      <a:lnTo>
                        <a:pt x="26" y="56"/>
                      </a:lnTo>
                      <a:lnTo>
                        <a:pt x="26" y="72"/>
                      </a:lnTo>
                      <a:lnTo>
                        <a:pt x="0" y="72"/>
                      </a:lnTo>
                      <a:lnTo>
                        <a:pt x="0" y="56"/>
                      </a:lnTo>
                      <a:close/>
                      <a:moveTo>
                        <a:pt x="195" y="34"/>
                      </a:moveTo>
                      <a:lnTo>
                        <a:pt x="221" y="34"/>
                      </a:lnTo>
                      <a:lnTo>
                        <a:pt x="221" y="72"/>
                      </a:lnTo>
                      <a:lnTo>
                        <a:pt x="195" y="72"/>
                      </a:lnTo>
                      <a:lnTo>
                        <a:pt x="195" y="34"/>
                      </a:lnTo>
                      <a:close/>
                      <a:moveTo>
                        <a:pt x="390" y="0"/>
                      </a:moveTo>
                      <a:lnTo>
                        <a:pt x="416" y="0"/>
                      </a:lnTo>
                      <a:lnTo>
                        <a:pt x="416" y="72"/>
                      </a:lnTo>
                      <a:lnTo>
                        <a:pt x="390" y="72"/>
                      </a:lnTo>
                      <a:lnTo>
                        <a:pt x="390" y="0"/>
                      </a:lnTo>
                      <a:close/>
                      <a:moveTo>
                        <a:pt x="584" y="0"/>
                      </a:moveTo>
                      <a:lnTo>
                        <a:pt x="610" y="0"/>
                      </a:lnTo>
                      <a:lnTo>
                        <a:pt x="610" y="72"/>
                      </a:lnTo>
                      <a:lnTo>
                        <a:pt x="584" y="72"/>
                      </a:lnTo>
                      <a:lnTo>
                        <a:pt x="584" y="0"/>
                      </a:lnTo>
                      <a:close/>
                      <a:moveTo>
                        <a:pt x="779" y="24"/>
                      </a:moveTo>
                      <a:lnTo>
                        <a:pt x="804" y="24"/>
                      </a:lnTo>
                      <a:lnTo>
                        <a:pt x="804" y="72"/>
                      </a:lnTo>
                      <a:lnTo>
                        <a:pt x="779" y="72"/>
                      </a:lnTo>
                      <a:lnTo>
                        <a:pt x="779" y="24"/>
                      </a:lnTo>
                      <a:close/>
                      <a:moveTo>
                        <a:pt x="972" y="10"/>
                      </a:moveTo>
                      <a:lnTo>
                        <a:pt x="998" y="10"/>
                      </a:lnTo>
                      <a:lnTo>
                        <a:pt x="998" y="72"/>
                      </a:lnTo>
                      <a:lnTo>
                        <a:pt x="972" y="72"/>
                      </a:lnTo>
                      <a:lnTo>
                        <a:pt x="972" y="10"/>
                      </a:lnTo>
                      <a:close/>
                      <a:moveTo>
                        <a:pt x="1167" y="61"/>
                      </a:moveTo>
                      <a:lnTo>
                        <a:pt x="1193" y="61"/>
                      </a:lnTo>
                      <a:lnTo>
                        <a:pt x="1193" y="72"/>
                      </a:lnTo>
                      <a:lnTo>
                        <a:pt x="1167" y="72"/>
                      </a:lnTo>
                      <a:lnTo>
                        <a:pt x="1167" y="61"/>
                      </a:lnTo>
                      <a:close/>
                    </a:path>
                  </a:pathLst>
                </a:custGeom>
                <a:solidFill>
                  <a:srgbClr val="4198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1"/>
                <p:cNvSpPr>
                  <a:spLocks noEditPoints="1"/>
                </p:cNvSpPr>
                <p:nvPr/>
              </p:nvSpPr>
              <p:spPr bwMode="auto">
                <a:xfrm>
                  <a:off x="860425" y="3468688"/>
                  <a:ext cx="1893888" cy="73025"/>
                </a:xfrm>
                <a:custGeom>
                  <a:avLst/>
                  <a:gdLst>
                    <a:gd name="T0" fmla="*/ 0 w 1193"/>
                    <a:gd name="T1" fmla="*/ 42 h 46"/>
                    <a:gd name="T2" fmla="*/ 26 w 1193"/>
                    <a:gd name="T3" fmla="*/ 42 h 46"/>
                    <a:gd name="T4" fmla="*/ 26 w 1193"/>
                    <a:gd name="T5" fmla="*/ 46 h 46"/>
                    <a:gd name="T6" fmla="*/ 0 w 1193"/>
                    <a:gd name="T7" fmla="*/ 46 h 46"/>
                    <a:gd name="T8" fmla="*/ 0 w 1193"/>
                    <a:gd name="T9" fmla="*/ 42 h 46"/>
                    <a:gd name="T10" fmla="*/ 195 w 1193"/>
                    <a:gd name="T11" fmla="*/ 23 h 46"/>
                    <a:gd name="T12" fmla="*/ 221 w 1193"/>
                    <a:gd name="T13" fmla="*/ 23 h 46"/>
                    <a:gd name="T14" fmla="*/ 221 w 1193"/>
                    <a:gd name="T15" fmla="*/ 46 h 46"/>
                    <a:gd name="T16" fmla="*/ 195 w 1193"/>
                    <a:gd name="T17" fmla="*/ 46 h 46"/>
                    <a:gd name="T18" fmla="*/ 195 w 1193"/>
                    <a:gd name="T19" fmla="*/ 23 h 46"/>
                    <a:gd name="T20" fmla="*/ 390 w 1193"/>
                    <a:gd name="T21" fmla="*/ 7 h 46"/>
                    <a:gd name="T22" fmla="*/ 416 w 1193"/>
                    <a:gd name="T23" fmla="*/ 7 h 46"/>
                    <a:gd name="T24" fmla="*/ 416 w 1193"/>
                    <a:gd name="T25" fmla="*/ 46 h 46"/>
                    <a:gd name="T26" fmla="*/ 390 w 1193"/>
                    <a:gd name="T27" fmla="*/ 46 h 46"/>
                    <a:gd name="T28" fmla="*/ 390 w 1193"/>
                    <a:gd name="T29" fmla="*/ 7 h 46"/>
                    <a:gd name="T30" fmla="*/ 584 w 1193"/>
                    <a:gd name="T31" fmla="*/ 7 h 46"/>
                    <a:gd name="T32" fmla="*/ 610 w 1193"/>
                    <a:gd name="T33" fmla="*/ 7 h 46"/>
                    <a:gd name="T34" fmla="*/ 610 w 1193"/>
                    <a:gd name="T35" fmla="*/ 46 h 46"/>
                    <a:gd name="T36" fmla="*/ 584 w 1193"/>
                    <a:gd name="T37" fmla="*/ 46 h 46"/>
                    <a:gd name="T38" fmla="*/ 584 w 1193"/>
                    <a:gd name="T39" fmla="*/ 7 h 46"/>
                    <a:gd name="T40" fmla="*/ 778 w 1193"/>
                    <a:gd name="T41" fmla="*/ 14 h 46"/>
                    <a:gd name="T42" fmla="*/ 804 w 1193"/>
                    <a:gd name="T43" fmla="*/ 14 h 46"/>
                    <a:gd name="T44" fmla="*/ 804 w 1193"/>
                    <a:gd name="T45" fmla="*/ 46 h 46"/>
                    <a:gd name="T46" fmla="*/ 778 w 1193"/>
                    <a:gd name="T47" fmla="*/ 46 h 46"/>
                    <a:gd name="T48" fmla="*/ 778 w 1193"/>
                    <a:gd name="T49" fmla="*/ 14 h 46"/>
                    <a:gd name="T50" fmla="*/ 972 w 1193"/>
                    <a:gd name="T51" fmla="*/ 0 h 46"/>
                    <a:gd name="T52" fmla="*/ 998 w 1193"/>
                    <a:gd name="T53" fmla="*/ 0 h 46"/>
                    <a:gd name="T54" fmla="*/ 998 w 1193"/>
                    <a:gd name="T55" fmla="*/ 46 h 46"/>
                    <a:gd name="T56" fmla="*/ 972 w 1193"/>
                    <a:gd name="T57" fmla="*/ 46 h 46"/>
                    <a:gd name="T58" fmla="*/ 972 w 1193"/>
                    <a:gd name="T59" fmla="*/ 0 h 46"/>
                    <a:gd name="T60" fmla="*/ 1167 w 1193"/>
                    <a:gd name="T61" fmla="*/ 42 h 46"/>
                    <a:gd name="T62" fmla="*/ 1193 w 1193"/>
                    <a:gd name="T63" fmla="*/ 42 h 46"/>
                    <a:gd name="T64" fmla="*/ 1193 w 1193"/>
                    <a:gd name="T65" fmla="*/ 46 h 46"/>
                    <a:gd name="T66" fmla="*/ 1167 w 1193"/>
                    <a:gd name="T67" fmla="*/ 46 h 46"/>
                    <a:gd name="T68" fmla="*/ 1167 w 1193"/>
                    <a:gd name="T6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93" h="46">
                      <a:moveTo>
                        <a:pt x="0" y="42"/>
                      </a:moveTo>
                      <a:lnTo>
                        <a:pt x="26" y="42"/>
                      </a:lnTo>
                      <a:lnTo>
                        <a:pt x="26" y="46"/>
                      </a:lnTo>
                      <a:lnTo>
                        <a:pt x="0" y="46"/>
                      </a:lnTo>
                      <a:lnTo>
                        <a:pt x="0" y="42"/>
                      </a:lnTo>
                      <a:close/>
                      <a:moveTo>
                        <a:pt x="195" y="23"/>
                      </a:moveTo>
                      <a:lnTo>
                        <a:pt x="221" y="23"/>
                      </a:lnTo>
                      <a:lnTo>
                        <a:pt x="221" y="46"/>
                      </a:lnTo>
                      <a:lnTo>
                        <a:pt x="195" y="46"/>
                      </a:lnTo>
                      <a:lnTo>
                        <a:pt x="195" y="23"/>
                      </a:lnTo>
                      <a:close/>
                      <a:moveTo>
                        <a:pt x="390" y="7"/>
                      </a:moveTo>
                      <a:lnTo>
                        <a:pt x="416" y="7"/>
                      </a:lnTo>
                      <a:lnTo>
                        <a:pt x="416" y="46"/>
                      </a:lnTo>
                      <a:lnTo>
                        <a:pt x="390" y="46"/>
                      </a:lnTo>
                      <a:lnTo>
                        <a:pt x="390" y="7"/>
                      </a:lnTo>
                      <a:close/>
                      <a:moveTo>
                        <a:pt x="584" y="7"/>
                      </a:moveTo>
                      <a:lnTo>
                        <a:pt x="610" y="7"/>
                      </a:lnTo>
                      <a:lnTo>
                        <a:pt x="610" y="46"/>
                      </a:lnTo>
                      <a:lnTo>
                        <a:pt x="584" y="46"/>
                      </a:lnTo>
                      <a:lnTo>
                        <a:pt x="584" y="7"/>
                      </a:lnTo>
                      <a:close/>
                      <a:moveTo>
                        <a:pt x="778" y="14"/>
                      </a:moveTo>
                      <a:lnTo>
                        <a:pt x="804" y="14"/>
                      </a:lnTo>
                      <a:lnTo>
                        <a:pt x="804" y="46"/>
                      </a:lnTo>
                      <a:lnTo>
                        <a:pt x="778" y="46"/>
                      </a:lnTo>
                      <a:lnTo>
                        <a:pt x="778" y="14"/>
                      </a:lnTo>
                      <a:close/>
                      <a:moveTo>
                        <a:pt x="972" y="0"/>
                      </a:moveTo>
                      <a:lnTo>
                        <a:pt x="998" y="0"/>
                      </a:lnTo>
                      <a:lnTo>
                        <a:pt x="998" y="46"/>
                      </a:lnTo>
                      <a:lnTo>
                        <a:pt x="972" y="46"/>
                      </a:lnTo>
                      <a:lnTo>
                        <a:pt x="972" y="0"/>
                      </a:lnTo>
                      <a:close/>
                      <a:moveTo>
                        <a:pt x="1167" y="42"/>
                      </a:moveTo>
                      <a:lnTo>
                        <a:pt x="1193" y="42"/>
                      </a:lnTo>
                      <a:lnTo>
                        <a:pt x="1193" y="46"/>
                      </a:lnTo>
                      <a:lnTo>
                        <a:pt x="1167" y="46"/>
                      </a:lnTo>
                      <a:lnTo>
                        <a:pt x="1167" y="42"/>
                      </a:lnTo>
                      <a:close/>
                    </a:path>
                  </a:pathLst>
                </a:custGeom>
                <a:solidFill>
                  <a:srgbClr val="DB84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52"/>
                <p:cNvSpPr>
                  <a:spLocks noChangeArrowheads="1"/>
                </p:cNvSpPr>
                <p:nvPr/>
              </p:nvSpPr>
              <p:spPr bwMode="auto">
                <a:xfrm>
                  <a:off x="619125" y="2427288"/>
                  <a:ext cx="9525" cy="1114425"/>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53"/>
                <p:cNvSpPr>
                  <a:spLocks noEditPoints="1"/>
                </p:cNvSpPr>
                <p:nvPr/>
              </p:nvSpPr>
              <p:spPr bwMode="auto">
                <a:xfrm>
                  <a:off x="584200" y="2422525"/>
                  <a:ext cx="39688" cy="1123950"/>
                </a:xfrm>
                <a:custGeom>
                  <a:avLst/>
                  <a:gdLst>
                    <a:gd name="T0" fmla="*/ 0 w 25"/>
                    <a:gd name="T1" fmla="*/ 703 h 708"/>
                    <a:gd name="T2" fmla="*/ 25 w 25"/>
                    <a:gd name="T3" fmla="*/ 703 h 708"/>
                    <a:gd name="T4" fmla="*/ 25 w 25"/>
                    <a:gd name="T5" fmla="*/ 708 h 708"/>
                    <a:gd name="T6" fmla="*/ 0 w 25"/>
                    <a:gd name="T7" fmla="*/ 708 h 708"/>
                    <a:gd name="T8" fmla="*/ 0 w 25"/>
                    <a:gd name="T9" fmla="*/ 703 h 708"/>
                    <a:gd name="T10" fmla="*/ 0 w 25"/>
                    <a:gd name="T11" fmla="*/ 527 h 708"/>
                    <a:gd name="T12" fmla="*/ 25 w 25"/>
                    <a:gd name="T13" fmla="*/ 527 h 708"/>
                    <a:gd name="T14" fmla="*/ 25 w 25"/>
                    <a:gd name="T15" fmla="*/ 533 h 708"/>
                    <a:gd name="T16" fmla="*/ 0 w 25"/>
                    <a:gd name="T17" fmla="*/ 533 h 708"/>
                    <a:gd name="T18" fmla="*/ 0 w 25"/>
                    <a:gd name="T19" fmla="*/ 527 h 708"/>
                    <a:gd name="T20" fmla="*/ 0 w 25"/>
                    <a:gd name="T21" fmla="*/ 351 h 708"/>
                    <a:gd name="T22" fmla="*/ 25 w 25"/>
                    <a:gd name="T23" fmla="*/ 351 h 708"/>
                    <a:gd name="T24" fmla="*/ 25 w 25"/>
                    <a:gd name="T25" fmla="*/ 357 h 708"/>
                    <a:gd name="T26" fmla="*/ 0 w 25"/>
                    <a:gd name="T27" fmla="*/ 357 h 708"/>
                    <a:gd name="T28" fmla="*/ 0 w 25"/>
                    <a:gd name="T29" fmla="*/ 351 h 708"/>
                    <a:gd name="T30" fmla="*/ 0 w 25"/>
                    <a:gd name="T31" fmla="*/ 176 h 708"/>
                    <a:gd name="T32" fmla="*/ 25 w 25"/>
                    <a:gd name="T33" fmla="*/ 176 h 708"/>
                    <a:gd name="T34" fmla="*/ 25 w 25"/>
                    <a:gd name="T35" fmla="*/ 181 h 708"/>
                    <a:gd name="T36" fmla="*/ 0 w 25"/>
                    <a:gd name="T37" fmla="*/ 181 h 708"/>
                    <a:gd name="T38" fmla="*/ 0 w 25"/>
                    <a:gd name="T39" fmla="*/ 176 h 708"/>
                    <a:gd name="T40" fmla="*/ 0 w 25"/>
                    <a:gd name="T41" fmla="*/ 0 h 708"/>
                    <a:gd name="T42" fmla="*/ 25 w 25"/>
                    <a:gd name="T43" fmla="*/ 0 h 708"/>
                    <a:gd name="T44" fmla="*/ 25 w 25"/>
                    <a:gd name="T45" fmla="*/ 6 h 708"/>
                    <a:gd name="T46" fmla="*/ 0 w 25"/>
                    <a:gd name="T47" fmla="*/ 6 h 708"/>
                    <a:gd name="T48" fmla="*/ 0 w 25"/>
                    <a:gd name="T49" fmla="*/ 0 h 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708">
                      <a:moveTo>
                        <a:pt x="0" y="703"/>
                      </a:moveTo>
                      <a:lnTo>
                        <a:pt x="25" y="703"/>
                      </a:lnTo>
                      <a:lnTo>
                        <a:pt x="25" y="708"/>
                      </a:lnTo>
                      <a:lnTo>
                        <a:pt x="0" y="708"/>
                      </a:lnTo>
                      <a:lnTo>
                        <a:pt x="0" y="703"/>
                      </a:lnTo>
                      <a:close/>
                      <a:moveTo>
                        <a:pt x="0" y="527"/>
                      </a:moveTo>
                      <a:lnTo>
                        <a:pt x="25" y="527"/>
                      </a:lnTo>
                      <a:lnTo>
                        <a:pt x="25" y="533"/>
                      </a:lnTo>
                      <a:lnTo>
                        <a:pt x="0" y="533"/>
                      </a:lnTo>
                      <a:lnTo>
                        <a:pt x="0" y="527"/>
                      </a:lnTo>
                      <a:close/>
                      <a:moveTo>
                        <a:pt x="0" y="351"/>
                      </a:moveTo>
                      <a:lnTo>
                        <a:pt x="25" y="351"/>
                      </a:lnTo>
                      <a:lnTo>
                        <a:pt x="25" y="357"/>
                      </a:lnTo>
                      <a:lnTo>
                        <a:pt x="0" y="357"/>
                      </a:lnTo>
                      <a:lnTo>
                        <a:pt x="0" y="351"/>
                      </a:lnTo>
                      <a:close/>
                      <a:moveTo>
                        <a:pt x="0" y="176"/>
                      </a:moveTo>
                      <a:lnTo>
                        <a:pt x="25" y="176"/>
                      </a:lnTo>
                      <a:lnTo>
                        <a:pt x="25" y="181"/>
                      </a:lnTo>
                      <a:lnTo>
                        <a:pt x="0" y="181"/>
                      </a:lnTo>
                      <a:lnTo>
                        <a:pt x="0" y="176"/>
                      </a:lnTo>
                      <a:close/>
                      <a:moveTo>
                        <a:pt x="0" y="0"/>
                      </a:moveTo>
                      <a:lnTo>
                        <a:pt x="25" y="0"/>
                      </a:lnTo>
                      <a:lnTo>
                        <a:pt x="25" y="6"/>
                      </a:lnTo>
                      <a:lnTo>
                        <a:pt x="0" y="6"/>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56" name="Rectangle 54"/>
                <p:cNvSpPr>
                  <a:spLocks noChangeArrowheads="1"/>
                </p:cNvSpPr>
                <p:nvPr/>
              </p:nvSpPr>
              <p:spPr bwMode="auto">
                <a:xfrm>
                  <a:off x="623888" y="3538538"/>
                  <a:ext cx="2160588" cy="7938"/>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55"/>
                <p:cNvSpPr>
                  <a:spLocks noEditPoints="1"/>
                </p:cNvSpPr>
                <p:nvPr/>
              </p:nvSpPr>
              <p:spPr bwMode="auto">
                <a:xfrm>
                  <a:off x="619125" y="3541713"/>
                  <a:ext cx="2170113" cy="41275"/>
                </a:xfrm>
                <a:custGeom>
                  <a:avLst/>
                  <a:gdLst>
                    <a:gd name="T0" fmla="*/ 6 w 1367"/>
                    <a:gd name="T1" fmla="*/ 0 h 26"/>
                    <a:gd name="T2" fmla="*/ 6 w 1367"/>
                    <a:gd name="T3" fmla="*/ 26 h 26"/>
                    <a:gd name="T4" fmla="*/ 0 w 1367"/>
                    <a:gd name="T5" fmla="*/ 26 h 26"/>
                    <a:gd name="T6" fmla="*/ 0 w 1367"/>
                    <a:gd name="T7" fmla="*/ 0 h 26"/>
                    <a:gd name="T8" fmla="*/ 6 w 1367"/>
                    <a:gd name="T9" fmla="*/ 0 h 26"/>
                    <a:gd name="T10" fmla="*/ 201 w 1367"/>
                    <a:gd name="T11" fmla="*/ 0 h 26"/>
                    <a:gd name="T12" fmla="*/ 201 w 1367"/>
                    <a:gd name="T13" fmla="*/ 26 h 26"/>
                    <a:gd name="T14" fmla="*/ 195 w 1367"/>
                    <a:gd name="T15" fmla="*/ 26 h 26"/>
                    <a:gd name="T16" fmla="*/ 195 w 1367"/>
                    <a:gd name="T17" fmla="*/ 0 h 26"/>
                    <a:gd name="T18" fmla="*/ 201 w 1367"/>
                    <a:gd name="T19" fmla="*/ 0 h 26"/>
                    <a:gd name="T20" fmla="*/ 395 w 1367"/>
                    <a:gd name="T21" fmla="*/ 0 h 26"/>
                    <a:gd name="T22" fmla="*/ 395 w 1367"/>
                    <a:gd name="T23" fmla="*/ 26 h 26"/>
                    <a:gd name="T24" fmla="*/ 389 w 1367"/>
                    <a:gd name="T25" fmla="*/ 26 h 26"/>
                    <a:gd name="T26" fmla="*/ 389 w 1367"/>
                    <a:gd name="T27" fmla="*/ 0 h 26"/>
                    <a:gd name="T28" fmla="*/ 395 w 1367"/>
                    <a:gd name="T29" fmla="*/ 0 h 26"/>
                    <a:gd name="T30" fmla="*/ 590 w 1367"/>
                    <a:gd name="T31" fmla="*/ 0 h 26"/>
                    <a:gd name="T32" fmla="*/ 590 w 1367"/>
                    <a:gd name="T33" fmla="*/ 26 h 26"/>
                    <a:gd name="T34" fmla="*/ 584 w 1367"/>
                    <a:gd name="T35" fmla="*/ 26 h 26"/>
                    <a:gd name="T36" fmla="*/ 584 w 1367"/>
                    <a:gd name="T37" fmla="*/ 0 h 26"/>
                    <a:gd name="T38" fmla="*/ 590 w 1367"/>
                    <a:gd name="T39" fmla="*/ 0 h 26"/>
                    <a:gd name="T40" fmla="*/ 784 w 1367"/>
                    <a:gd name="T41" fmla="*/ 0 h 26"/>
                    <a:gd name="T42" fmla="*/ 784 w 1367"/>
                    <a:gd name="T43" fmla="*/ 26 h 26"/>
                    <a:gd name="T44" fmla="*/ 778 w 1367"/>
                    <a:gd name="T45" fmla="*/ 26 h 26"/>
                    <a:gd name="T46" fmla="*/ 778 w 1367"/>
                    <a:gd name="T47" fmla="*/ 0 h 26"/>
                    <a:gd name="T48" fmla="*/ 784 w 1367"/>
                    <a:gd name="T49" fmla="*/ 0 h 26"/>
                    <a:gd name="T50" fmla="*/ 978 w 1367"/>
                    <a:gd name="T51" fmla="*/ 0 h 26"/>
                    <a:gd name="T52" fmla="*/ 978 w 1367"/>
                    <a:gd name="T53" fmla="*/ 26 h 26"/>
                    <a:gd name="T54" fmla="*/ 973 w 1367"/>
                    <a:gd name="T55" fmla="*/ 26 h 26"/>
                    <a:gd name="T56" fmla="*/ 973 w 1367"/>
                    <a:gd name="T57" fmla="*/ 0 h 26"/>
                    <a:gd name="T58" fmla="*/ 978 w 1367"/>
                    <a:gd name="T59" fmla="*/ 0 h 26"/>
                    <a:gd name="T60" fmla="*/ 1173 w 1367"/>
                    <a:gd name="T61" fmla="*/ 0 h 26"/>
                    <a:gd name="T62" fmla="*/ 1173 w 1367"/>
                    <a:gd name="T63" fmla="*/ 26 h 26"/>
                    <a:gd name="T64" fmla="*/ 1168 w 1367"/>
                    <a:gd name="T65" fmla="*/ 26 h 26"/>
                    <a:gd name="T66" fmla="*/ 1168 w 1367"/>
                    <a:gd name="T67" fmla="*/ 0 h 26"/>
                    <a:gd name="T68" fmla="*/ 1173 w 1367"/>
                    <a:gd name="T69" fmla="*/ 0 h 26"/>
                    <a:gd name="T70" fmla="*/ 1367 w 1367"/>
                    <a:gd name="T71" fmla="*/ 0 h 26"/>
                    <a:gd name="T72" fmla="*/ 1367 w 1367"/>
                    <a:gd name="T73" fmla="*/ 26 h 26"/>
                    <a:gd name="T74" fmla="*/ 1362 w 1367"/>
                    <a:gd name="T75" fmla="*/ 26 h 26"/>
                    <a:gd name="T76" fmla="*/ 1362 w 1367"/>
                    <a:gd name="T77" fmla="*/ 0 h 26"/>
                    <a:gd name="T78" fmla="*/ 1367 w 1367"/>
                    <a:gd name="T7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67" h="26">
                      <a:moveTo>
                        <a:pt x="6" y="0"/>
                      </a:moveTo>
                      <a:lnTo>
                        <a:pt x="6" y="26"/>
                      </a:lnTo>
                      <a:lnTo>
                        <a:pt x="0" y="26"/>
                      </a:lnTo>
                      <a:lnTo>
                        <a:pt x="0" y="0"/>
                      </a:lnTo>
                      <a:lnTo>
                        <a:pt x="6" y="0"/>
                      </a:lnTo>
                      <a:close/>
                      <a:moveTo>
                        <a:pt x="201" y="0"/>
                      </a:moveTo>
                      <a:lnTo>
                        <a:pt x="201" y="26"/>
                      </a:lnTo>
                      <a:lnTo>
                        <a:pt x="195" y="26"/>
                      </a:lnTo>
                      <a:lnTo>
                        <a:pt x="195" y="0"/>
                      </a:lnTo>
                      <a:lnTo>
                        <a:pt x="201" y="0"/>
                      </a:lnTo>
                      <a:close/>
                      <a:moveTo>
                        <a:pt x="395" y="0"/>
                      </a:moveTo>
                      <a:lnTo>
                        <a:pt x="395" y="26"/>
                      </a:lnTo>
                      <a:lnTo>
                        <a:pt x="389" y="26"/>
                      </a:lnTo>
                      <a:lnTo>
                        <a:pt x="389" y="0"/>
                      </a:lnTo>
                      <a:lnTo>
                        <a:pt x="395" y="0"/>
                      </a:lnTo>
                      <a:close/>
                      <a:moveTo>
                        <a:pt x="590" y="0"/>
                      </a:moveTo>
                      <a:lnTo>
                        <a:pt x="590" y="26"/>
                      </a:lnTo>
                      <a:lnTo>
                        <a:pt x="584" y="26"/>
                      </a:lnTo>
                      <a:lnTo>
                        <a:pt x="584" y="0"/>
                      </a:lnTo>
                      <a:lnTo>
                        <a:pt x="590" y="0"/>
                      </a:lnTo>
                      <a:close/>
                      <a:moveTo>
                        <a:pt x="784" y="0"/>
                      </a:moveTo>
                      <a:lnTo>
                        <a:pt x="784" y="26"/>
                      </a:lnTo>
                      <a:lnTo>
                        <a:pt x="778" y="26"/>
                      </a:lnTo>
                      <a:lnTo>
                        <a:pt x="778" y="0"/>
                      </a:lnTo>
                      <a:lnTo>
                        <a:pt x="784" y="0"/>
                      </a:lnTo>
                      <a:close/>
                      <a:moveTo>
                        <a:pt x="978" y="0"/>
                      </a:moveTo>
                      <a:lnTo>
                        <a:pt x="978" y="26"/>
                      </a:lnTo>
                      <a:lnTo>
                        <a:pt x="973" y="26"/>
                      </a:lnTo>
                      <a:lnTo>
                        <a:pt x="973" y="0"/>
                      </a:lnTo>
                      <a:lnTo>
                        <a:pt x="978" y="0"/>
                      </a:lnTo>
                      <a:close/>
                      <a:moveTo>
                        <a:pt x="1173" y="0"/>
                      </a:moveTo>
                      <a:lnTo>
                        <a:pt x="1173" y="26"/>
                      </a:lnTo>
                      <a:lnTo>
                        <a:pt x="1168" y="26"/>
                      </a:lnTo>
                      <a:lnTo>
                        <a:pt x="1168" y="0"/>
                      </a:lnTo>
                      <a:lnTo>
                        <a:pt x="1173" y="0"/>
                      </a:lnTo>
                      <a:close/>
                      <a:moveTo>
                        <a:pt x="1367" y="0"/>
                      </a:moveTo>
                      <a:lnTo>
                        <a:pt x="1367" y="26"/>
                      </a:lnTo>
                      <a:lnTo>
                        <a:pt x="1362" y="26"/>
                      </a:lnTo>
                      <a:lnTo>
                        <a:pt x="1362" y="0"/>
                      </a:lnTo>
                      <a:lnTo>
                        <a:pt x="1367"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58" name="Rectangle 56"/>
                <p:cNvSpPr>
                  <a:spLocks noChangeArrowheads="1"/>
                </p:cNvSpPr>
                <p:nvPr/>
              </p:nvSpPr>
              <p:spPr bwMode="auto">
                <a:xfrm>
                  <a:off x="442913" y="3459163"/>
                  <a:ext cx="63677" cy="11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9" name="Rectangle 57"/>
                <p:cNvSpPr>
                  <a:spLocks noChangeArrowheads="1"/>
                </p:cNvSpPr>
                <p:nvPr/>
              </p:nvSpPr>
              <p:spPr bwMode="auto">
                <a:xfrm>
                  <a:off x="249238" y="3179763"/>
                  <a:ext cx="254704" cy="11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2000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0" name="Rectangle 58"/>
                <p:cNvSpPr>
                  <a:spLocks noChangeArrowheads="1"/>
                </p:cNvSpPr>
                <p:nvPr/>
              </p:nvSpPr>
              <p:spPr bwMode="auto">
                <a:xfrm>
                  <a:off x="249238" y="2900363"/>
                  <a:ext cx="254704" cy="11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4000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1" name="Rectangle 59"/>
                <p:cNvSpPr>
                  <a:spLocks noChangeArrowheads="1"/>
                </p:cNvSpPr>
                <p:nvPr/>
              </p:nvSpPr>
              <p:spPr bwMode="auto">
                <a:xfrm>
                  <a:off x="249238" y="2620963"/>
                  <a:ext cx="254704" cy="11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2" name="Rectangle 60"/>
                <p:cNvSpPr>
                  <a:spLocks noChangeArrowheads="1"/>
                </p:cNvSpPr>
                <p:nvPr/>
              </p:nvSpPr>
              <p:spPr bwMode="auto">
                <a:xfrm>
                  <a:off x="249238" y="2343150"/>
                  <a:ext cx="254704" cy="117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4" name="TextBox 13"/>
              <p:cNvSpPr txBox="1"/>
              <p:nvPr/>
            </p:nvSpPr>
            <p:spPr>
              <a:xfrm>
                <a:off x="1268283" y="1936277"/>
                <a:ext cx="914033" cy="307777"/>
              </a:xfrm>
              <a:prstGeom prst="rect">
                <a:avLst/>
              </a:prstGeom>
              <a:noFill/>
            </p:spPr>
            <p:txBody>
              <a:bodyPr wrap="none" rtlCol="0">
                <a:spAutoFit/>
              </a:bodyPr>
              <a:lstStyle/>
              <a:p>
                <a:r>
                  <a:rPr lang="en-US" sz="1400" dirty="0" smtClean="0"/>
                  <a:t>#6917839</a:t>
                </a:r>
                <a:endParaRPr lang="en-US" sz="1400" dirty="0"/>
              </a:p>
            </p:txBody>
          </p:sp>
          <p:grpSp>
            <p:nvGrpSpPr>
              <p:cNvPr id="15" name="Group 14"/>
              <p:cNvGrpSpPr/>
              <p:nvPr/>
            </p:nvGrpSpPr>
            <p:grpSpPr>
              <a:xfrm>
                <a:off x="243920" y="3762792"/>
                <a:ext cx="2608089" cy="1609506"/>
                <a:chOff x="357188" y="4549775"/>
                <a:chExt cx="2638424" cy="1284288"/>
              </a:xfrm>
            </p:grpSpPr>
            <p:sp>
              <p:nvSpPr>
                <p:cNvPr id="33" name="Freeform 85"/>
                <p:cNvSpPr>
                  <a:spLocks noEditPoints="1"/>
                </p:cNvSpPr>
                <p:nvPr/>
              </p:nvSpPr>
              <p:spPr bwMode="auto">
                <a:xfrm>
                  <a:off x="765175" y="4810125"/>
                  <a:ext cx="1979612" cy="982663"/>
                </a:xfrm>
                <a:custGeom>
                  <a:avLst/>
                  <a:gdLst>
                    <a:gd name="T0" fmla="*/ 0 w 1247"/>
                    <a:gd name="T1" fmla="*/ 542 h 619"/>
                    <a:gd name="T2" fmla="*/ 27 w 1247"/>
                    <a:gd name="T3" fmla="*/ 542 h 619"/>
                    <a:gd name="T4" fmla="*/ 27 w 1247"/>
                    <a:gd name="T5" fmla="*/ 619 h 619"/>
                    <a:gd name="T6" fmla="*/ 0 w 1247"/>
                    <a:gd name="T7" fmla="*/ 619 h 619"/>
                    <a:gd name="T8" fmla="*/ 0 w 1247"/>
                    <a:gd name="T9" fmla="*/ 542 h 619"/>
                    <a:gd name="T10" fmla="*/ 203 w 1247"/>
                    <a:gd name="T11" fmla="*/ 495 h 619"/>
                    <a:gd name="T12" fmla="*/ 230 w 1247"/>
                    <a:gd name="T13" fmla="*/ 495 h 619"/>
                    <a:gd name="T14" fmla="*/ 230 w 1247"/>
                    <a:gd name="T15" fmla="*/ 619 h 619"/>
                    <a:gd name="T16" fmla="*/ 203 w 1247"/>
                    <a:gd name="T17" fmla="*/ 619 h 619"/>
                    <a:gd name="T18" fmla="*/ 203 w 1247"/>
                    <a:gd name="T19" fmla="*/ 495 h 619"/>
                    <a:gd name="T20" fmla="*/ 406 w 1247"/>
                    <a:gd name="T21" fmla="*/ 243 h 619"/>
                    <a:gd name="T22" fmla="*/ 434 w 1247"/>
                    <a:gd name="T23" fmla="*/ 243 h 619"/>
                    <a:gd name="T24" fmla="*/ 434 w 1247"/>
                    <a:gd name="T25" fmla="*/ 619 h 619"/>
                    <a:gd name="T26" fmla="*/ 406 w 1247"/>
                    <a:gd name="T27" fmla="*/ 619 h 619"/>
                    <a:gd name="T28" fmla="*/ 406 w 1247"/>
                    <a:gd name="T29" fmla="*/ 243 h 619"/>
                    <a:gd name="T30" fmla="*/ 610 w 1247"/>
                    <a:gd name="T31" fmla="*/ 0 h 619"/>
                    <a:gd name="T32" fmla="*/ 636 w 1247"/>
                    <a:gd name="T33" fmla="*/ 0 h 619"/>
                    <a:gd name="T34" fmla="*/ 636 w 1247"/>
                    <a:gd name="T35" fmla="*/ 619 h 619"/>
                    <a:gd name="T36" fmla="*/ 610 w 1247"/>
                    <a:gd name="T37" fmla="*/ 619 h 619"/>
                    <a:gd name="T38" fmla="*/ 610 w 1247"/>
                    <a:gd name="T39" fmla="*/ 0 h 619"/>
                    <a:gd name="T40" fmla="*/ 813 w 1247"/>
                    <a:gd name="T41" fmla="*/ 146 h 619"/>
                    <a:gd name="T42" fmla="*/ 840 w 1247"/>
                    <a:gd name="T43" fmla="*/ 146 h 619"/>
                    <a:gd name="T44" fmla="*/ 840 w 1247"/>
                    <a:gd name="T45" fmla="*/ 619 h 619"/>
                    <a:gd name="T46" fmla="*/ 813 w 1247"/>
                    <a:gd name="T47" fmla="*/ 619 h 619"/>
                    <a:gd name="T48" fmla="*/ 813 w 1247"/>
                    <a:gd name="T49" fmla="*/ 146 h 619"/>
                    <a:gd name="T50" fmla="*/ 1017 w 1247"/>
                    <a:gd name="T51" fmla="*/ 213 h 619"/>
                    <a:gd name="T52" fmla="*/ 1043 w 1247"/>
                    <a:gd name="T53" fmla="*/ 213 h 619"/>
                    <a:gd name="T54" fmla="*/ 1043 w 1247"/>
                    <a:gd name="T55" fmla="*/ 619 h 619"/>
                    <a:gd name="T56" fmla="*/ 1017 w 1247"/>
                    <a:gd name="T57" fmla="*/ 619 h 619"/>
                    <a:gd name="T58" fmla="*/ 1017 w 1247"/>
                    <a:gd name="T59" fmla="*/ 213 h 619"/>
                    <a:gd name="T60" fmla="*/ 1220 w 1247"/>
                    <a:gd name="T61" fmla="*/ 335 h 619"/>
                    <a:gd name="T62" fmla="*/ 1247 w 1247"/>
                    <a:gd name="T63" fmla="*/ 335 h 619"/>
                    <a:gd name="T64" fmla="*/ 1247 w 1247"/>
                    <a:gd name="T65" fmla="*/ 619 h 619"/>
                    <a:gd name="T66" fmla="*/ 1220 w 1247"/>
                    <a:gd name="T67" fmla="*/ 619 h 619"/>
                    <a:gd name="T68" fmla="*/ 1220 w 1247"/>
                    <a:gd name="T69" fmla="*/ 335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7" h="619">
                      <a:moveTo>
                        <a:pt x="0" y="542"/>
                      </a:moveTo>
                      <a:lnTo>
                        <a:pt x="27" y="542"/>
                      </a:lnTo>
                      <a:lnTo>
                        <a:pt x="27" y="619"/>
                      </a:lnTo>
                      <a:lnTo>
                        <a:pt x="0" y="619"/>
                      </a:lnTo>
                      <a:lnTo>
                        <a:pt x="0" y="542"/>
                      </a:lnTo>
                      <a:close/>
                      <a:moveTo>
                        <a:pt x="203" y="495"/>
                      </a:moveTo>
                      <a:lnTo>
                        <a:pt x="230" y="495"/>
                      </a:lnTo>
                      <a:lnTo>
                        <a:pt x="230" y="619"/>
                      </a:lnTo>
                      <a:lnTo>
                        <a:pt x="203" y="619"/>
                      </a:lnTo>
                      <a:lnTo>
                        <a:pt x="203" y="495"/>
                      </a:lnTo>
                      <a:close/>
                      <a:moveTo>
                        <a:pt x="406" y="243"/>
                      </a:moveTo>
                      <a:lnTo>
                        <a:pt x="434" y="243"/>
                      </a:lnTo>
                      <a:lnTo>
                        <a:pt x="434" y="619"/>
                      </a:lnTo>
                      <a:lnTo>
                        <a:pt x="406" y="619"/>
                      </a:lnTo>
                      <a:lnTo>
                        <a:pt x="406" y="243"/>
                      </a:lnTo>
                      <a:close/>
                      <a:moveTo>
                        <a:pt x="610" y="0"/>
                      </a:moveTo>
                      <a:lnTo>
                        <a:pt x="636" y="0"/>
                      </a:lnTo>
                      <a:lnTo>
                        <a:pt x="636" y="619"/>
                      </a:lnTo>
                      <a:lnTo>
                        <a:pt x="610" y="619"/>
                      </a:lnTo>
                      <a:lnTo>
                        <a:pt x="610" y="0"/>
                      </a:lnTo>
                      <a:close/>
                      <a:moveTo>
                        <a:pt x="813" y="146"/>
                      </a:moveTo>
                      <a:lnTo>
                        <a:pt x="840" y="146"/>
                      </a:lnTo>
                      <a:lnTo>
                        <a:pt x="840" y="619"/>
                      </a:lnTo>
                      <a:lnTo>
                        <a:pt x="813" y="619"/>
                      </a:lnTo>
                      <a:lnTo>
                        <a:pt x="813" y="146"/>
                      </a:lnTo>
                      <a:close/>
                      <a:moveTo>
                        <a:pt x="1017" y="213"/>
                      </a:moveTo>
                      <a:lnTo>
                        <a:pt x="1043" y="213"/>
                      </a:lnTo>
                      <a:lnTo>
                        <a:pt x="1043" y="619"/>
                      </a:lnTo>
                      <a:lnTo>
                        <a:pt x="1017" y="619"/>
                      </a:lnTo>
                      <a:lnTo>
                        <a:pt x="1017" y="213"/>
                      </a:lnTo>
                      <a:close/>
                      <a:moveTo>
                        <a:pt x="1220" y="335"/>
                      </a:moveTo>
                      <a:lnTo>
                        <a:pt x="1247" y="335"/>
                      </a:lnTo>
                      <a:lnTo>
                        <a:pt x="1247" y="619"/>
                      </a:lnTo>
                      <a:lnTo>
                        <a:pt x="1220" y="619"/>
                      </a:lnTo>
                      <a:lnTo>
                        <a:pt x="1220" y="335"/>
                      </a:lnTo>
                      <a:close/>
                    </a:path>
                  </a:pathLst>
                </a:custGeom>
                <a:solidFill>
                  <a:srgbClr val="4572A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86"/>
                <p:cNvSpPr>
                  <a:spLocks noEditPoints="1"/>
                </p:cNvSpPr>
                <p:nvPr/>
              </p:nvSpPr>
              <p:spPr bwMode="auto">
                <a:xfrm>
                  <a:off x="808038" y="4884738"/>
                  <a:ext cx="1979612" cy="908050"/>
                </a:xfrm>
                <a:custGeom>
                  <a:avLst/>
                  <a:gdLst>
                    <a:gd name="T0" fmla="*/ 0 w 1247"/>
                    <a:gd name="T1" fmla="*/ 499 h 572"/>
                    <a:gd name="T2" fmla="*/ 27 w 1247"/>
                    <a:gd name="T3" fmla="*/ 499 h 572"/>
                    <a:gd name="T4" fmla="*/ 27 w 1247"/>
                    <a:gd name="T5" fmla="*/ 572 h 572"/>
                    <a:gd name="T6" fmla="*/ 0 w 1247"/>
                    <a:gd name="T7" fmla="*/ 572 h 572"/>
                    <a:gd name="T8" fmla="*/ 0 w 1247"/>
                    <a:gd name="T9" fmla="*/ 499 h 572"/>
                    <a:gd name="T10" fmla="*/ 203 w 1247"/>
                    <a:gd name="T11" fmla="*/ 437 h 572"/>
                    <a:gd name="T12" fmla="*/ 230 w 1247"/>
                    <a:gd name="T13" fmla="*/ 437 h 572"/>
                    <a:gd name="T14" fmla="*/ 230 w 1247"/>
                    <a:gd name="T15" fmla="*/ 572 h 572"/>
                    <a:gd name="T16" fmla="*/ 203 w 1247"/>
                    <a:gd name="T17" fmla="*/ 572 h 572"/>
                    <a:gd name="T18" fmla="*/ 203 w 1247"/>
                    <a:gd name="T19" fmla="*/ 437 h 572"/>
                    <a:gd name="T20" fmla="*/ 407 w 1247"/>
                    <a:gd name="T21" fmla="*/ 181 h 572"/>
                    <a:gd name="T22" fmla="*/ 434 w 1247"/>
                    <a:gd name="T23" fmla="*/ 181 h 572"/>
                    <a:gd name="T24" fmla="*/ 434 w 1247"/>
                    <a:gd name="T25" fmla="*/ 572 h 572"/>
                    <a:gd name="T26" fmla="*/ 407 w 1247"/>
                    <a:gd name="T27" fmla="*/ 572 h 572"/>
                    <a:gd name="T28" fmla="*/ 407 w 1247"/>
                    <a:gd name="T29" fmla="*/ 181 h 572"/>
                    <a:gd name="T30" fmla="*/ 609 w 1247"/>
                    <a:gd name="T31" fmla="*/ 0 h 572"/>
                    <a:gd name="T32" fmla="*/ 637 w 1247"/>
                    <a:gd name="T33" fmla="*/ 0 h 572"/>
                    <a:gd name="T34" fmla="*/ 637 w 1247"/>
                    <a:gd name="T35" fmla="*/ 572 h 572"/>
                    <a:gd name="T36" fmla="*/ 609 w 1247"/>
                    <a:gd name="T37" fmla="*/ 572 h 572"/>
                    <a:gd name="T38" fmla="*/ 609 w 1247"/>
                    <a:gd name="T39" fmla="*/ 0 h 572"/>
                    <a:gd name="T40" fmla="*/ 813 w 1247"/>
                    <a:gd name="T41" fmla="*/ 111 h 572"/>
                    <a:gd name="T42" fmla="*/ 841 w 1247"/>
                    <a:gd name="T43" fmla="*/ 111 h 572"/>
                    <a:gd name="T44" fmla="*/ 841 w 1247"/>
                    <a:gd name="T45" fmla="*/ 572 h 572"/>
                    <a:gd name="T46" fmla="*/ 813 w 1247"/>
                    <a:gd name="T47" fmla="*/ 572 h 572"/>
                    <a:gd name="T48" fmla="*/ 813 w 1247"/>
                    <a:gd name="T49" fmla="*/ 111 h 572"/>
                    <a:gd name="T50" fmla="*/ 1016 w 1247"/>
                    <a:gd name="T51" fmla="*/ 150 h 572"/>
                    <a:gd name="T52" fmla="*/ 1043 w 1247"/>
                    <a:gd name="T53" fmla="*/ 150 h 572"/>
                    <a:gd name="T54" fmla="*/ 1043 w 1247"/>
                    <a:gd name="T55" fmla="*/ 572 h 572"/>
                    <a:gd name="T56" fmla="*/ 1016 w 1247"/>
                    <a:gd name="T57" fmla="*/ 572 h 572"/>
                    <a:gd name="T58" fmla="*/ 1016 w 1247"/>
                    <a:gd name="T59" fmla="*/ 150 h 572"/>
                    <a:gd name="T60" fmla="*/ 1220 w 1247"/>
                    <a:gd name="T61" fmla="*/ 315 h 572"/>
                    <a:gd name="T62" fmla="*/ 1247 w 1247"/>
                    <a:gd name="T63" fmla="*/ 315 h 572"/>
                    <a:gd name="T64" fmla="*/ 1247 w 1247"/>
                    <a:gd name="T65" fmla="*/ 572 h 572"/>
                    <a:gd name="T66" fmla="*/ 1220 w 1247"/>
                    <a:gd name="T67" fmla="*/ 572 h 572"/>
                    <a:gd name="T68" fmla="*/ 1220 w 1247"/>
                    <a:gd name="T69" fmla="*/ 315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7" h="572">
                      <a:moveTo>
                        <a:pt x="0" y="499"/>
                      </a:moveTo>
                      <a:lnTo>
                        <a:pt x="27" y="499"/>
                      </a:lnTo>
                      <a:lnTo>
                        <a:pt x="27" y="572"/>
                      </a:lnTo>
                      <a:lnTo>
                        <a:pt x="0" y="572"/>
                      </a:lnTo>
                      <a:lnTo>
                        <a:pt x="0" y="499"/>
                      </a:lnTo>
                      <a:close/>
                      <a:moveTo>
                        <a:pt x="203" y="437"/>
                      </a:moveTo>
                      <a:lnTo>
                        <a:pt x="230" y="437"/>
                      </a:lnTo>
                      <a:lnTo>
                        <a:pt x="230" y="572"/>
                      </a:lnTo>
                      <a:lnTo>
                        <a:pt x="203" y="572"/>
                      </a:lnTo>
                      <a:lnTo>
                        <a:pt x="203" y="437"/>
                      </a:lnTo>
                      <a:close/>
                      <a:moveTo>
                        <a:pt x="407" y="181"/>
                      </a:moveTo>
                      <a:lnTo>
                        <a:pt x="434" y="181"/>
                      </a:lnTo>
                      <a:lnTo>
                        <a:pt x="434" y="572"/>
                      </a:lnTo>
                      <a:lnTo>
                        <a:pt x="407" y="572"/>
                      </a:lnTo>
                      <a:lnTo>
                        <a:pt x="407" y="181"/>
                      </a:lnTo>
                      <a:close/>
                      <a:moveTo>
                        <a:pt x="609" y="0"/>
                      </a:moveTo>
                      <a:lnTo>
                        <a:pt x="637" y="0"/>
                      </a:lnTo>
                      <a:lnTo>
                        <a:pt x="637" y="572"/>
                      </a:lnTo>
                      <a:lnTo>
                        <a:pt x="609" y="572"/>
                      </a:lnTo>
                      <a:lnTo>
                        <a:pt x="609" y="0"/>
                      </a:lnTo>
                      <a:close/>
                      <a:moveTo>
                        <a:pt x="813" y="111"/>
                      </a:moveTo>
                      <a:lnTo>
                        <a:pt x="841" y="111"/>
                      </a:lnTo>
                      <a:lnTo>
                        <a:pt x="841" y="572"/>
                      </a:lnTo>
                      <a:lnTo>
                        <a:pt x="813" y="572"/>
                      </a:lnTo>
                      <a:lnTo>
                        <a:pt x="813" y="111"/>
                      </a:lnTo>
                      <a:close/>
                      <a:moveTo>
                        <a:pt x="1016" y="150"/>
                      </a:moveTo>
                      <a:lnTo>
                        <a:pt x="1043" y="150"/>
                      </a:lnTo>
                      <a:lnTo>
                        <a:pt x="1043" y="572"/>
                      </a:lnTo>
                      <a:lnTo>
                        <a:pt x="1016" y="572"/>
                      </a:lnTo>
                      <a:lnTo>
                        <a:pt x="1016" y="150"/>
                      </a:lnTo>
                      <a:close/>
                      <a:moveTo>
                        <a:pt x="1220" y="315"/>
                      </a:moveTo>
                      <a:lnTo>
                        <a:pt x="1247" y="315"/>
                      </a:lnTo>
                      <a:lnTo>
                        <a:pt x="1247" y="572"/>
                      </a:lnTo>
                      <a:lnTo>
                        <a:pt x="1220" y="572"/>
                      </a:lnTo>
                      <a:lnTo>
                        <a:pt x="1220" y="315"/>
                      </a:lnTo>
                      <a:close/>
                    </a:path>
                  </a:pathLst>
                </a:custGeom>
                <a:solidFill>
                  <a:srgbClr val="AA464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87"/>
                <p:cNvSpPr>
                  <a:spLocks noEditPoints="1"/>
                </p:cNvSpPr>
                <p:nvPr/>
              </p:nvSpPr>
              <p:spPr bwMode="auto">
                <a:xfrm>
                  <a:off x="850900" y="5033963"/>
                  <a:ext cx="1981200" cy="758825"/>
                </a:xfrm>
                <a:custGeom>
                  <a:avLst/>
                  <a:gdLst>
                    <a:gd name="T0" fmla="*/ 0 w 1248"/>
                    <a:gd name="T1" fmla="*/ 402 h 478"/>
                    <a:gd name="T2" fmla="*/ 27 w 1248"/>
                    <a:gd name="T3" fmla="*/ 402 h 478"/>
                    <a:gd name="T4" fmla="*/ 27 w 1248"/>
                    <a:gd name="T5" fmla="*/ 478 h 478"/>
                    <a:gd name="T6" fmla="*/ 0 w 1248"/>
                    <a:gd name="T7" fmla="*/ 478 h 478"/>
                    <a:gd name="T8" fmla="*/ 0 w 1248"/>
                    <a:gd name="T9" fmla="*/ 402 h 478"/>
                    <a:gd name="T10" fmla="*/ 203 w 1248"/>
                    <a:gd name="T11" fmla="*/ 360 h 478"/>
                    <a:gd name="T12" fmla="*/ 230 w 1248"/>
                    <a:gd name="T13" fmla="*/ 360 h 478"/>
                    <a:gd name="T14" fmla="*/ 230 w 1248"/>
                    <a:gd name="T15" fmla="*/ 478 h 478"/>
                    <a:gd name="T16" fmla="*/ 203 w 1248"/>
                    <a:gd name="T17" fmla="*/ 478 h 478"/>
                    <a:gd name="T18" fmla="*/ 203 w 1248"/>
                    <a:gd name="T19" fmla="*/ 360 h 478"/>
                    <a:gd name="T20" fmla="*/ 407 w 1248"/>
                    <a:gd name="T21" fmla="*/ 104 h 478"/>
                    <a:gd name="T22" fmla="*/ 434 w 1248"/>
                    <a:gd name="T23" fmla="*/ 104 h 478"/>
                    <a:gd name="T24" fmla="*/ 434 w 1248"/>
                    <a:gd name="T25" fmla="*/ 478 h 478"/>
                    <a:gd name="T26" fmla="*/ 407 w 1248"/>
                    <a:gd name="T27" fmla="*/ 478 h 478"/>
                    <a:gd name="T28" fmla="*/ 407 w 1248"/>
                    <a:gd name="T29" fmla="*/ 104 h 478"/>
                    <a:gd name="T30" fmla="*/ 610 w 1248"/>
                    <a:gd name="T31" fmla="*/ 0 h 478"/>
                    <a:gd name="T32" fmla="*/ 637 w 1248"/>
                    <a:gd name="T33" fmla="*/ 0 h 478"/>
                    <a:gd name="T34" fmla="*/ 637 w 1248"/>
                    <a:gd name="T35" fmla="*/ 478 h 478"/>
                    <a:gd name="T36" fmla="*/ 610 w 1248"/>
                    <a:gd name="T37" fmla="*/ 478 h 478"/>
                    <a:gd name="T38" fmla="*/ 610 w 1248"/>
                    <a:gd name="T39" fmla="*/ 0 h 478"/>
                    <a:gd name="T40" fmla="*/ 814 w 1248"/>
                    <a:gd name="T41" fmla="*/ 54 h 478"/>
                    <a:gd name="T42" fmla="*/ 841 w 1248"/>
                    <a:gd name="T43" fmla="*/ 54 h 478"/>
                    <a:gd name="T44" fmla="*/ 841 w 1248"/>
                    <a:gd name="T45" fmla="*/ 478 h 478"/>
                    <a:gd name="T46" fmla="*/ 814 w 1248"/>
                    <a:gd name="T47" fmla="*/ 478 h 478"/>
                    <a:gd name="T48" fmla="*/ 814 w 1248"/>
                    <a:gd name="T49" fmla="*/ 54 h 478"/>
                    <a:gd name="T50" fmla="*/ 1016 w 1248"/>
                    <a:gd name="T51" fmla="*/ 154 h 478"/>
                    <a:gd name="T52" fmla="*/ 1044 w 1248"/>
                    <a:gd name="T53" fmla="*/ 154 h 478"/>
                    <a:gd name="T54" fmla="*/ 1044 w 1248"/>
                    <a:gd name="T55" fmla="*/ 478 h 478"/>
                    <a:gd name="T56" fmla="*/ 1016 w 1248"/>
                    <a:gd name="T57" fmla="*/ 478 h 478"/>
                    <a:gd name="T58" fmla="*/ 1016 w 1248"/>
                    <a:gd name="T59" fmla="*/ 154 h 478"/>
                    <a:gd name="T60" fmla="*/ 1220 w 1248"/>
                    <a:gd name="T61" fmla="*/ 241 h 478"/>
                    <a:gd name="T62" fmla="*/ 1248 w 1248"/>
                    <a:gd name="T63" fmla="*/ 241 h 478"/>
                    <a:gd name="T64" fmla="*/ 1248 w 1248"/>
                    <a:gd name="T65" fmla="*/ 478 h 478"/>
                    <a:gd name="T66" fmla="*/ 1220 w 1248"/>
                    <a:gd name="T67" fmla="*/ 478 h 478"/>
                    <a:gd name="T68" fmla="*/ 1220 w 1248"/>
                    <a:gd name="T69" fmla="*/ 241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478">
                      <a:moveTo>
                        <a:pt x="0" y="402"/>
                      </a:moveTo>
                      <a:lnTo>
                        <a:pt x="27" y="402"/>
                      </a:lnTo>
                      <a:lnTo>
                        <a:pt x="27" y="478"/>
                      </a:lnTo>
                      <a:lnTo>
                        <a:pt x="0" y="478"/>
                      </a:lnTo>
                      <a:lnTo>
                        <a:pt x="0" y="402"/>
                      </a:lnTo>
                      <a:close/>
                      <a:moveTo>
                        <a:pt x="203" y="360"/>
                      </a:moveTo>
                      <a:lnTo>
                        <a:pt x="230" y="360"/>
                      </a:lnTo>
                      <a:lnTo>
                        <a:pt x="230" y="478"/>
                      </a:lnTo>
                      <a:lnTo>
                        <a:pt x="203" y="478"/>
                      </a:lnTo>
                      <a:lnTo>
                        <a:pt x="203" y="360"/>
                      </a:lnTo>
                      <a:close/>
                      <a:moveTo>
                        <a:pt x="407" y="104"/>
                      </a:moveTo>
                      <a:lnTo>
                        <a:pt x="434" y="104"/>
                      </a:lnTo>
                      <a:lnTo>
                        <a:pt x="434" y="478"/>
                      </a:lnTo>
                      <a:lnTo>
                        <a:pt x="407" y="478"/>
                      </a:lnTo>
                      <a:lnTo>
                        <a:pt x="407" y="104"/>
                      </a:lnTo>
                      <a:close/>
                      <a:moveTo>
                        <a:pt x="610" y="0"/>
                      </a:moveTo>
                      <a:lnTo>
                        <a:pt x="637" y="0"/>
                      </a:lnTo>
                      <a:lnTo>
                        <a:pt x="637" y="478"/>
                      </a:lnTo>
                      <a:lnTo>
                        <a:pt x="610" y="478"/>
                      </a:lnTo>
                      <a:lnTo>
                        <a:pt x="610" y="0"/>
                      </a:lnTo>
                      <a:close/>
                      <a:moveTo>
                        <a:pt x="814" y="54"/>
                      </a:moveTo>
                      <a:lnTo>
                        <a:pt x="841" y="54"/>
                      </a:lnTo>
                      <a:lnTo>
                        <a:pt x="841" y="478"/>
                      </a:lnTo>
                      <a:lnTo>
                        <a:pt x="814" y="478"/>
                      </a:lnTo>
                      <a:lnTo>
                        <a:pt x="814" y="54"/>
                      </a:lnTo>
                      <a:close/>
                      <a:moveTo>
                        <a:pt x="1016" y="154"/>
                      </a:moveTo>
                      <a:lnTo>
                        <a:pt x="1044" y="154"/>
                      </a:lnTo>
                      <a:lnTo>
                        <a:pt x="1044" y="478"/>
                      </a:lnTo>
                      <a:lnTo>
                        <a:pt x="1016" y="478"/>
                      </a:lnTo>
                      <a:lnTo>
                        <a:pt x="1016" y="154"/>
                      </a:lnTo>
                      <a:close/>
                      <a:moveTo>
                        <a:pt x="1220" y="241"/>
                      </a:moveTo>
                      <a:lnTo>
                        <a:pt x="1248" y="241"/>
                      </a:lnTo>
                      <a:lnTo>
                        <a:pt x="1248" y="478"/>
                      </a:lnTo>
                      <a:lnTo>
                        <a:pt x="1220" y="478"/>
                      </a:lnTo>
                      <a:lnTo>
                        <a:pt x="1220" y="241"/>
                      </a:lnTo>
                      <a:close/>
                    </a:path>
                  </a:pathLst>
                </a:custGeom>
                <a:solidFill>
                  <a:srgbClr val="89A5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88"/>
                <p:cNvSpPr>
                  <a:spLocks noEditPoints="1"/>
                </p:cNvSpPr>
                <p:nvPr/>
              </p:nvSpPr>
              <p:spPr bwMode="auto">
                <a:xfrm>
                  <a:off x="893763" y="5302250"/>
                  <a:ext cx="1981200" cy="490538"/>
                </a:xfrm>
                <a:custGeom>
                  <a:avLst/>
                  <a:gdLst>
                    <a:gd name="T0" fmla="*/ 0 w 1248"/>
                    <a:gd name="T1" fmla="*/ 234 h 309"/>
                    <a:gd name="T2" fmla="*/ 27 w 1248"/>
                    <a:gd name="T3" fmla="*/ 234 h 309"/>
                    <a:gd name="T4" fmla="*/ 27 w 1248"/>
                    <a:gd name="T5" fmla="*/ 309 h 309"/>
                    <a:gd name="T6" fmla="*/ 0 w 1248"/>
                    <a:gd name="T7" fmla="*/ 309 h 309"/>
                    <a:gd name="T8" fmla="*/ 0 w 1248"/>
                    <a:gd name="T9" fmla="*/ 234 h 309"/>
                    <a:gd name="T10" fmla="*/ 203 w 1248"/>
                    <a:gd name="T11" fmla="*/ 181 h 309"/>
                    <a:gd name="T12" fmla="*/ 230 w 1248"/>
                    <a:gd name="T13" fmla="*/ 181 h 309"/>
                    <a:gd name="T14" fmla="*/ 230 w 1248"/>
                    <a:gd name="T15" fmla="*/ 309 h 309"/>
                    <a:gd name="T16" fmla="*/ 203 w 1248"/>
                    <a:gd name="T17" fmla="*/ 309 h 309"/>
                    <a:gd name="T18" fmla="*/ 203 w 1248"/>
                    <a:gd name="T19" fmla="*/ 181 h 309"/>
                    <a:gd name="T20" fmla="*/ 407 w 1248"/>
                    <a:gd name="T21" fmla="*/ 43 h 309"/>
                    <a:gd name="T22" fmla="*/ 434 w 1248"/>
                    <a:gd name="T23" fmla="*/ 43 h 309"/>
                    <a:gd name="T24" fmla="*/ 434 w 1248"/>
                    <a:gd name="T25" fmla="*/ 309 h 309"/>
                    <a:gd name="T26" fmla="*/ 407 w 1248"/>
                    <a:gd name="T27" fmla="*/ 309 h 309"/>
                    <a:gd name="T28" fmla="*/ 407 w 1248"/>
                    <a:gd name="T29" fmla="*/ 43 h 309"/>
                    <a:gd name="T30" fmla="*/ 610 w 1248"/>
                    <a:gd name="T31" fmla="*/ 0 h 309"/>
                    <a:gd name="T32" fmla="*/ 637 w 1248"/>
                    <a:gd name="T33" fmla="*/ 0 h 309"/>
                    <a:gd name="T34" fmla="*/ 637 w 1248"/>
                    <a:gd name="T35" fmla="*/ 309 h 309"/>
                    <a:gd name="T36" fmla="*/ 610 w 1248"/>
                    <a:gd name="T37" fmla="*/ 309 h 309"/>
                    <a:gd name="T38" fmla="*/ 610 w 1248"/>
                    <a:gd name="T39" fmla="*/ 0 h 309"/>
                    <a:gd name="T40" fmla="*/ 814 w 1248"/>
                    <a:gd name="T41" fmla="*/ 48 h 309"/>
                    <a:gd name="T42" fmla="*/ 841 w 1248"/>
                    <a:gd name="T43" fmla="*/ 48 h 309"/>
                    <a:gd name="T44" fmla="*/ 841 w 1248"/>
                    <a:gd name="T45" fmla="*/ 309 h 309"/>
                    <a:gd name="T46" fmla="*/ 814 w 1248"/>
                    <a:gd name="T47" fmla="*/ 309 h 309"/>
                    <a:gd name="T48" fmla="*/ 814 w 1248"/>
                    <a:gd name="T49" fmla="*/ 48 h 309"/>
                    <a:gd name="T50" fmla="*/ 1017 w 1248"/>
                    <a:gd name="T51" fmla="*/ 1 h 309"/>
                    <a:gd name="T52" fmla="*/ 1044 w 1248"/>
                    <a:gd name="T53" fmla="*/ 1 h 309"/>
                    <a:gd name="T54" fmla="*/ 1044 w 1248"/>
                    <a:gd name="T55" fmla="*/ 309 h 309"/>
                    <a:gd name="T56" fmla="*/ 1017 w 1248"/>
                    <a:gd name="T57" fmla="*/ 309 h 309"/>
                    <a:gd name="T58" fmla="*/ 1017 w 1248"/>
                    <a:gd name="T59" fmla="*/ 1 h 309"/>
                    <a:gd name="T60" fmla="*/ 1221 w 1248"/>
                    <a:gd name="T61" fmla="*/ 149 h 309"/>
                    <a:gd name="T62" fmla="*/ 1248 w 1248"/>
                    <a:gd name="T63" fmla="*/ 149 h 309"/>
                    <a:gd name="T64" fmla="*/ 1248 w 1248"/>
                    <a:gd name="T65" fmla="*/ 309 h 309"/>
                    <a:gd name="T66" fmla="*/ 1221 w 1248"/>
                    <a:gd name="T67" fmla="*/ 309 h 309"/>
                    <a:gd name="T68" fmla="*/ 1221 w 1248"/>
                    <a:gd name="T69" fmla="*/ 149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309">
                      <a:moveTo>
                        <a:pt x="0" y="234"/>
                      </a:moveTo>
                      <a:lnTo>
                        <a:pt x="27" y="234"/>
                      </a:lnTo>
                      <a:lnTo>
                        <a:pt x="27" y="309"/>
                      </a:lnTo>
                      <a:lnTo>
                        <a:pt x="0" y="309"/>
                      </a:lnTo>
                      <a:lnTo>
                        <a:pt x="0" y="234"/>
                      </a:lnTo>
                      <a:close/>
                      <a:moveTo>
                        <a:pt x="203" y="181"/>
                      </a:moveTo>
                      <a:lnTo>
                        <a:pt x="230" y="181"/>
                      </a:lnTo>
                      <a:lnTo>
                        <a:pt x="230" y="309"/>
                      </a:lnTo>
                      <a:lnTo>
                        <a:pt x="203" y="309"/>
                      </a:lnTo>
                      <a:lnTo>
                        <a:pt x="203" y="181"/>
                      </a:lnTo>
                      <a:close/>
                      <a:moveTo>
                        <a:pt x="407" y="43"/>
                      </a:moveTo>
                      <a:lnTo>
                        <a:pt x="434" y="43"/>
                      </a:lnTo>
                      <a:lnTo>
                        <a:pt x="434" y="309"/>
                      </a:lnTo>
                      <a:lnTo>
                        <a:pt x="407" y="309"/>
                      </a:lnTo>
                      <a:lnTo>
                        <a:pt x="407" y="43"/>
                      </a:lnTo>
                      <a:close/>
                      <a:moveTo>
                        <a:pt x="610" y="0"/>
                      </a:moveTo>
                      <a:lnTo>
                        <a:pt x="637" y="0"/>
                      </a:lnTo>
                      <a:lnTo>
                        <a:pt x="637" y="309"/>
                      </a:lnTo>
                      <a:lnTo>
                        <a:pt x="610" y="309"/>
                      </a:lnTo>
                      <a:lnTo>
                        <a:pt x="610" y="0"/>
                      </a:lnTo>
                      <a:close/>
                      <a:moveTo>
                        <a:pt x="814" y="48"/>
                      </a:moveTo>
                      <a:lnTo>
                        <a:pt x="841" y="48"/>
                      </a:lnTo>
                      <a:lnTo>
                        <a:pt x="841" y="309"/>
                      </a:lnTo>
                      <a:lnTo>
                        <a:pt x="814" y="309"/>
                      </a:lnTo>
                      <a:lnTo>
                        <a:pt x="814" y="48"/>
                      </a:lnTo>
                      <a:close/>
                      <a:moveTo>
                        <a:pt x="1017" y="1"/>
                      </a:moveTo>
                      <a:lnTo>
                        <a:pt x="1044" y="1"/>
                      </a:lnTo>
                      <a:lnTo>
                        <a:pt x="1044" y="309"/>
                      </a:lnTo>
                      <a:lnTo>
                        <a:pt x="1017" y="309"/>
                      </a:lnTo>
                      <a:lnTo>
                        <a:pt x="1017" y="1"/>
                      </a:lnTo>
                      <a:close/>
                      <a:moveTo>
                        <a:pt x="1221" y="149"/>
                      </a:moveTo>
                      <a:lnTo>
                        <a:pt x="1248" y="149"/>
                      </a:lnTo>
                      <a:lnTo>
                        <a:pt x="1248" y="309"/>
                      </a:lnTo>
                      <a:lnTo>
                        <a:pt x="1221" y="309"/>
                      </a:lnTo>
                      <a:lnTo>
                        <a:pt x="1221" y="149"/>
                      </a:lnTo>
                      <a:close/>
                    </a:path>
                  </a:pathLst>
                </a:custGeom>
                <a:solidFill>
                  <a:srgbClr val="7158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89"/>
                <p:cNvSpPr>
                  <a:spLocks noEditPoints="1"/>
                </p:cNvSpPr>
                <p:nvPr/>
              </p:nvSpPr>
              <p:spPr bwMode="auto">
                <a:xfrm>
                  <a:off x="936625" y="5527675"/>
                  <a:ext cx="1979612" cy="265113"/>
                </a:xfrm>
                <a:custGeom>
                  <a:avLst/>
                  <a:gdLst>
                    <a:gd name="T0" fmla="*/ 0 w 1247"/>
                    <a:gd name="T1" fmla="*/ 133 h 167"/>
                    <a:gd name="T2" fmla="*/ 27 w 1247"/>
                    <a:gd name="T3" fmla="*/ 133 h 167"/>
                    <a:gd name="T4" fmla="*/ 27 w 1247"/>
                    <a:gd name="T5" fmla="*/ 167 h 167"/>
                    <a:gd name="T6" fmla="*/ 0 w 1247"/>
                    <a:gd name="T7" fmla="*/ 167 h 167"/>
                    <a:gd name="T8" fmla="*/ 0 w 1247"/>
                    <a:gd name="T9" fmla="*/ 133 h 167"/>
                    <a:gd name="T10" fmla="*/ 203 w 1247"/>
                    <a:gd name="T11" fmla="*/ 106 h 167"/>
                    <a:gd name="T12" fmla="*/ 231 w 1247"/>
                    <a:gd name="T13" fmla="*/ 106 h 167"/>
                    <a:gd name="T14" fmla="*/ 231 w 1247"/>
                    <a:gd name="T15" fmla="*/ 167 h 167"/>
                    <a:gd name="T16" fmla="*/ 203 w 1247"/>
                    <a:gd name="T17" fmla="*/ 167 h 167"/>
                    <a:gd name="T18" fmla="*/ 203 w 1247"/>
                    <a:gd name="T19" fmla="*/ 106 h 167"/>
                    <a:gd name="T20" fmla="*/ 407 w 1247"/>
                    <a:gd name="T21" fmla="*/ 60 h 167"/>
                    <a:gd name="T22" fmla="*/ 434 w 1247"/>
                    <a:gd name="T23" fmla="*/ 60 h 167"/>
                    <a:gd name="T24" fmla="*/ 434 w 1247"/>
                    <a:gd name="T25" fmla="*/ 167 h 167"/>
                    <a:gd name="T26" fmla="*/ 407 w 1247"/>
                    <a:gd name="T27" fmla="*/ 167 h 167"/>
                    <a:gd name="T28" fmla="*/ 407 w 1247"/>
                    <a:gd name="T29" fmla="*/ 60 h 167"/>
                    <a:gd name="T30" fmla="*/ 610 w 1247"/>
                    <a:gd name="T31" fmla="*/ 55 h 167"/>
                    <a:gd name="T32" fmla="*/ 637 w 1247"/>
                    <a:gd name="T33" fmla="*/ 55 h 167"/>
                    <a:gd name="T34" fmla="*/ 637 w 1247"/>
                    <a:gd name="T35" fmla="*/ 167 h 167"/>
                    <a:gd name="T36" fmla="*/ 610 w 1247"/>
                    <a:gd name="T37" fmla="*/ 167 h 167"/>
                    <a:gd name="T38" fmla="*/ 610 w 1247"/>
                    <a:gd name="T39" fmla="*/ 55 h 167"/>
                    <a:gd name="T40" fmla="*/ 814 w 1247"/>
                    <a:gd name="T41" fmla="*/ 74 h 167"/>
                    <a:gd name="T42" fmla="*/ 840 w 1247"/>
                    <a:gd name="T43" fmla="*/ 74 h 167"/>
                    <a:gd name="T44" fmla="*/ 840 w 1247"/>
                    <a:gd name="T45" fmla="*/ 167 h 167"/>
                    <a:gd name="T46" fmla="*/ 814 w 1247"/>
                    <a:gd name="T47" fmla="*/ 167 h 167"/>
                    <a:gd name="T48" fmla="*/ 814 w 1247"/>
                    <a:gd name="T49" fmla="*/ 74 h 167"/>
                    <a:gd name="T50" fmla="*/ 1017 w 1247"/>
                    <a:gd name="T51" fmla="*/ 0 h 167"/>
                    <a:gd name="T52" fmla="*/ 1044 w 1247"/>
                    <a:gd name="T53" fmla="*/ 0 h 167"/>
                    <a:gd name="T54" fmla="*/ 1044 w 1247"/>
                    <a:gd name="T55" fmla="*/ 167 h 167"/>
                    <a:gd name="T56" fmla="*/ 1017 w 1247"/>
                    <a:gd name="T57" fmla="*/ 167 h 167"/>
                    <a:gd name="T58" fmla="*/ 1017 w 1247"/>
                    <a:gd name="T59" fmla="*/ 0 h 167"/>
                    <a:gd name="T60" fmla="*/ 1221 w 1247"/>
                    <a:gd name="T61" fmla="*/ 114 h 167"/>
                    <a:gd name="T62" fmla="*/ 1247 w 1247"/>
                    <a:gd name="T63" fmla="*/ 114 h 167"/>
                    <a:gd name="T64" fmla="*/ 1247 w 1247"/>
                    <a:gd name="T65" fmla="*/ 167 h 167"/>
                    <a:gd name="T66" fmla="*/ 1221 w 1247"/>
                    <a:gd name="T67" fmla="*/ 167 h 167"/>
                    <a:gd name="T68" fmla="*/ 1221 w 1247"/>
                    <a:gd name="T69" fmla="*/ 114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7" h="167">
                      <a:moveTo>
                        <a:pt x="0" y="133"/>
                      </a:moveTo>
                      <a:lnTo>
                        <a:pt x="27" y="133"/>
                      </a:lnTo>
                      <a:lnTo>
                        <a:pt x="27" y="167"/>
                      </a:lnTo>
                      <a:lnTo>
                        <a:pt x="0" y="167"/>
                      </a:lnTo>
                      <a:lnTo>
                        <a:pt x="0" y="133"/>
                      </a:lnTo>
                      <a:close/>
                      <a:moveTo>
                        <a:pt x="203" y="106"/>
                      </a:moveTo>
                      <a:lnTo>
                        <a:pt x="231" y="106"/>
                      </a:lnTo>
                      <a:lnTo>
                        <a:pt x="231" y="167"/>
                      </a:lnTo>
                      <a:lnTo>
                        <a:pt x="203" y="167"/>
                      </a:lnTo>
                      <a:lnTo>
                        <a:pt x="203" y="106"/>
                      </a:lnTo>
                      <a:close/>
                      <a:moveTo>
                        <a:pt x="407" y="60"/>
                      </a:moveTo>
                      <a:lnTo>
                        <a:pt x="434" y="60"/>
                      </a:lnTo>
                      <a:lnTo>
                        <a:pt x="434" y="167"/>
                      </a:lnTo>
                      <a:lnTo>
                        <a:pt x="407" y="167"/>
                      </a:lnTo>
                      <a:lnTo>
                        <a:pt x="407" y="60"/>
                      </a:lnTo>
                      <a:close/>
                      <a:moveTo>
                        <a:pt x="610" y="55"/>
                      </a:moveTo>
                      <a:lnTo>
                        <a:pt x="637" y="55"/>
                      </a:lnTo>
                      <a:lnTo>
                        <a:pt x="637" y="167"/>
                      </a:lnTo>
                      <a:lnTo>
                        <a:pt x="610" y="167"/>
                      </a:lnTo>
                      <a:lnTo>
                        <a:pt x="610" y="55"/>
                      </a:lnTo>
                      <a:close/>
                      <a:moveTo>
                        <a:pt x="814" y="74"/>
                      </a:moveTo>
                      <a:lnTo>
                        <a:pt x="840" y="74"/>
                      </a:lnTo>
                      <a:lnTo>
                        <a:pt x="840" y="167"/>
                      </a:lnTo>
                      <a:lnTo>
                        <a:pt x="814" y="167"/>
                      </a:lnTo>
                      <a:lnTo>
                        <a:pt x="814" y="74"/>
                      </a:lnTo>
                      <a:close/>
                      <a:moveTo>
                        <a:pt x="1017" y="0"/>
                      </a:moveTo>
                      <a:lnTo>
                        <a:pt x="1044" y="0"/>
                      </a:lnTo>
                      <a:lnTo>
                        <a:pt x="1044" y="167"/>
                      </a:lnTo>
                      <a:lnTo>
                        <a:pt x="1017" y="167"/>
                      </a:lnTo>
                      <a:lnTo>
                        <a:pt x="1017" y="0"/>
                      </a:lnTo>
                      <a:close/>
                      <a:moveTo>
                        <a:pt x="1221" y="114"/>
                      </a:moveTo>
                      <a:lnTo>
                        <a:pt x="1247" y="114"/>
                      </a:lnTo>
                      <a:lnTo>
                        <a:pt x="1247" y="167"/>
                      </a:lnTo>
                      <a:lnTo>
                        <a:pt x="1221" y="167"/>
                      </a:lnTo>
                      <a:lnTo>
                        <a:pt x="1221" y="114"/>
                      </a:lnTo>
                      <a:close/>
                    </a:path>
                  </a:pathLst>
                </a:custGeom>
                <a:solidFill>
                  <a:srgbClr val="4198A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90"/>
                <p:cNvSpPr>
                  <a:spLocks noEditPoints="1"/>
                </p:cNvSpPr>
                <p:nvPr/>
              </p:nvSpPr>
              <p:spPr bwMode="auto">
                <a:xfrm>
                  <a:off x="979488" y="5662613"/>
                  <a:ext cx="1979612" cy="130175"/>
                </a:xfrm>
                <a:custGeom>
                  <a:avLst/>
                  <a:gdLst>
                    <a:gd name="T0" fmla="*/ 0 w 1247"/>
                    <a:gd name="T1" fmla="*/ 73 h 82"/>
                    <a:gd name="T2" fmla="*/ 27 w 1247"/>
                    <a:gd name="T3" fmla="*/ 73 h 82"/>
                    <a:gd name="T4" fmla="*/ 27 w 1247"/>
                    <a:gd name="T5" fmla="*/ 82 h 82"/>
                    <a:gd name="T6" fmla="*/ 0 w 1247"/>
                    <a:gd name="T7" fmla="*/ 82 h 82"/>
                    <a:gd name="T8" fmla="*/ 0 w 1247"/>
                    <a:gd name="T9" fmla="*/ 73 h 82"/>
                    <a:gd name="T10" fmla="*/ 204 w 1247"/>
                    <a:gd name="T11" fmla="*/ 49 h 82"/>
                    <a:gd name="T12" fmla="*/ 231 w 1247"/>
                    <a:gd name="T13" fmla="*/ 49 h 82"/>
                    <a:gd name="T14" fmla="*/ 231 w 1247"/>
                    <a:gd name="T15" fmla="*/ 82 h 82"/>
                    <a:gd name="T16" fmla="*/ 204 w 1247"/>
                    <a:gd name="T17" fmla="*/ 82 h 82"/>
                    <a:gd name="T18" fmla="*/ 204 w 1247"/>
                    <a:gd name="T19" fmla="*/ 49 h 82"/>
                    <a:gd name="T20" fmla="*/ 407 w 1247"/>
                    <a:gd name="T21" fmla="*/ 38 h 82"/>
                    <a:gd name="T22" fmla="*/ 434 w 1247"/>
                    <a:gd name="T23" fmla="*/ 38 h 82"/>
                    <a:gd name="T24" fmla="*/ 434 w 1247"/>
                    <a:gd name="T25" fmla="*/ 82 h 82"/>
                    <a:gd name="T26" fmla="*/ 407 w 1247"/>
                    <a:gd name="T27" fmla="*/ 82 h 82"/>
                    <a:gd name="T28" fmla="*/ 407 w 1247"/>
                    <a:gd name="T29" fmla="*/ 38 h 82"/>
                    <a:gd name="T30" fmla="*/ 610 w 1247"/>
                    <a:gd name="T31" fmla="*/ 37 h 82"/>
                    <a:gd name="T32" fmla="*/ 638 w 1247"/>
                    <a:gd name="T33" fmla="*/ 37 h 82"/>
                    <a:gd name="T34" fmla="*/ 638 w 1247"/>
                    <a:gd name="T35" fmla="*/ 82 h 82"/>
                    <a:gd name="T36" fmla="*/ 610 w 1247"/>
                    <a:gd name="T37" fmla="*/ 82 h 82"/>
                    <a:gd name="T38" fmla="*/ 610 w 1247"/>
                    <a:gd name="T39" fmla="*/ 37 h 82"/>
                    <a:gd name="T40" fmla="*/ 813 w 1247"/>
                    <a:gd name="T41" fmla="*/ 52 h 82"/>
                    <a:gd name="T42" fmla="*/ 841 w 1247"/>
                    <a:gd name="T43" fmla="*/ 52 h 82"/>
                    <a:gd name="T44" fmla="*/ 841 w 1247"/>
                    <a:gd name="T45" fmla="*/ 82 h 82"/>
                    <a:gd name="T46" fmla="*/ 813 w 1247"/>
                    <a:gd name="T47" fmla="*/ 82 h 82"/>
                    <a:gd name="T48" fmla="*/ 813 w 1247"/>
                    <a:gd name="T49" fmla="*/ 52 h 82"/>
                    <a:gd name="T50" fmla="*/ 1017 w 1247"/>
                    <a:gd name="T51" fmla="*/ 0 h 82"/>
                    <a:gd name="T52" fmla="*/ 1044 w 1247"/>
                    <a:gd name="T53" fmla="*/ 0 h 82"/>
                    <a:gd name="T54" fmla="*/ 1044 w 1247"/>
                    <a:gd name="T55" fmla="*/ 82 h 82"/>
                    <a:gd name="T56" fmla="*/ 1017 w 1247"/>
                    <a:gd name="T57" fmla="*/ 82 h 82"/>
                    <a:gd name="T58" fmla="*/ 1017 w 1247"/>
                    <a:gd name="T59" fmla="*/ 0 h 82"/>
                    <a:gd name="T60" fmla="*/ 1220 w 1247"/>
                    <a:gd name="T61" fmla="*/ 64 h 82"/>
                    <a:gd name="T62" fmla="*/ 1247 w 1247"/>
                    <a:gd name="T63" fmla="*/ 64 h 82"/>
                    <a:gd name="T64" fmla="*/ 1247 w 1247"/>
                    <a:gd name="T65" fmla="*/ 82 h 82"/>
                    <a:gd name="T66" fmla="*/ 1220 w 1247"/>
                    <a:gd name="T67" fmla="*/ 82 h 82"/>
                    <a:gd name="T68" fmla="*/ 1220 w 1247"/>
                    <a:gd name="T69" fmla="*/ 64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7" h="82">
                      <a:moveTo>
                        <a:pt x="0" y="73"/>
                      </a:moveTo>
                      <a:lnTo>
                        <a:pt x="27" y="73"/>
                      </a:lnTo>
                      <a:lnTo>
                        <a:pt x="27" y="82"/>
                      </a:lnTo>
                      <a:lnTo>
                        <a:pt x="0" y="82"/>
                      </a:lnTo>
                      <a:lnTo>
                        <a:pt x="0" y="73"/>
                      </a:lnTo>
                      <a:close/>
                      <a:moveTo>
                        <a:pt x="204" y="49"/>
                      </a:moveTo>
                      <a:lnTo>
                        <a:pt x="231" y="49"/>
                      </a:lnTo>
                      <a:lnTo>
                        <a:pt x="231" y="82"/>
                      </a:lnTo>
                      <a:lnTo>
                        <a:pt x="204" y="82"/>
                      </a:lnTo>
                      <a:lnTo>
                        <a:pt x="204" y="49"/>
                      </a:lnTo>
                      <a:close/>
                      <a:moveTo>
                        <a:pt x="407" y="38"/>
                      </a:moveTo>
                      <a:lnTo>
                        <a:pt x="434" y="38"/>
                      </a:lnTo>
                      <a:lnTo>
                        <a:pt x="434" y="82"/>
                      </a:lnTo>
                      <a:lnTo>
                        <a:pt x="407" y="82"/>
                      </a:lnTo>
                      <a:lnTo>
                        <a:pt x="407" y="38"/>
                      </a:lnTo>
                      <a:close/>
                      <a:moveTo>
                        <a:pt x="610" y="37"/>
                      </a:moveTo>
                      <a:lnTo>
                        <a:pt x="638" y="37"/>
                      </a:lnTo>
                      <a:lnTo>
                        <a:pt x="638" y="82"/>
                      </a:lnTo>
                      <a:lnTo>
                        <a:pt x="610" y="82"/>
                      </a:lnTo>
                      <a:lnTo>
                        <a:pt x="610" y="37"/>
                      </a:lnTo>
                      <a:close/>
                      <a:moveTo>
                        <a:pt x="813" y="52"/>
                      </a:moveTo>
                      <a:lnTo>
                        <a:pt x="841" y="52"/>
                      </a:lnTo>
                      <a:lnTo>
                        <a:pt x="841" y="82"/>
                      </a:lnTo>
                      <a:lnTo>
                        <a:pt x="813" y="82"/>
                      </a:lnTo>
                      <a:lnTo>
                        <a:pt x="813" y="52"/>
                      </a:lnTo>
                      <a:close/>
                      <a:moveTo>
                        <a:pt x="1017" y="0"/>
                      </a:moveTo>
                      <a:lnTo>
                        <a:pt x="1044" y="0"/>
                      </a:lnTo>
                      <a:lnTo>
                        <a:pt x="1044" y="82"/>
                      </a:lnTo>
                      <a:lnTo>
                        <a:pt x="1017" y="82"/>
                      </a:lnTo>
                      <a:lnTo>
                        <a:pt x="1017" y="0"/>
                      </a:lnTo>
                      <a:close/>
                      <a:moveTo>
                        <a:pt x="1220" y="64"/>
                      </a:moveTo>
                      <a:lnTo>
                        <a:pt x="1247" y="64"/>
                      </a:lnTo>
                      <a:lnTo>
                        <a:pt x="1247" y="82"/>
                      </a:lnTo>
                      <a:lnTo>
                        <a:pt x="1220" y="82"/>
                      </a:lnTo>
                      <a:lnTo>
                        <a:pt x="1220" y="64"/>
                      </a:lnTo>
                      <a:close/>
                    </a:path>
                  </a:pathLst>
                </a:custGeom>
                <a:solidFill>
                  <a:srgbClr val="DB843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Rectangle 91"/>
                <p:cNvSpPr>
                  <a:spLocks noChangeArrowheads="1"/>
                </p:cNvSpPr>
                <p:nvPr/>
              </p:nvSpPr>
              <p:spPr bwMode="auto">
                <a:xfrm>
                  <a:off x="727075" y="4632325"/>
                  <a:ext cx="9525" cy="1160463"/>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92"/>
                <p:cNvSpPr>
                  <a:spLocks noEditPoints="1"/>
                </p:cNvSpPr>
                <p:nvPr/>
              </p:nvSpPr>
              <p:spPr bwMode="auto">
                <a:xfrm>
                  <a:off x="692150" y="4627563"/>
                  <a:ext cx="39687" cy="1169988"/>
                </a:xfrm>
                <a:custGeom>
                  <a:avLst/>
                  <a:gdLst>
                    <a:gd name="T0" fmla="*/ 0 w 25"/>
                    <a:gd name="T1" fmla="*/ 731 h 737"/>
                    <a:gd name="T2" fmla="*/ 25 w 25"/>
                    <a:gd name="T3" fmla="*/ 731 h 737"/>
                    <a:gd name="T4" fmla="*/ 25 w 25"/>
                    <a:gd name="T5" fmla="*/ 737 h 737"/>
                    <a:gd name="T6" fmla="*/ 0 w 25"/>
                    <a:gd name="T7" fmla="*/ 737 h 737"/>
                    <a:gd name="T8" fmla="*/ 0 w 25"/>
                    <a:gd name="T9" fmla="*/ 731 h 737"/>
                    <a:gd name="T10" fmla="*/ 0 w 25"/>
                    <a:gd name="T11" fmla="*/ 548 h 737"/>
                    <a:gd name="T12" fmla="*/ 25 w 25"/>
                    <a:gd name="T13" fmla="*/ 548 h 737"/>
                    <a:gd name="T14" fmla="*/ 25 w 25"/>
                    <a:gd name="T15" fmla="*/ 554 h 737"/>
                    <a:gd name="T16" fmla="*/ 0 w 25"/>
                    <a:gd name="T17" fmla="*/ 554 h 737"/>
                    <a:gd name="T18" fmla="*/ 0 w 25"/>
                    <a:gd name="T19" fmla="*/ 548 h 737"/>
                    <a:gd name="T20" fmla="*/ 0 w 25"/>
                    <a:gd name="T21" fmla="*/ 366 h 737"/>
                    <a:gd name="T22" fmla="*/ 25 w 25"/>
                    <a:gd name="T23" fmla="*/ 366 h 737"/>
                    <a:gd name="T24" fmla="*/ 25 w 25"/>
                    <a:gd name="T25" fmla="*/ 372 h 737"/>
                    <a:gd name="T26" fmla="*/ 0 w 25"/>
                    <a:gd name="T27" fmla="*/ 372 h 737"/>
                    <a:gd name="T28" fmla="*/ 0 w 25"/>
                    <a:gd name="T29" fmla="*/ 366 h 737"/>
                    <a:gd name="T30" fmla="*/ 0 w 25"/>
                    <a:gd name="T31" fmla="*/ 183 h 737"/>
                    <a:gd name="T32" fmla="*/ 25 w 25"/>
                    <a:gd name="T33" fmla="*/ 183 h 737"/>
                    <a:gd name="T34" fmla="*/ 25 w 25"/>
                    <a:gd name="T35" fmla="*/ 188 h 737"/>
                    <a:gd name="T36" fmla="*/ 0 w 25"/>
                    <a:gd name="T37" fmla="*/ 188 h 737"/>
                    <a:gd name="T38" fmla="*/ 0 w 25"/>
                    <a:gd name="T39" fmla="*/ 183 h 737"/>
                    <a:gd name="T40" fmla="*/ 0 w 25"/>
                    <a:gd name="T41" fmla="*/ 0 h 737"/>
                    <a:gd name="T42" fmla="*/ 25 w 25"/>
                    <a:gd name="T43" fmla="*/ 0 h 737"/>
                    <a:gd name="T44" fmla="*/ 25 w 25"/>
                    <a:gd name="T45" fmla="*/ 6 h 737"/>
                    <a:gd name="T46" fmla="*/ 0 w 25"/>
                    <a:gd name="T47" fmla="*/ 6 h 737"/>
                    <a:gd name="T48" fmla="*/ 0 w 25"/>
                    <a:gd name="T49" fmla="*/ 0 h 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5" h="737">
                      <a:moveTo>
                        <a:pt x="0" y="731"/>
                      </a:moveTo>
                      <a:lnTo>
                        <a:pt x="25" y="731"/>
                      </a:lnTo>
                      <a:lnTo>
                        <a:pt x="25" y="737"/>
                      </a:lnTo>
                      <a:lnTo>
                        <a:pt x="0" y="737"/>
                      </a:lnTo>
                      <a:lnTo>
                        <a:pt x="0" y="731"/>
                      </a:lnTo>
                      <a:close/>
                      <a:moveTo>
                        <a:pt x="0" y="548"/>
                      </a:moveTo>
                      <a:lnTo>
                        <a:pt x="25" y="548"/>
                      </a:lnTo>
                      <a:lnTo>
                        <a:pt x="25" y="554"/>
                      </a:lnTo>
                      <a:lnTo>
                        <a:pt x="0" y="554"/>
                      </a:lnTo>
                      <a:lnTo>
                        <a:pt x="0" y="548"/>
                      </a:lnTo>
                      <a:close/>
                      <a:moveTo>
                        <a:pt x="0" y="366"/>
                      </a:moveTo>
                      <a:lnTo>
                        <a:pt x="25" y="366"/>
                      </a:lnTo>
                      <a:lnTo>
                        <a:pt x="25" y="372"/>
                      </a:lnTo>
                      <a:lnTo>
                        <a:pt x="0" y="372"/>
                      </a:lnTo>
                      <a:lnTo>
                        <a:pt x="0" y="366"/>
                      </a:lnTo>
                      <a:close/>
                      <a:moveTo>
                        <a:pt x="0" y="183"/>
                      </a:moveTo>
                      <a:lnTo>
                        <a:pt x="25" y="183"/>
                      </a:lnTo>
                      <a:lnTo>
                        <a:pt x="25" y="188"/>
                      </a:lnTo>
                      <a:lnTo>
                        <a:pt x="0" y="188"/>
                      </a:lnTo>
                      <a:lnTo>
                        <a:pt x="0" y="183"/>
                      </a:lnTo>
                      <a:close/>
                      <a:moveTo>
                        <a:pt x="0" y="0"/>
                      </a:moveTo>
                      <a:lnTo>
                        <a:pt x="25" y="0"/>
                      </a:lnTo>
                      <a:lnTo>
                        <a:pt x="25" y="6"/>
                      </a:lnTo>
                      <a:lnTo>
                        <a:pt x="0" y="6"/>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1" name="Rectangle 93"/>
                <p:cNvSpPr>
                  <a:spLocks noChangeArrowheads="1"/>
                </p:cNvSpPr>
                <p:nvPr/>
              </p:nvSpPr>
              <p:spPr bwMode="auto">
                <a:xfrm>
                  <a:off x="731838" y="5788025"/>
                  <a:ext cx="2260600" cy="9525"/>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94"/>
                <p:cNvSpPr>
                  <a:spLocks noEditPoints="1"/>
                </p:cNvSpPr>
                <p:nvPr/>
              </p:nvSpPr>
              <p:spPr bwMode="auto">
                <a:xfrm>
                  <a:off x="727075" y="5792788"/>
                  <a:ext cx="2268537" cy="41275"/>
                </a:xfrm>
                <a:custGeom>
                  <a:avLst/>
                  <a:gdLst>
                    <a:gd name="T0" fmla="*/ 6 w 1429"/>
                    <a:gd name="T1" fmla="*/ 0 h 26"/>
                    <a:gd name="T2" fmla="*/ 6 w 1429"/>
                    <a:gd name="T3" fmla="*/ 26 h 26"/>
                    <a:gd name="T4" fmla="*/ 0 w 1429"/>
                    <a:gd name="T5" fmla="*/ 26 h 26"/>
                    <a:gd name="T6" fmla="*/ 0 w 1429"/>
                    <a:gd name="T7" fmla="*/ 0 h 26"/>
                    <a:gd name="T8" fmla="*/ 6 w 1429"/>
                    <a:gd name="T9" fmla="*/ 0 h 26"/>
                    <a:gd name="T10" fmla="*/ 209 w 1429"/>
                    <a:gd name="T11" fmla="*/ 0 h 26"/>
                    <a:gd name="T12" fmla="*/ 209 w 1429"/>
                    <a:gd name="T13" fmla="*/ 26 h 26"/>
                    <a:gd name="T14" fmla="*/ 203 w 1429"/>
                    <a:gd name="T15" fmla="*/ 26 h 26"/>
                    <a:gd name="T16" fmla="*/ 203 w 1429"/>
                    <a:gd name="T17" fmla="*/ 0 h 26"/>
                    <a:gd name="T18" fmla="*/ 209 w 1429"/>
                    <a:gd name="T19" fmla="*/ 0 h 26"/>
                    <a:gd name="T20" fmla="*/ 413 w 1429"/>
                    <a:gd name="T21" fmla="*/ 0 h 26"/>
                    <a:gd name="T22" fmla="*/ 413 w 1429"/>
                    <a:gd name="T23" fmla="*/ 26 h 26"/>
                    <a:gd name="T24" fmla="*/ 407 w 1429"/>
                    <a:gd name="T25" fmla="*/ 26 h 26"/>
                    <a:gd name="T26" fmla="*/ 407 w 1429"/>
                    <a:gd name="T27" fmla="*/ 0 h 26"/>
                    <a:gd name="T28" fmla="*/ 413 w 1429"/>
                    <a:gd name="T29" fmla="*/ 0 h 26"/>
                    <a:gd name="T30" fmla="*/ 616 w 1429"/>
                    <a:gd name="T31" fmla="*/ 0 h 26"/>
                    <a:gd name="T32" fmla="*/ 616 w 1429"/>
                    <a:gd name="T33" fmla="*/ 26 h 26"/>
                    <a:gd name="T34" fmla="*/ 611 w 1429"/>
                    <a:gd name="T35" fmla="*/ 26 h 26"/>
                    <a:gd name="T36" fmla="*/ 611 w 1429"/>
                    <a:gd name="T37" fmla="*/ 0 h 26"/>
                    <a:gd name="T38" fmla="*/ 616 w 1429"/>
                    <a:gd name="T39" fmla="*/ 0 h 26"/>
                    <a:gd name="T40" fmla="*/ 820 w 1429"/>
                    <a:gd name="T41" fmla="*/ 0 h 26"/>
                    <a:gd name="T42" fmla="*/ 820 w 1429"/>
                    <a:gd name="T43" fmla="*/ 26 h 26"/>
                    <a:gd name="T44" fmla="*/ 814 w 1429"/>
                    <a:gd name="T45" fmla="*/ 26 h 26"/>
                    <a:gd name="T46" fmla="*/ 814 w 1429"/>
                    <a:gd name="T47" fmla="*/ 0 h 26"/>
                    <a:gd name="T48" fmla="*/ 820 w 1429"/>
                    <a:gd name="T49" fmla="*/ 0 h 26"/>
                    <a:gd name="T50" fmla="*/ 1023 w 1429"/>
                    <a:gd name="T51" fmla="*/ 0 h 26"/>
                    <a:gd name="T52" fmla="*/ 1023 w 1429"/>
                    <a:gd name="T53" fmla="*/ 26 h 26"/>
                    <a:gd name="T54" fmla="*/ 1018 w 1429"/>
                    <a:gd name="T55" fmla="*/ 26 h 26"/>
                    <a:gd name="T56" fmla="*/ 1018 w 1429"/>
                    <a:gd name="T57" fmla="*/ 0 h 26"/>
                    <a:gd name="T58" fmla="*/ 1023 w 1429"/>
                    <a:gd name="T59" fmla="*/ 0 h 26"/>
                    <a:gd name="T60" fmla="*/ 1227 w 1429"/>
                    <a:gd name="T61" fmla="*/ 0 h 26"/>
                    <a:gd name="T62" fmla="*/ 1227 w 1429"/>
                    <a:gd name="T63" fmla="*/ 26 h 26"/>
                    <a:gd name="T64" fmla="*/ 1221 w 1429"/>
                    <a:gd name="T65" fmla="*/ 26 h 26"/>
                    <a:gd name="T66" fmla="*/ 1221 w 1429"/>
                    <a:gd name="T67" fmla="*/ 0 h 26"/>
                    <a:gd name="T68" fmla="*/ 1227 w 1429"/>
                    <a:gd name="T69" fmla="*/ 0 h 26"/>
                    <a:gd name="T70" fmla="*/ 1429 w 1429"/>
                    <a:gd name="T71" fmla="*/ 0 h 26"/>
                    <a:gd name="T72" fmla="*/ 1429 w 1429"/>
                    <a:gd name="T73" fmla="*/ 26 h 26"/>
                    <a:gd name="T74" fmla="*/ 1424 w 1429"/>
                    <a:gd name="T75" fmla="*/ 26 h 26"/>
                    <a:gd name="T76" fmla="*/ 1424 w 1429"/>
                    <a:gd name="T77" fmla="*/ 0 h 26"/>
                    <a:gd name="T78" fmla="*/ 1429 w 1429"/>
                    <a:gd name="T79"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9" h="26">
                      <a:moveTo>
                        <a:pt x="6" y="0"/>
                      </a:moveTo>
                      <a:lnTo>
                        <a:pt x="6" y="26"/>
                      </a:lnTo>
                      <a:lnTo>
                        <a:pt x="0" y="26"/>
                      </a:lnTo>
                      <a:lnTo>
                        <a:pt x="0" y="0"/>
                      </a:lnTo>
                      <a:lnTo>
                        <a:pt x="6" y="0"/>
                      </a:lnTo>
                      <a:close/>
                      <a:moveTo>
                        <a:pt x="209" y="0"/>
                      </a:moveTo>
                      <a:lnTo>
                        <a:pt x="209" y="26"/>
                      </a:lnTo>
                      <a:lnTo>
                        <a:pt x="203" y="26"/>
                      </a:lnTo>
                      <a:lnTo>
                        <a:pt x="203" y="0"/>
                      </a:lnTo>
                      <a:lnTo>
                        <a:pt x="209" y="0"/>
                      </a:lnTo>
                      <a:close/>
                      <a:moveTo>
                        <a:pt x="413" y="0"/>
                      </a:moveTo>
                      <a:lnTo>
                        <a:pt x="413" y="26"/>
                      </a:lnTo>
                      <a:lnTo>
                        <a:pt x="407" y="26"/>
                      </a:lnTo>
                      <a:lnTo>
                        <a:pt x="407" y="0"/>
                      </a:lnTo>
                      <a:lnTo>
                        <a:pt x="413" y="0"/>
                      </a:lnTo>
                      <a:close/>
                      <a:moveTo>
                        <a:pt x="616" y="0"/>
                      </a:moveTo>
                      <a:lnTo>
                        <a:pt x="616" y="26"/>
                      </a:lnTo>
                      <a:lnTo>
                        <a:pt x="611" y="26"/>
                      </a:lnTo>
                      <a:lnTo>
                        <a:pt x="611" y="0"/>
                      </a:lnTo>
                      <a:lnTo>
                        <a:pt x="616" y="0"/>
                      </a:lnTo>
                      <a:close/>
                      <a:moveTo>
                        <a:pt x="820" y="0"/>
                      </a:moveTo>
                      <a:lnTo>
                        <a:pt x="820" y="26"/>
                      </a:lnTo>
                      <a:lnTo>
                        <a:pt x="814" y="26"/>
                      </a:lnTo>
                      <a:lnTo>
                        <a:pt x="814" y="0"/>
                      </a:lnTo>
                      <a:lnTo>
                        <a:pt x="820" y="0"/>
                      </a:lnTo>
                      <a:close/>
                      <a:moveTo>
                        <a:pt x="1023" y="0"/>
                      </a:moveTo>
                      <a:lnTo>
                        <a:pt x="1023" y="26"/>
                      </a:lnTo>
                      <a:lnTo>
                        <a:pt x="1018" y="26"/>
                      </a:lnTo>
                      <a:lnTo>
                        <a:pt x="1018" y="0"/>
                      </a:lnTo>
                      <a:lnTo>
                        <a:pt x="1023" y="0"/>
                      </a:lnTo>
                      <a:close/>
                      <a:moveTo>
                        <a:pt x="1227" y="0"/>
                      </a:moveTo>
                      <a:lnTo>
                        <a:pt x="1227" y="26"/>
                      </a:lnTo>
                      <a:lnTo>
                        <a:pt x="1221" y="26"/>
                      </a:lnTo>
                      <a:lnTo>
                        <a:pt x="1221" y="0"/>
                      </a:lnTo>
                      <a:lnTo>
                        <a:pt x="1227" y="0"/>
                      </a:lnTo>
                      <a:close/>
                      <a:moveTo>
                        <a:pt x="1429" y="0"/>
                      </a:moveTo>
                      <a:lnTo>
                        <a:pt x="1429" y="26"/>
                      </a:lnTo>
                      <a:lnTo>
                        <a:pt x="1424" y="26"/>
                      </a:lnTo>
                      <a:lnTo>
                        <a:pt x="1424" y="0"/>
                      </a:lnTo>
                      <a:lnTo>
                        <a:pt x="1429"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43" name="Rectangle 95"/>
                <p:cNvSpPr>
                  <a:spLocks noChangeArrowheads="1"/>
                </p:cNvSpPr>
                <p:nvPr/>
              </p:nvSpPr>
              <p:spPr bwMode="auto">
                <a:xfrm>
                  <a:off x="550863" y="5708650"/>
                  <a:ext cx="66488" cy="12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4" name="Rectangle 96"/>
                <p:cNvSpPr>
                  <a:spLocks noChangeArrowheads="1"/>
                </p:cNvSpPr>
                <p:nvPr/>
              </p:nvSpPr>
              <p:spPr bwMode="auto">
                <a:xfrm>
                  <a:off x="357188" y="5419725"/>
                  <a:ext cx="265950" cy="12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2000</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5" name="Rectangle 97"/>
                <p:cNvSpPr>
                  <a:spLocks noChangeArrowheads="1"/>
                </p:cNvSpPr>
                <p:nvPr/>
              </p:nvSpPr>
              <p:spPr bwMode="auto">
                <a:xfrm>
                  <a:off x="357188" y="5129213"/>
                  <a:ext cx="265950" cy="12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4000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6" name="Rectangle 98"/>
                <p:cNvSpPr>
                  <a:spLocks noChangeArrowheads="1"/>
                </p:cNvSpPr>
                <p:nvPr/>
              </p:nvSpPr>
              <p:spPr bwMode="auto">
                <a:xfrm>
                  <a:off x="357188" y="4838700"/>
                  <a:ext cx="265950" cy="12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6000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7" name="Rectangle 99"/>
                <p:cNvSpPr>
                  <a:spLocks noChangeArrowheads="1"/>
                </p:cNvSpPr>
                <p:nvPr/>
              </p:nvSpPr>
              <p:spPr bwMode="auto">
                <a:xfrm>
                  <a:off x="357188" y="4549775"/>
                  <a:ext cx="265950" cy="122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8000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6" name="TextBox 15"/>
              <p:cNvSpPr txBox="1"/>
              <p:nvPr/>
            </p:nvSpPr>
            <p:spPr>
              <a:xfrm>
                <a:off x="1313968" y="3781293"/>
                <a:ext cx="914033" cy="307777"/>
              </a:xfrm>
              <a:prstGeom prst="rect">
                <a:avLst/>
              </a:prstGeom>
              <a:noFill/>
            </p:spPr>
            <p:txBody>
              <a:bodyPr wrap="none" rtlCol="0">
                <a:spAutoFit/>
              </a:bodyPr>
              <a:lstStyle/>
              <a:p>
                <a:r>
                  <a:rPr lang="en-US" sz="1400" dirty="0" smtClean="0"/>
                  <a:t>#5210644</a:t>
                </a:r>
                <a:endParaRPr lang="en-US" sz="1400" dirty="0"/>
              </a:p>
            </p:txBody>
          </p:sp>
          <p:sp>
            <p:nvSpPr>
              <p:cNvPr id="17" name="TextBox 16"/>
              <p:cNvSpPr txBox="1"/>
              <p:nvPr/>
            </p:nvSpPr>
            <p:spPr>
              <a:xfrm>
                <a:off x="596571" y="5443863"/>
                <a:ext cx="2212465" cy="307777"/>
              </a:xfrm>
              <a:prstGeom prst="rect">
                <a:avLst/>
              </a:prstGeom>
              <a:noFill/>
            </p:spPr>
            <p:txBody>
              <a:bodyPr wrap="none" rtlCol="0">
                <a:spAutoFit/>
              </a:bodyPr>
              <a:lstStyle/>
              <a:p>
                <a:r>
                  <a:rPr lang="en-US" sz="1400" b="1" dirty="0" smtClean="0"/>
                  <a:t>FL     1      2      3      4      5    6</a:t>
                </a:r>
                <a:endParaRPr lang="en-US" sz="1400" b="1" dirty="0"/>
              </a:p>
            </p:txBody>
          </p:sp>
          <p:grpSp>
            <p:nvGrpSpPr>
              <p:cNvPr id="18" name="Group 17"/>
              <p:cNvGrpSpPr/>
              <p:nvPr/>
            </p:nvGrpSpPr>
            <p:grpSpPr>
              <a:xfrm>
                <a:off x="566978" y="5798639"/>
                <a:ext cx="2471911" cy="572960"/>
                <a:chOff x="566978" y="5798639"/>
                <a:chExt cx="2471911" cy="572960"/>
              </a:xfrm>
            </p:grpSpPr>
            <p:grpSp>
              <p:nvGrpSpPr>
                <p:cNvPr id="19" name="Group 18"/>
                <p:cNvGrpSpPr/>
                <p:nvPr/>
              </p:nvGrpSpPr>
              <p:grpSpPr>
                <a:xfrm>
                  <a:off x="670261" y="5874011"/>
                  <a:ext cx="2299613" cy="402322"/>
                  <a:chOff x="589573" y="5740173"/>
                  <a:chExt cx="2299613" cy="402322"/>
                </a:xfrm>
              </p:grpSpPr>
              <p:sp>
                <p:nvSpPr>
                  <p:cNvPr id="21" name="Rectangle 107"/>
                  <p:cNvSpPr>
                    <a:spLocks noChangeArrowheads="1"/>
                  </p:cNvSpPr>
                  <p:nvPr/>
                </p:nvSpPr>
                <p:spPr bwMode="auto">
                  <a:xfrm>
                    <a:off x="598105" y="5811581"/>
                    <a:ext cx="68262" cy="71438"/>
                  </a:xfrm>
                  <a:prstGeom prst="rect">
                    <a:avLst/>
                  </a:prstGeom>
                  <a:solidFill>
                    <a:srgbClr val="4572A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Rectangle 108"/>
                  <p:cNvSpPr>
                    <a:spLocks noChangeArrowheads="1"/>
                  </p:cNvSpPr>
                  <p:nvPr/>
                </p:nvSpPr>
                <p:spPr bwMode="auto">
                  <a:xfrm>
                    <a:off x="698118" y="5763956"/>
                    <a:ext cx="323807"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smtClean="0">
                        <a:ln>
                          <a:noFill/>
                        </a:ln>
                        <a:solidFill>
                          <a:srgbClr val="000000"/>
                        </a:solidFill>
                        <a:effectLst/>
                        <a:latin typeface="Calibri" pitchFamily="34" charset="0"/>
                        <a:cs typeface="Arial" pitchFamily="34" charset="0"/>
                      </a:rPr>
                      <a:t>Buffer</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109"/>
                  <p:cNvSpPr>
                    <a:spLocks noChangeArrowheads="1"/>
                  </p:cNvSpPr>
                  <p:nvPr/>
                </p:nvSpPr>
                <p:spPr bwMode="auto">
                  <a:xfrm>
                    <a:off x="1450838" y="5800559"/>
                    <a:ext cx="68262" cy="71438"/>
                  </a:xfrm>
                  <a:prstGeom prst="rect">
                    <a:avLst/>
                  </a:prstGeom>
                  <a:solidFill>
                    <a:srgbClr val="AA46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Rectangle 110"/>
                  <p:cNvSpPr>
                    <a:spLocks noChangeArrowheads="1"/>
                  </p:cNvSpPr>
                  <p:nvPr/>
                </p:nvSpPr>
                <p:spPr bwMode="auto">
                  <a:xfrm>
                    <a:off x="1550851" y="5752934"/>
                    <a:ext cx="37510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0.2 </a:t>
                    </a:r>
                    <a:r>
                      <a:rPr kumimoji="0" lang="en-US" altLang="en-US" sz="1000" b="0" i="0" u="none" strike="noStrike" cap="none" normalizeH="0" baseline="0" dirty="0" err="1" smtClean="0">
                        <a:ln>
                          <a:noFill/>
                        </a:ln>
                        <a:solidFill>
                          <a:srgbClr val="000000"/>
                        </a:solidFill>
                        <a:effectLst/>
                        <a:latin typeface="Symbol" panose="05050102010706020507" pitchFamily="18" charset="2"/>
                      </a:rPr>
                      <a:t>m</a:t>
                    </a: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111"/>
                  <p:cNvSpPr>
                    <a:spLocks noChangeArrowheads="1"/>
                  </p:cNvSpPr>
                  <p:nvPr/>
                </p:nvSpPr>
                <p:spPr bwMode="auto">
                  <a:xfrm>
                    <a:off x="2283959" y="5787798"/>
                    <a:ext cx="68262" cy="69850"/>
                  </a:xfrm>
                  <a:prstGeom prst="rect">
                    <a:avLst/>
                  </a:prstGeom>
                  <a:solidFill>
                    <a:srgbClr val="89A54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Rectangle 112"/>
                  <p:cNvSpPr>
                    <a:spLocks noChangeArrowheads="1"/>
                  </p:cNvSpPr>
                  <p:nvPr/>
                </p:nvSpPr>
                <p:spPr bwMode="auto">
                  <a:xfrm>
                    <a:off x="2383972" y="5740173"/>
                    <a:ext cx="37510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1.0 </a:t>
                    </a:r>
                    <a:r>
                      <a:rPr kumimoji="0" lang="en-US" altLang="en-US" sz="1000" b="0" i="0" u="none" strike="noStrike" cap="none" normalizeH="0" baseline="0" dirty="0" err="1" smtClean="0">
                        <a:ln>
                          <a:noFill/>
                        </a:ln>
                        <a:solidFill>
                          <a:srgbClr val="000000"/>
                        </a:solidFill>
                        <a:effectLst/>
                        <a:latin typeface="Symbol" panose="05050102010706020507" pitchFamily="18" charset="2"/>
                      </a:rPr>
                      <a:t>m</a:t>
                    </a: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113"/>
                  <p:cNvSpPr>
                    <a:spLocks noChangeArrowheads="1"/>
                  </p:cNvSpPr>
                  <p:nvPr/>
                </p:nvSpPr>
                <p:spPr bwMode="auto">
                  <a:xfrm>
                    <a:off x="589573" y="6029832"/>
                    <a:ext cx="68262" cy="71438"/>
                  </a:xfrm>
                  <a:prstGeom prst="rect">
                    <a:avLst/>
                  </a:prstGeom>
                  <a:solidFill>
                    <a:srgbClr val="71588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Rectangle 114"/>
                  <p:cNvSpPr>
                    <a:spLocks noChangeArrowheads="1"/>
                  </p:cNvSpPr>
                  <p:nvPr/>
                </p:nvSpPr>
                <p:spPr bwMode="auto">
                  <a:xfrm>
                    <a:off x="689586" y="5982207"/>
                    <a:ext cx="375103"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5.0 </a:t>
                    </a:r>
                    <a:r>
                      <a:rPr kumimoji="0" lang="en-US" altLang="en-US" sz="1000" b="0" i="0" u="none" strike="noStrike" cap="none" normalizeH="0" baseline="0" dirty="0" err="1" smtClean="0">
                        <a:ln>
                          <a:noFill/>
                        </a:ln>
                        <a:solidFill>
                          <a:srgbClr val="000000"/>
                        </a:solidFill>
                        <a:effectLst/>
                        <a:latin typeface="Symbol" panose="05050102010706020507" pitchFamily="18" charset="2"/>
                      </a:rPr>
                      <a:t>m</a:t>
                    </a: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9" name="Rectangle 115"/>
                  <p:cNvSpPr>
                    <a:spLocks noChangeArrowheads="1"/>
                  </p:cNvSpPr>
                  <p:nvPr/>
                </p:nvSpPr>
                <p:spPr bwMode="auto">
                  <a:xfrm>
                    <a:off x="1450367" y="6036232"/>
                    <a:ext cx="68262" cy="71438"/>
                  </a:xfrm>
                  <a:prstGeom prst="rect">
                    <a:avLst/>
                  </a:prstGeom>
                  <a:solidFill>
                    <a:srgbClr val="4198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Rectangle 116"/>
                  <p:cNvSpPr>
                    <a:spLocks noChangeArrowheads="1"/>
                  </p:cNvSpPr>
                  <p:nvPr/>
                </p:nvSpPr>
                <p:spPr bwMode="auto">
                  <a:xfrm>
                    <a:off x="1550380" y="5988607"/>
                    <a:ext cx="469680"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25.0 </a:t>
                    </a:r>
                    <a:r>
                      <a:rPr kumimoji="0" lang="en-US" altLang="en-US" sz="1000" b="0" i="0" u="none" strike="noStrike" cap="none" normalizeH="0" baseline="0" dirty="0" err="1" smtClean="0">
                        <a:ln>
                          <a:noFill/>
                        </a:ln>
                        <a:solidFill>
                          <a:srgbClr val="000000"/>
                        </a:solidFill>
                        <a:effectLst/>
                        <a:latin typeface="Symbol" panose="05050102010706020507" pitchFamily="18" charset="2"/>
                      </a:rPr>
                      <a:t>m</a:t>
                    </a: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M</a:t>
                    </a: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 </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1" name="Rectangle 117"/>
                  <p:cNvSpPr>
                    <a:spLocks noChangeArrowheads="1"/>
                  </p:cNvSpPr>
                  <p:nvPr/>
                </p:nvSpPr>
                <p:spPr bwMode="auto">
                  <a:xfrm>
                    <a:off x="2282624" y="6026898"/>
                    <a:ext cx="68262" cy="69850"/>
                  </a:xfrm>
                  <a:prstGeom prst="rect">
                    <a:avLst/>
                  </a:prstGeom>
                  <a:solidFill>
                    <a:srgbClr val="DB843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Rectangle 118"/>
                  <p:cNvSpPr>
                    <a:spLocks noChangeArrowheads="1"/>
                  </p:cNvSpPr>
                  <p:nvPr/>
                </p:nvSpPr>
                <p:spPr bwMode="auto">
                  <a:xfrm>
                    <a:off x="2382637" y="5979273"/>
                    <a:ext cx="506549" cy="15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000" b="0" i="0" u="none" strike="noStrike" cap="none" normalizeH="0" baseline="0" dirty="0" smtClean="0">
                        <a:ln>
                          <a:noFill/>
                        </a:ln>
                        <a:solidFill>
                          <a:srgbClr val="000000"/>
                        </a:solidFill>
                        <a:effectLst/>
                        <a:latin typeface="Calibri" pitchFamily="34" charset="0"/>
                        <a:cs typeface="Arial" pitchFamily="34" charset="0"/>
                      </a:rPr>
                      <a:t>125.0 </a:t>
                    </a:r>
                    <a:r>
                      <a:rPr kumimoji="0" lang="en-US" altLang="en-US" sz="1000" b="0" i="0" u="none" strike="noStrike" cap="none" normalizeH="0" baseline="0" dirty="0" err="1" smtClean="0">
                        <a:ln>
                          <a:noFill/>
                        </a:ln>
                        <a:solidFill>
                          <a:srgbClr val="000000"/>
                        </a:solidFill>
                        <a:effectLst/>
                        <a:latin typeface="Symbol" panose="05050102010706020507" pitchFamily="18" charset="2"/>
                      </a:rPr>
                      <a:t>m</a:t>
                    </a:r>
                    <a:r>
                      <a:rPr kumimoji="0" lang="en-US" altLang="en-US" sz="1000" b="0" i="0" u="none" strike="noStrike" cap="none" normalizeH="0" baseline="0" dirty="0" err="1" smtClean="0">
                        <a:ln>
                          <a:noFill/>
                        </a:ln>
                        <a:solidFill>
                          <a:srgbClr val="000000"/>
                        </a:solidFill>
                        <a:effectLst/>
                        <a:latin typeface="Calibri" pitchFamily="34" charset="0"/>
                        <a:cs typeface="Arial" pitchFamily="34" charset="0"/>
                      </a:rPr>
                      <a:t>M</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0" name="Rectangle 19"/>
                <p:cNvSpPr/>
                <p:nvPr/>
              </p:nvSpPr>
              <p:spPr>
                <a:xfrm>
                  <a:off x="566978" y="5798639"/>
                  <a:ext cx="2471911" cy="572960"/>
                </a:xfrm>
                <a:prstGeom prst="rect">
                  <a:avLst/>
                </a:prstGeom>
                <a:noFill/>
                <a:ln w="127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0" name="Rectangle 9"/>
            <p:cNvSpPr/>
            <p:nvPr/>
          </p:nvSpPr>
          <p:spPr>
            <a:xfrm>
              <a:off x="5715000" y="139971"/>
              <a:ext cx="3124200" cy="6434738"/>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9" name="Group 128"/>
          <p:cNvGrpSpPr/>
          <p:nvPr/>
        </p:nvGrpSpPr>
        <p:grpSpPr>
          <a:xfrm>
            <a:off x="249326" y="3886200"/>
            <a:ext cx="5457801" cy="2896987"/>
            <a:chOff x="234930" y="4572328"/>
            <a:chExt cx="5457801" cy="2896987"/>
          </a:xfrm>
        </p:grpSpPr>
        <p:grpSp>
          <p:nvGrpSpPr>
            <p:cNvPr id="78" name="Group 77"/>
            <p:cNvGrpSpPr/>
            <p:nvPr/>
          </p:nvGrpSpPr>
          <p:grpSpPr>
            <a:xfrm>
              <a:off x="420919" y="4671062"/>
              <a:ext cx="4790491" cy="2677475"/>
              <a:chOff x="1955184" y="2114551"/>
              <a:chExt cx="4790491" cy="2677475"/>
            </a:xfrm>
          </p:grpSpPr>
          <p:sp>
            <p:nvSpPr>
              <p:cNvPr id="79" name="Rectangle 62"/>
              <p:cNvSpPr>
                <a:spLocks noChangeArrowheads="1"/>
              </p:cNvSpPr>
              <p:nvPr/>
            </p:nvSpPr>
            <p:spPr bwMode="auto">
              <a:xfrm>
                <a:off x="3471863" y="3824288"/>
                <a:ext cx="88900" cy="3317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Rectangle 63"/>
              <p:cNvSpPr>
                <a:spLocks noChangeArrowheads="1"/>
              </p:cNvSpPr>
              <p:nvPr/>
            </p:nvSpPr>
            <p:spPr bwMode="auto">
              <a:xfrm>
                <a:off x="5900739" y="3811589"/>
                <a:ext cx="87313" cy="34448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4"/>
              <p:cNvSpPr>
                <a:spLocks noEditPoints="1"/>
              </p:cNvSpPr>
              <p:nvPr/>
            </p:nvSpPr>
            <p:spPr bwMode="auto">
              <a:xfrm>
                <a:off x="2809875" y="2654301"/>
                <a:ext cx="3841750" cy="1501775"/>
              </a:xfrm>
              <a:custGeom>
                <a:avLst/>
                <a:gdLst>
                  <a:gd name="T0" fmla="*/ 55 w 2420"/>
                  <a:gd name="T1" fmla="*/ 0 h 946"/>
                  <a:gd name="T2" fmla="*/ 0 w 2420"/>
                  <a:gd name="T3" fmla="*/ 946 h 946"/>
                  <a:gd name="T4" fmla="*/ 139 w 2420"/>
                  <a:gd name="T5" fmla="*/ 102 h 946"/>
                  <a:gd name="T6" fmla="*/ 195 w 2420"/>
                  <a:gd name="T7" fmla="*/ 946 h 946"/>
                  <a:gd name="T8" fmla="*/ 139 w 2420"/>
                  <a:gd name="T9" fmla="*/ 102 h 946"/>
                  <a:gd name="T10" fmla="*/ 334 w 2420"/>
                  <a:gd name="T11" fmla="*/ 138 h 946"/>
                  <a:gd name="T12" fmla="*/ 278 w 2420"/>
                  <a:gd name="T13" fmla="*/ 946 h 946"/>
                  <a:gd name="T14" fmla="*/ 556 w 2420"/>
                  <a:gd name="T15" fmla="*/ 125 h 946"/>
                  <a:gd name="T16" fmla="*/ 611 w 2420"/>
                  <a:gd name="T17" fmla="*/ 946 h 946"/>
                  <a:gd name="T18" fmla="*/ 556 w 2420"/>
                  <a:gd name="T19" fmla="*/ 125 h 946"/>
                  <a:gd name="T20" fmla="*/ 750 w 2420"/>
                  <a:gd name="T21" fmla="*/ 81 h 946"/>
                  <a:gd name="T22" fmla="*/ 695 w 2420"/>
                  <a:gd name="T23" fmla="*/ 946 h 946"/>
                  <a:gd name="T24" fmla="*/ 834 w 2420"/>
                  <a:gd name="T25" fmla="*/ 86 h 946"/>
                  <a:gd name="T26" fmla="*/ 890 w 2420"/>
                  <a:gd name="T27" fmla="*/ 946 h 946"/>
                  <a:gd name="T28" fmla="*/ 834 w 2420"/>
                  <a:gd name="T29" fmla="*/ 86 h 946"/>
                  <a:gd name="T30" fmla="*/ 1029 w 2420"/>
                  <a:gd name="T31" fmla="*/ 102 h 946"/>
                  <a:gd name="T32" fmla="*/ 973 w 2420"/>
                  <a:gd name="T33" fmla="*/ 946 h 946"/>
                  <a:gd name="T34" fmla="*/ 1112 w 2420"/>
                  <a:gd name="T35" fmla="*/ 101 h 946"/>
                  <a:gd name="T36" fmla="*/ 1168 w 2420"/>
                  <a:gd name="T37" fmla="*/ 946 h 946"/>
                  <a:gd name="T38" fmla="*/ 1112 w 2420"/>
                  <a:gd name="T39" fmla="*/ 101 h 946"/>
                  <a:gd name="T40" fmla="*/ 1307 w 2420"/>
                  <a:gd name="T41" fmla="*/ 98 h 946"/>
                  <a:gd name="T42" fmla="*/ 1252 w 2420"/>
                  <a:gd name="T43" fmla="*/ 946 h 946"/>
                  <a:gd name="T44" fmla="*/ 1391 w 2420"/>
                  <a:gd name="T45" fmla="*/ 92 h 946"/>
                  <a:gd name="T46" fmla="*/ 1446 w 2420"/>
                  <a:gd name="T47" fmla="*/ 946 h 946"/>
                  <a:gd name="T48" fmla="*/ 1391 w 2420"/>
                  <a:gd name="T49" fmla="*/ 92 h 946"/>
                  <a:gd name="T50" fmla="*/ 1586 w 2420"/>
                  <a:gd name="T51" fmla="*/ 105 h 946"/>
                  <a:gd name="T52" fmla="*/ 1530 w 2420"/>
                  <a:gd name="T53" fmla="*/ 946 h 946"/>
                  <a:gd name="T54" fmla="*/ 1669 w 2420"/>
                  <a:gd name="T55" fmla="*/ 82 h 946"/>
                  <a:gd name="T56" fmla="*/ 1724 w 2420"/>
                  <a:gd name="T57" fmla="*/ 946 h 946"/>
                  <a:gd name="T58" fmla="*/ 1669 w 2420"/>
                  <a:gd name="T59" fmla="*/ 82 h 946"/>
                  <a:gd name="T60" fmla="*/ 1863 w 2420"/>
                  <a:gd name="T61" fmla="*/ 97 h 946"/>
                  <a:gd name="T62" fmla="*/ 1807 w 2420"/>
                  <a:gd name="T63" fmla="*/ 946 h 946"/>
                  <a:gd name="T64" fmla="*/ 2086 w 2420"/>
                  <a:gd name="T65" fmla="*/ 143 h 946"/>
                  <a:gd name="T66" fmla="*/ 2141 w 2420"/>
                  <a:gd name="T67" fmla="*/ 946 h 946"/>
                  <a:gd name="T68" fmla="*/ 2086 w 2420"/>
                  <a:gd name="T69" fmla="*/ 143 h 946"/>
                  <a:gd name="T70" fmla="*/ 2281 w 2420"/>
                  <a:gd name="T71" fmla="*/ 112 h 946"/>
                  <a:gd name="T72" fmla="*/ 2225 w 2420"/>
                  <a:gd name="T73" fmla="*/ 946 h 946"/>
                  <a:gd name="T74" fmla="*/ 2364 w 2420"/>
                  <a:gd name="T75" fmla="*/ 78 h 946"/>
                  <a:gd name="T76" fmla="*/ 2420 w 2420"/>
                  <a:gd name="T77" fmla="*/ 946 h 946"/>
                  <a:gd name="T78" fmla="*/ 2364 w 2420"/>
                  <a:gd name="T79" fmla="*/ 78 h 9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20" h="946">
                    <a:moveTo>
                      <a:pt x="0" y="0"/>
                    </a:moveTo>
                    <a:lnTo>
                      <a:pt x="55" y="0"/>
                    </a:lnTo>
                    <a:lnTo>
                      <a:pt x="55" y="946"/>
                    </a:lnTo>
                    <a:lnTo>
                      <a:pt x="0" y="946"/>
                    </a:lnTo>
                    <a:lnTo>
                      <a:pt x="0" y="0"/>
                    </a:lnTo>
                    <a:close/>
                    <a:moveTo>
                      <a:pt x="139" y="102"/>
                    </a:moveTo>
                    <a:lnTo>
                      <a:pt x="195" y="102"/>
                    </a:lnTo>
                    <a:lnTo>
                      <a:pt x="195" y="946"/>
                    </a:lnTo>
                    <a:lnTo>
                      <a:pt x="139" y="946"/>
                    </a:lnTo>
                    <a:lnTo>
                      <a:pt x="139" y="102"/>
                    </a:lnTo>
                    <a:close/>
                    <a:moveTo>
                      <a:pt x="278" y="138"/>
                    </a:moveTo>
                    <a:lnTo>
                      <a:pt x="334" y="138"/>
                    </a:lnTo>
                    <a:lnTo>
                      <a:pt x="334" y="946"/>
                    </a:lnTo>
                    <a:lnTo>
                      <a:pt x="278" y="946"/>
                    </a:lnTo>
                    <a:lnTo>
                      <a:pt x="278" y="138"/>
                    </a:lnTo>
                    <a:close/>
                    <a:moveTo>
                      <a:pt x="556" y="125"/>
                    </a:moveTo>
                    <a:lnTo>
                      <a:pt x="611" y="125"/>
                    </a:lnTo>
                    <a:lnTo>
                      <a:pt x="611" y="946"/>
                    </a:lnTo>
                    <a:lnTo>
                      <a:pt x="556" y="946"/>
                    </a:lnTo>
                    <a:lnTo>
                      <a:pt x="556" y="125"/>
                    </a:lnTo>
                    <a:close/>
                    <a:moveTo>
                      <a:pt x="695" y="81"/>
                    </a:moveTo>
                    <a:lnTo>
                      <a:pt x="750" y="81"/>
                    </a:lnTo>
                    <a:lnTo>
                      <a:pt x="750" y="946"/>
                    </a:lnTo>
                    <a:lnTo>
                      <a:pt x="695" y="946"/>
                    </a:lnTo>
                    <a:lnTo>
                      <a:pt x="695" y="81"/>
                    </a:lnTo>
                    <a:close/>
                    <a:moveTo>
                      <a:pt x="834" y="86"/>
                    </a:moveTo>
                    <a:lnTo>
                      <a:pt x="890" y="86"/>
                    </a:lnTo>
                    <a:lnTo>
                      <a:pt x="890" y="946"/>
                    </a:lnTo>
                    <a:lnTo>
                      <a:pt x="834" y="946"/>
                    </a:lnTo>
                    <a:lnTo>
                      <a:pt x="834" y="86"/>
                    </a:lnTo>
                    <a:close/>
                    <a:moveTo>
                      <a:pt x="973" y="102"/>
                    </a:moveTo>
                    <a:lnTo>
                      <a:pt x="1029" y="102"/>
                    </a:lnTo>
                    <a:lnTo>
                      <a:pt x="1029" y="946"/>
                    </a:lnTo>
                    <a:lnTo>
                      <a:pt x="973" y="946"/>
                    </a:lnTo>
                    <a:lnTo>
                      <a:pt x="973" y="102"/>
                    </a:lnTo>
                    <a:close/>
                    <a:moveTo>
                      <a:pt x="1112" y="101"/>
                    </a:moveTo>
                    <a:lnTo>
                      <a:pt x="1168" y="101"/>
                    </a:lnTo>
                    <a:lnTo>
                      <a:pt x="1168" y="946"/>
                    </a:lnTo>
                    <a:lnTo>
                      <a:pt x="1112" y="946"/>
                    </a:lnTo>
                    <a:lnTo>
                      <a:pt x="1112" y="101"/>
                    </a:lnTo>
                    <a:close/>
                    <a:moveTo>
                      <a:pt x="1252" y="98"/>
                    </a:moveTo>
                    <a:lnTo>
                      <a:pt x="1307" y="98"/>
                    </a:lnTo>
                    <a:lnTo>
                      <a:pt x="1307" y="946"/>
                    </a:lnTo>
                    <a:lnTo>
                      <a:pt x="1252" y="946"/>
                    </a:lnTo>
                    <a:lnTo>
                      <a:pt x="1252" y="98"/>
                    </a:lnTo>
                    <a:close/>
                    <a:moveTo>
                      <a:pt x="1391" y="92"/>
                    </a:moveTo>
                    <a:lnTo>
                      <a:pt x="1446" y="92"/>
                    </a:lnTo>
                    <a:lnTo>
                      <a:pt x="1446" y="946"/>
                    </a:lnTo>
                    <a:lnTo>
                      <a:pt x="1391" y="946"/>
                    </a:lnTo>
                    <a:lnTo>
                      <a:pt x="1391" y="92"/>
                    </a:lnTo>
                    <a:close/>
                    <a:moveTo>
                      <a:pt x="1530" y="105"/>
                    </a:moveTo>
                    <a:lnTo>
                      <a:pt x="1586" y="105"/>
                    </a:lnTo>
                    <a:lnTo>
                      <a:pt x="1586" y="946"/>
                    </a:lnTo>
                    <a:lnTo>
                      <a:pt x="1530" y="946"/>
                    </a:lnTo>
                    <a:lnTo>
                      <a:pt x="1530" y="105"/>
                    </a:lnTo>
                    <a:close/>
                    <a:moveTo>
                      <a:pt x="1669" y="82"/>
                    </a:moveTo>
                    <a:lnTo>
                      <a:pt x="1724" y="82"/>
                    </a:lnTo>
                    <a:lnTo>
                      <a:pt x="1724" y="946"/>
                    </a:lnTo>
                    <a:lnTo>
                      <a:pt x="1669" y="946"/>
                    </a:lnTo>
                    <a:lnTo>
                      <a:pt x="1669" y="82"/>
                    </a:lnTo>
                    <a:close/>
                    <a:moveTo>
                      <a:pt x="1807" y="97"/>
                    </a:moveTo>
                    <a:lnTo>
                      <a:pt x="1863" y="97"/>
                    </a:lnTo>
                    <a:lnTo>
                      <a:pt x="1863" y="946"/>
                    </a:lnTo>
                    <a:lnTo>
                      <a:pt x="1807" y="946"/>
                    </a:lnTo>
                    <a:lnTo>
                      <a:pt x="1807" y="97"/>
                    </a:lnTo>
                    <a:close/>
                    <a:moveTo>
                      <a:pt x="2086" y="143"/>
                    </a:moveTo>
                    <a:lnTo>
                      <a:pt x="2141" y="143"/>
                    </a:lnTo>
                    <a:lnTo>
                      <a:pt x="2141" y="946"/>
                    </a:lnTo>
                    <a:lnTo>
                      <a:pt x="2086" y="946"/>
                    </a:lnTo>
                    <a:lnTo>
                      <a:pt x="2086" y="143"/>
                    </a:lnTo>
                    <a:close/>
                    <a:moveTo>
                      <a:pt x="2225" y="112"/>
                    </a:moveTo>
                    <a:lnTo>
                      <a:pt x="2281" y="112"/>
                    </a:lnTo>
                    <a:lnTo>
                      <a:pt x="2281" y="946"/>
                    </a:lnTo>
                    <a:lnTo>
                      <a:pt x="2225" y="946"/>
                    </a:lnTo>
                    <a:lnTo>
                      <a:pt x="2225" y="112"/>
                    </a:lnTo>
                    <a:close/>
                    <a:moveTo>
                      <a:pt x="2364" y="78"/>
                    </a:moveTo>
                    <a:lnTo>
                      <a:pt x="2420" y="78"/>
                    </a:lnTo>
                    <a:lnTo>
                      <a:pt x="2420" y="946"/>
                    </a:lnTo>
                    <a:lnTo>
                      <a:pt x="2364" y="946"/>
                    </a:lnTo>
                    <a:lnTo>
                      <a:pt x="2364" y="78"/>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65"/>
              <p:cNvSpPr>
                <a:spLocks noEditPoints="1"/>
              </p:cNvSpPr>
              <p:nvPr/>
            </p:nvSpPr>
            <p:spPr bwMode="auto">
              <a:xfrm>
                <a:off x="2824163" y="2640013"/>
                <a:ext cx="58738" cy="19050"/>
              </a:xfrm>
              <a:custGeom>
                <a:avLst/>
                <a:gdLst>
                  <a:gd name="T0" fmla="*/ 16 w 37"/>
                  <a:gd name="T1" fmla="*/ 9 h 12"/>
                  <a:gd name="T2" fmla="*/ 16 w 37"/>
                  <a:gd name="T3" fmla="*/ 3 h 12"/>
                  <a:gd name="T4" fmla="*/ 21 w 37"/>
                  <a:gd name="T5" fmla="*/ 3 h 12"/>
                  <a:gd name="T6" fmla="*/ 21 w 37"/>
                  <a:gd name="T7" fmla="*/ 9 h 12"/>
                  <a:gd name="T8" fmla="*/ 16 w 37"/>
                  <a:gd name="T9" fmla="*/ 9 h 12"/>
                  <a:gd name="T10" fmla="*/ 0 w 37"/>
                  <a:gd name="T11" fmla="*/ 6 h 12"/>
                  <a:gd name="T12" fmla="*/ 37 w 37"/>
                  <a:gd name="T13" fmla="*/ 6 h 12"/>
                  <a:gd name="T14" fmla="*/ 37 w 37"/>
                  <a:gd name="T15" fmla="*/ 12 h 12"/>
                  <a:gd name="T16" fmla="*/ 0 w 37"/>
                  <a:gd name="T17" fmla="*/ 12 h 12"/>
                  <a:gd name="T18" fmla="*/ 0 w 37"/>
                  <a:gd name="T19" fmla="*/ 6 h 12"/>
                  <a:gd name="T20" fmla="*/ 0 w 37"/>
                  <a:gd name="T21" fmla="*/ 0 h 12"/>
                  <a:gd name="T22" fmla="*/ 37 w 37"/>
                  <a:gd name="T23" fmla="*/ 0 h 12"/>
                  <a:gd name="T24" fmla="*/ 37 w 37"/>
                  <a:gd name="T25" fmla="*/ 6 h 12"/>
                  <a:gd name="T26" fmla="*/ 0 w 37"/>
                  <a:gd name="T27" fmla="*/ 6 h 12"/>
                  <a:gd name="T28" fmla="*/ 0 w 37"/>
                  <a:gd name="T29"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12">
                    <a:moveTo>
                      <a:pt x="16" y="9"/>
                    </a:moveTo>
                    <a:lnTo>
                      <a:pt x="16" y="3"/>
                    </a:lnTo>
                    <a:lnTo>
                      <a:pt x="21" y="3"/>
                    </a:lnTo>
                    <a:lnTo>
                      <a:pt x="21" y="9"/>
                    </a:lnTo>
                    <a:lnTo>
                      <a:pt x="16" y="9"/>
                    </a:lnTo>
                    <a:close/>
                    <a:moveTo>
                      <a:pt x="0" y="6"/>
                    </a:moveTo>
                    <a:lnTo>
                      <a:pt x="37" y="6"/>
                    </a:lnTo>
                    <a:lnTo>
                      <a:pt x="37" y="12"/>
                    </a:lnTo>
                    <a:lnTo>
                      <a:pt x="0" y="12"/>
                    </a:lnTo>
                    <a:lnTo>
                      <a:pt x="0" y="6"/>
                    </a:lnTo>
                    <a:close/>
                    <a:moveTo>
                      <a:pt x="0" y="0"/>
                    </a:moveTo>
                    <a:lnTo>
                      <a:pt x="37" y="0"/>
                    </a:lnTo>
                    <a:lnTo>
                      <a:pt x="37"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66"/>
              <p:cNvSpPr>
                <a:spLocks noEditPoints="1"/>
              </p:cNvSpPr>
              <p:nvPr/>
            </p:nvSpPr>
            <p:spPr bwMode="auto">
              <a:xfrm>
                <a:off x="3046413" y="2692401"/>
                <a:ext cx="57150" cy="127000"/>
              </a:xfrm>
              <a:custGeom>
                <a:avLst/>
                <a:gdLst>
                  <a:gd name="T0" fmla="*/ 15 w 36"/>
                  <a:gd name="T1" fmla="*/ 78 h 80"/>
                  <a:gd name="T2" fmla="*/ 15 w 36"/>
                  <a:gd name="T3" fmla="*/ 3 h 80"/>
                  <a:gd name="T4" fmla="*/ 21 w 36"/>
                  <a:gd name="T5" fmla="*/ 3 h 80"/>
                  <a:gd name="T6" fmla="*/ 21 w 36"/>
                  <a:gd name="T7" fmla="*/ 78 h 80"/>
                  <a:gd name="T8" fmla="*/ 15 w 36"/>
                  <a:gd name="T9" fmla="*/ 78 h 80"/>
                  <a:gd name="T10" fmla="*/ 0 w 36"/>
                  <a:gd name="T11" fmla="*/ 75 h 80"/>
                  <a:gd name="T12" fmla="*/ 36 w 36"/>
                  <a:gd name="T13" fmla="*/ 75 h 80"/>
                  <a:gd name="T14" fmla="*/ 36 w 36"/>
                  <a:gd name="T15" fmla="*/ 80 h 80"/>
                  <a:gd name="T16" fmla="*/ 0 w 36"/>
                  <a:gd name="T17" fmla="*/ 80 h 80"/>
                  <a:gd name="T18" fmla="*/ 0 w 36"/>
                  <a:gd name="T19" fmla="*/ 75 h 80"/>
                  <a:gd name="T20" fmla="*/ 0 w 36"/>
                  <a:gd name="T21" fmla="*/ 0 h 80"/>
                  <a:gd name="T22" fmla="*/ 36 w 36"/>
                  <a:gd name="T23" fmla="*/ 0 h 80"/>
                  <a:gd name="T24" fmla="*/ 36 w 36"/>
                  <a:gd name="T25" fmla="*/ 6 h 80"/>
                  <a:gd name="T26" fmla="*/ 0 w 36"/>
                  <a:gd name="T27" fmla="*/ 6 h 80"/>
                  <a:gd name="T28" fmla="*/ 0 w 36"/>
                  <a:gd name="T29"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80">
                    <a:moveTo>
                      <a:pt x="15" y="78"/>
                    </a:moveTo>
                    <a:lnTo>
                      <a:pt x="15" y="3"/>
                    </a:lnTo>
                    <a:lnTo>
                      <a:pt x="21" y="3"/>
                    </a:lnTo>
                    <a:lnTo>
                      <a:pt x="21" y="78"/>
                    </a:lnTo>
                    <a:lnTo>
                      <a:pt x="15" y="78"/>
                    </a:lnTo>
                    <a:close/>
                    <a:moveTo>
                      <a:pt x="0" y="75"/>
                    </a:moveTo>
                    <a:lnTo>
                      <a:pt x="36" y="75"/>
                    </a:lnTo>
                    <a:lnTo>
                      <a:pt x="36" y="80"/>
                    </a:lnTo>
                    <a:lnTo>
                      <a:pt x="0" y="80"/>
                    </a:lnTo>
                    <a:lnTo>
                      <a:pt x="0" y="75"/>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67"/>
              <p:cNvSpPr>
                <a:spLocks noEditPoints="1"/>
              </p:cNvSpPr>
              <p:nvPr/>
            </p:nvSpPr>
            <p:spPr bwMode="auto">
              <a:xfrm>
                <a:off x="3267077" y="2782888"/>
                <a:ext cx="55563" cy="95250"/>
              </a:xfrm>
              <a:custGeom>
                <a:avLst/>
                <a:gdLst>
                  <a:gd name="T0" fmla="*/ 15 w 35"/>
                  <a:gd name="T1" fmla="*/ 57 h 60"/>
                  <a:gd name="T2" fmla="*/ 15 w 35"/>
                  <a:gd name="T3" fmla="*/ 3 h 60"/>
                  <a:gd name="T4" fmla="*/ 21 w 35"/>
                  <a:gd name="T5" fmla="*/ 3 h 60"/>
                  <a:gd name="T6" fmla="*/ 21 w 35"/>
                  <a:gd name="T7" fmla="*/ 57 h 60"/>
                  <a:gd name="T8" fmla="*/ 15 w 35"/>
                  <a:gd name="T9" fmla="*/ 57 h 60"/>
                  <a:gd name="T10" fmla="*/ 0 w 35"/>
                  <a:gd name="T11" fmla="*/ 54 h 60"/>
                  <a:gd name="T12" fmla="*/ 35 w 35"/>
                  <a:gd name="T13" fmla="*/ 54 h 60"/>
                  <a:gd name="T14" fmla="*/ 35 w 35"/>
                  <a:gd name="T15" fmla="*/ 60 h 60"/>
                  <a:gd name="T16" fmla="*/ 0 w 35"/>
                  <a:gd name="T17" fmla="*/ 60 h 60"/>
                  <a:gd name="T18" fmla="*/ 0 w 35"/>
                  <a:gd name="T19" fmla="*/ 54 h 60"/>
                  <a:gd name="T20" fmla="*/ 0 w 35"/>
                  <a:gd name="T21" fmla="*/ 0 h 60"/>
                  <a:gd name="T22" fmla="*/ 35 w 35"/>
                  <a:gd name="T23" fmla="*/ 0 h 60"/>
                  <a:gd name="T24" fmla="*/ 35 w 35"/>
                  <a:gd name="T25" fmla="*/ 6 h 60"/>
                  <a:gd name="T26" fmla="*/ 0 w 35"/>
                  <a:gd name="T27" fmla="*/ 6 h 60"/>
                  <a:gd name="T28" fmla="*/ 0 w 35"/>
                  <a:gd name="T29"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60">
                    <a:moveTo>
                      <a:pt x="15" y="57"/>
                    </a:moveTo>
                    <a:lnTo>
                      <a:pt x="15" y="3"/>
                    </a:lnTo>
                    <a:lnTo>
                      <a:pt x="21" y="3"/>
                    </a:lnTo>
                    <a:lnTo>
                      <a:pt x="21" y="57"/>
                    </a:lnTo>
                    <a:lnTo>
                      <a:pt x="15" y="57"/>
                    </a:lnTo>
                    <a:close/>
                    <a:moveTo>
                      <a:pt x="0" y="54"/>
                    </a:moveTo>
                    <a:lnTo>
                      <a:pt x="35" y="54"/>
                    </a:lnTo>
                    <a:lnTo>
                      <a:pt x="35" y="60"/>
                    </a:lnTo>
                    <a:lnTo>
                      <a:pt x="0" y="60"/>
                    </a:lnTo>
                    <a:lnTo>
                      <a:pt x="0" y="54"/>
                    </a:lnTo>
                    <a:close/>
                    <a:moveTo>
                      <a:pt x="0" y="0"/>
                    </a:moveTo>
                    <a:lnTo>
                      <a:pt x="35" y="0"/>
                    </a:lnTo>
                    <a:lnTo>
                      <a:pt x="35"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68"/>
              <p:cNvSpPr>
                <a:spLocks noEditPoints="1"/>
              </p:cNvSpPr>
              <p:nvPr/>
            </p:nvSpPr>
            <p:spPr bwMode="auto">
              <a:xfrm>
                <a:off x="3487740" y="3790950"/>
                <a:ext cx="55563" cy="38100"/>
              </a:xfrm>
              <a:custGeom>
                <a:avLst/>
                <a:gdLst>
                  <a:gd name="T0" fmla="*/ 15 w 35"/>
                  <a:gd name="T1" fmla="*/ 21 h 24"/>
                  <a:gd name="T2" fmla="*/ 15 w 35"/>
                  <a:gd name="T3" fmla="*/ 3 h 24"/>
                  <a:gd name="T4" fmla="*/ 21 w 35"/>
                  <a:gd name="T5" fmla="*/ 3 h 24"/>
                  <a:gd name="T6" fmla="*/ 21 w 35"/>
                  <a:gd name="T7" fmla="*/ 21 h 24"/>
                  <a:gd name="T8" fmla="*/ 15 w 35"/>
                  <a:gd name="T9" fmla="*/ 21 h 24"/>
                  <a:gd name="T10" fmla="*/ 0 w 35"/>
                  <a:gd name="T11" fmla="*/ 18 h 24"/>
                  <a:gd name="T12" fmla="*/ 35 w 35"/>
                  <a:gd name="T13" fmla="*/ 18 h 24"/>
                  <a:gd name="T14" fmla="*/ 35 w 35"/>
                  <a:gd name="T15" fmla="*/ 24 h 24"/>
                  <a:gd name="T16" fmla="*/ 0 w 35"/>
                  <a:gd name="T17" fmla="*/ 24 h 24"/>
                  <a:gd name="T18" fmla="*/ 0 w 35"/>
                  <a:gd name="T19" fmla="*/ 18 h 24"/>
                  <a:gd name="T20" fmla="*/ 0 w 35"/>
                  <a:gd name="T21" fmla="*/ 0 h 24"/>
                  <a:gd name="T22" fmla="*/ 35 w 35"/>
                  <a:gd name="T23" fmla="*/ 0 h 24"/>
                  <a:gd name="T24" fmla="*/ 35 w 35"/>
                  <a:gd name="T25" fmla="*/ 6 h 24"/>
                  <a:gd name="T26" fmla="*/ 0 w 35"/>
                  <a:gd name="T27" fmla="*/ 6 h 24"/>
                  <a:gd name="T28" fmla="*/ 0 w 35"/>
                  <a:gd name="T2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24">
                    <a:moveTo>
                      <a:pt x="15" y="21"/>
                    </a:moveTo>
                    <a:lnTo>
                      <a:pt x="15" y="3"/>
                    </a:lnTo>
                    <a:lnTo>
                      <a:pt x="21" y="3"/>
                    </a:lnTo>
                    <a:lnTo>
                      <a:pt x="21" y="21"/>
                    </a:lnTo>
                    <a:lnTo>
                      <a:pt x="15" y="21"/>
                    </a:lnTo>
                    <a:close/>
                    <a:moveTo>
                      <a:pt x="0" y="18"/>
                    </a:moveTo>
                    <a:lnTo>
                      <a:pt x="35" y="18"/>
                    </a:lnTo>
                    <a:lnTo>
                      <a:pt x="35" y="24"/>
                    </a:lnTo>
                    <a:lnTo>
                      <a:pt x="0" y="24"/>
                    </a:lnTo>
                    <a:lnTo>
                      <a:pt x="0" y="18"/>
                    </a:lnTo>
                    <a:close/>
                    <a:moveTo>
                      <a:pt x="0" y="0"/>
                    </a:moveTo>
                    <a:lnTo>
                      <a:pt x="35" y="0"/>
                    </a:lnTo>
                    <a:lnTo>
                      <a:pt x="35"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69"/>
              <p:cNvSpPr>
                <a:spLocks noEditPoints="1"/>
              </p:cNvSpPr>
              <p:nvPr/>
            </p:nvSpPr>
            <p:spPr bwMode="auto">
              <a:xfrm>
                <a:off x="3708400" y="2763839"/>
                <a:ext cx="57150" cy="93663"/>
              </a:xfrm>
              <a:custGeom>
                <a:avLst/>
                <a:gdLst>
                  <a:gd name="T0" fmla="*/ 15 w 36"/>
                  <a:gd name="T1" fmla="*/ 57 h 59"/>
                  <a:gd name="T2" fmla="*/ 15 w 36"/>
                  <a:gd name="T3" fmla="*/ 56 h 59"/>
                  <a:gd name="T4" fmla="*/ 15 w 36"/>
                  <a:gd name="T5" fmla="*/ 3 h 59"/>
                  <a:gd name="T6" fmla="*/ 20 w 36"/>
                  <a:gd name="T7" fmla="*/ 3 h 59"/>
                  <a:gd name="T8" fmla="*/ 20 w 36"/>
                  <a:gd name="T9" fmla="*/ 56 h 59"/>
                  <a:gd name="T10" fmla="*/ 20 w 36"/>
                  <a:gd name="T11" fmla="*/ 57 h 59"/>
                  <a:gd name="T12" fmla="*/ 15 w 36"/>
                  <a:gd name="T13" fmla="*/ 57 h 59"/>
                  <a:gd name="T14" fmla="*/ 0 w 36"/>
                  <a:gd name="T15" fmla="*/ 54 h 59"/>
                  <a:gd name="T16" fmla="*/ 36 w 36"/>
                  <a:gd name="T17" fmla="*/ 54 h 59"/>
                  <a:gd name="T18" fmla="*/ 36 w 36"/>
                  <a:gd name="T19" fmla="*/ 59 h 59"/>
                  <a:gd name="T20" fmla="*/ 0 w 36"/>
                  <a:gd name="T21" fmla="*/ 59 h 59"/>
                  <a:gd name="T22" fmla="*/ 0 w 36"/>
                  <a:gd name="T23" fmla="*/ 54 h 59"/>
                  <a:gd name="T24" fmla="*/ 0 w 36"/>
                  <a:gd name="T25" fmla="*/ 0 h 59"/>
                  <a:gd name="T26" fmla="*/ 36 w 36"/>
                  <a:gd name="T27" fmla="*/ 0 h 59"/>
                  <a:gd name="T28" fmla="*/ 36 w 36"/>
                  <a:gd name="T29" fmla="*/ 6 h 59"/>
                  <a:gd name="T30" fmla="*/ 0 w 36"/>
                  <a:gd name="T31" fmla="*/ 6 h 59"/>
                  <a:gd name="T32" fmla="*/ 0 w 36"/>
                  <a:gd name="T33" fmla="*/ 0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59">
                    <a:moveTo>
                      <a:pt x="15" y="57"/>
                    </a:moveTo>
                    <a:lnTo>
                      <a:pt x="15" y="56"/>
                    </a:lnTo>
                    <a:lnTo>
                      <a:pt x="15" y="3"/>
                    </a:lnTo>
                    <a:lnTo>
                      <a:pt x="20" y="3"/>
                    </a:lnTo>
                    <a:lnTo>
                      <a:pt x="20" y="56"/>
                    </a:lnTo>
                    <a:lnTo>
                      <a:pt x="20" y="57"/>
                    </a:lnTo>
                    <a:lnTo>
                      <a:pt x="15" y="57"/>
                    </a:lnTo>
                    <a:close/>
                    <a:moveTo>
                      <a:pt x="0" y="54"/>
                    </a:moveTo>
                    <a:lnTo>
                      <a:pt x="36" y="54"/>
                    </a:lnTo>
                    <a:lnTo>
                      <a:pt x="36" y="59"/>
                    </a:lnTo>
                    <a:lnTo>
                      <a:pt x="0" y="59"/>
                    </a:lnTo>
                    <a:lnTo>
                      <a:pt x="0" y="54"/>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70"/>
              <p:cNvSpPr>
                <a:spLocks noEditPoints="1"/>
              </p:cNvSpPr>
              <p:nvPr/>
            </p:nvSpPr>
            <p:spPr bwMode="auto">
              <a:xfrm>
                <a:off x="3929063" y="2752726"/>
                <a:ext cx="57150" cy="34925"/>
              </a:xfrm>
              <a:custGeom>
                <a:avLst/>
                <a:gdLst>
                  <a:gd name="T0" fmla="*/ 15 w 36"/>
                  <a:gd name="T1" fmla="*/ 19 h 22"/>
                  <a:gd name="T2" fmla="*/ 15 w 36"/>
                  <a:gd name="T3" fmla="*/ 3 h 22"/>
                  <a:gd name="T4" fmla="*/ 20 w 36"/>
                  <a:gd name="T5" fmla="*/ 3 h 22"/>
                  <a:gd name="T6" fmla="*/ 20 w 36"/>
                  <a:gd name="T7" fmla="*/ 19 h 22"/>
                  <a:gd name="T8" fmla="*/ 15 w 36"/>
                  <a:gd name="T9" fmla="*/ 19 h 22"/>
                  <a:gd name="T10" fmla="*/ 0 w 36"/>
                  <a:gd name="T11" fmla="*/ 17 h 22"/>
                  <a:gd name="T12" fmla="*/ 36 w 36"/>
                  <a:gd name="T13" fmla="*/ 17 h 22"/>
                  <a:gd name="T14" fmla="*/ 36 w 36"/>
                  <a:gd name="T15" fmla="*/ 22 h 22"/>
                  <a:gd name="T16" fmla="*/ 0 w 36"/>
                  <a:gd name="T17" fmla="*/ 22 h 22"/>
                  <a:gd name="T18" fmla="*/ 0 w 36"/>
                  <a:gd name="T19" fmla="*/ 17 h 22"/>
                  <a:gd name="T20" fmla="*/ 0 w 36"/>
                  <a:gd name="T21" fmla="*/ 0 h 22"/>
                  <a:gd name="T22" fmla="*/ 36 w 36"/>
                  <a:gd name="T23" fmla="*/ 0 h 22"/>
                  <a:gd name="T24" fmla="*/ 36 w 36"/>
                  <a:gd name="T25" fmla="*/ 6 h 22"/>
                  <a:gd name="T26" fmla="*/ 0 w 36"/>
                  <a:gd name="T27" fmla="*/ 6 h 22"/>
                  <a:gd name="T28" fmla="*/ 0 w 36"/>
                  <a:gd name="T29"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2">
                    <a:moveTo>
                      <a:pt x="15" y="19"/>
                    </a:moveTo>
                    <a:lnTo>
                      <a:pt x="15" y="3"/>
                    </a:lnTo>
                    <a:lnTo>
                      <a:pt x="20" y="3"/>
                    </a:lnTo>
                    <a:lnTo>
                      <a:pt x="20" y="19"/>
                    </a:lnTo>
                    <a:lnTo>
                      <a:pt x="15" y="19"/>
                    </a:lnTo>
                    <a:close/>
                    <a:moveTo>
                      <a:pt x="0" y="17"/>
                    </a:moveTo>
                    <a:lnTo>
                      <a:pt x="36" y="17"/>
                    </a:lnTo>
                    <a:lnTo>
                      <a:pt x="36" y="22"/>
                    </a:lnTo>
                    <a:lnTo>
                      <a:pt x="0" y="22"/>
                    </a:lnTo>
                    <a:lnTo>
                      <a:pt x="0" y="17"/>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71"/>
              <p:cNvSpPr>
                <a:spLocks noEditPoints="1"/>
              </p:cNvSpPr>
              <p:nvPr/>
            </p:nvSpPr>
            <p:spPr bwMode="auto">
              <a:xfrm>
                <a:off x="4149725" y="2782888"/>
                <a:ext cx="57150" cy="12700"/>
              </a:xfrm>
              <a:custGeom>
                <a:avLst/>
                <a:gdLst>
                  <a:gd name="T0" fmla="*/ 15 w 36"/>
                  <a:gd name="T1" fmla="*/ 5 h 8"/>
                  <a:gd name="T2" fmla="*/ 15 w 36"/>
                  <a:gd name="T3" fmla="*/ 3 h 8"/>
                  <a:gd name="T4" fmla="*/ 21 w 36"/>
                  <a:gd name="T5" fmla="*/ 3 h 8"/>
                  <a:gd name="T6" fmla="*/ 21 w 36"/>
                  <a:gd name="T7" fmla="*/ 5 h 8"/>
                  <a:gd name="T8" fmla="*/ 15 w 36"/>
                  <a:gd name="T9" fmla="*/ 5 h 8"/>
                  <a:gd name="T10" fmla="*/ 0 w 36"/>
                  <a:gd name="T11" fmla="*/ 2 h 8"/>
                  <a:gd name="T12" fmla="*/ 36 w 36"/>
                  <a:gd name="T13" fmla="*/ 2 h 8"/>
                  <a:gd name="T14" fmla="*/ 36 w 36"/>
                  <a:gd name="T15" fmla="*/ 8 h 8"/>
                  <a:gd name="T16" fmla="*/ 0 w 36"/>
                  <a:gd name="T17" fmla="*/ 8 h 8"/>
                  <a:gd name="T18" fmla="*/ 0 w 36"/>
                  <a:gd name="T19" fmla="*/ 2 h 8"/>
                  <a:gd name="T20" fmla="*/ 0 w 36"/>
                  <a:gd name="T21" fmla="*/ 0 h 8"/>
                  <a:gd name="T22" fmla="*/ 36 w 36"/>
                  <a:gd name="T23" fmla="*/ 0 h 8"/>
                  <a:gd name="T24" fmla="*/ 36 w 36"/>
                  <a:gd name="T25" fmla="*/ 6 h 8"/>
                  <a:gd name="T26" fmla="*/ 0 w 36"/>
                  <a:gd name="T27" fmla="*/ 6 h 8"/>
                  <a:gd name="T28" fmla="*/ 0 w 36"/>
                  <a:gd name="T2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8">
                    <a:moveTo>
                      <a:pt x="15" y="5"/>
                    </a:moveTo>
                    <a:lnTo>
                      <a:pt x="15" y="3"/>
                    </a:lnTo>
                    <a:lnTo>
                      <a:pt x="21" y="3"/>
                    </a:lnTo>
                    <a:lnTo>
                      <a:pt x="21" y="5"/>
                    </a:lnTo>
                    <a:lnTo>
                      <a:pt x="15" y="5"/>
                    </a:lnTo>
                    <a:close/>
                    <a:moveTo>
                      <a:pt x="0" y="2"/>
                    </a:moveTo>
                    <a:lnTo>
                      <a:pt x="36" y="2"/>
                    </a:lnTo>
                    <a:lnTo>
                      <a:pt x="36" y="8"/>
                    </a:lnTo>
                    <a:lnTo>
                      <a:pt x="0" y="8"/>
                    </a:lnTo>
                    <a:lnTo>
                      <a:pt x="0" y="2"/>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72"/>
              <p:cNvSpPr>
                <a:spLocks noEditPoints="1"/>
              </p:cNvSpPr>
              <p:nvPr/>
            </p:nvSpPr>
            <p:spPr bwMode="auto">
              <a:xfrm>
                <a:off x="4370388" y="2805114"/>
                <a:ext cx="57150" cy="15875"/>
              </a:xfrm>
              <a:custGeom>
                <a:avLst/>
                <a:gdLst>
                  <a:gd name="T0" fmla="*/ 15 w 36"/>
                  <a:gd name="T1" fmla="*/ 8 h 10"/>
                  <a:gd name="T2" fmla="*/ 15 w 36"/>
                  <a:gd name="T3" fmla="*/ 7 h 10"/>
                  <a:gd name="T4" fmla="*/ 15 w 36"/>
                  <a:gd name="T5" fmla="*/ 3 h 10"/>
                  <a:gd name="T6" fmla="*/ 21 w 36"/>
                  <a:gd name="T7" fmla="*/ 3 h 10"/>
                  <a:gd name="T8" fmla="*/ 21 w 36"/>
                  <a:gd name="T9" fmla="*/ 7 h 10"/>
                  <a:gd name="T10" fmla="*/ 21 w 36"/>
                  <a:gd name="T11" fmla="*/ 8 h 10"/>
                  <a:gd name="T12" fmla="*/ 15 w 36"/>
                  <a:gd name="T13" fmla="*/ 8 h 10"/>
                  <a:gd name="T14" fmla="*/ 0 w 36"/>
                  <a:gd name="T15" fmla="*/ 5 h 10"/>
                  <a:gd name="T16" fmla="*/ 36 w 36"/>
                  <a:gd name="T17" fmla="*/ 5 h 10"/>
                  <a:gd name="T18" fmla="*/ 36 w 36"/>
                  <a:gd name="T19" fmla="*/ 10 h 10"/>
                  <a:gd name="T20" fmla="*/ 0 w 36"/>
                  <a:gd name="T21" fmla="*/ 10 h 10"/>
                  <a:gd name="T22" fmla="*/ 0 w 36"/>
                  <a:gd name="T23" fmla="*/ 5 h 10"/>
                  <a:gd name="T24" fmla="*/ 0 w 36"/>
                  <a:gd name="T25" fmla="*/ 0 h 10"/>
                  <a:gd name="T26" fmla="*/ 36 w 36"/>
                  <a:gd name="T27" fmla="*/ 0 h 10"/>
                  <a:gd name="T28" fmla="*/ 36 w 36"/>
                  <a:gd name="T29" fmla="*/ 6 h 10"/>
                  <a:gd name="T30" fmla="*/ 0 w 36"/>
                  <a:gd name="T31" fmla="*/ 6 h 10"/>
                  <a:gd name="T32" fmla="*/ 0 w 36"/>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 h="10">
                    <a:moveTo>
                      <a:pt x="15" y="8"/>
                    </a:moveTo>
                    <a:lnTo>
                      <a:pt x="15" y="7"/>
                    </a:lnTo>
                    <a:lnTo>
                      <a:pt x="15" y="3"/>
                    </a:lnTo>
                    <a:lnTo>
                      <a:pt x="21" y="3"/>
                    </a:lnTo>
                    <a:lnTo>
                      <a:pt x="21" y="7"/>
                    </a:lnTo>
                    <a:lnTo>
                      <a:pt x="21" y="8"/>
                    </a:lnTo>
                    <a:lnTo>
                      <a:pt x="15" y="8"/>
                    </a:lnTo>
                    <a:close/>
                    <a:moveTo>
                      <a:pt x="0" y="5"/>
                    </a:moveTo>
                    <a:lnTo>
                      <a:pt x="36" y="5"/>
                    </a:lnTo>
                    <a:lnTo>
                      <a:pt x="36" y="10"/>
                    </a:lnTo>
                    <a:lnTo>
                      <a:pt x="0" y="10"/>
                    </a:lnTo>
                    <a:lnTo>
                      <a:pt x="0" y="5"/>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73"/>
              <p:cNvSpPr>
                <a:spLocks noEditPoints="1"/>
              </p:cNvSpPr>
              <p:nvPr/>
            </p:nvSpPr>
            <p:spPr bwMode="auto">
              <a:xfrm>
                <a:off x="4591050" y="2779713"/>
                <a:ext cx="57150" cy="39688"/>
              </a:xfrm>
              <a:custGeom>
                <a:avLst/>
                <a:gdLst>
                  <a:gd name="T0" fmla="*/ 15 w 36"/>
                  <a:gd name="T1" fmla="*/ 22 h 25"/>
                  <a:gd name="T2" fmla="*/ 15 w 36"/>
                  <a:gd name="T3" fmla="*/ 2 h 25"/>
                  <a:gd name="T4" fmla="*/ 21 w 36"/>
                  <a:gd name="T5" fmla="*/ 2 h 25"/>
                  <a:gd name="T6" fmla="*/ 21 w 36"/>
                  <a:gd name="T7" fmla="*/ 22 h 25"/>
                  <a:gd name="T8" fmla="*/ 15 w 36"/>
                  <a:gd name="T9" fmla="*/ 22 h 25"/>
                  <a:gd name="T10" fmla="*/ 0 w 36"/>
                  <a:gd name="T11" fmla="*/ 19 h 25"/>
                  <a:gd name="T12" fmla="*/ 36 w 36"/>
                  <a:gd name="T13" fmla="*/ 19 h 25"/>
                  <a:gd name="T14" fmla="*/ 36 w 36"/>
                  <a:gd name="T15" fmla="*/ 25 h 25"/>
                  <a:gd name="T16" fmla="*/ 0 w 36"/>
                  <a:gd name="T17" fmla="*/ 25 h 25"/>
                  <a:gd name="T18" fmla="*/ 0 w 36"/>
                  <a:gd name="T19" fmla="*/ 19 h 25"/>
                  <a:gd name="T20" fmla="*/ 0 w 36"/>
                  <a:gd name="T21" fmla="*/ 0 h 25"/>
                  <a:gd name="T22" fmla="*/ 36 w 36"/>
                  <a:gd name="T23" fmla="*/ 0 h 25"/>
                  <a:gd name="T24" fmla="*/ 36 w 36"/>
                  <a:gd name="T25" fmla="*/ 5 h 25"/>
                  <a:gd name="T26" fmla="*/ 0 w 36"/>
                  <a:gd name="T27" fmla="*/ 5 h 25"/>
                  <a:gd name="T28" fmla="*/ 0 w 36"/>
                  <a:gd name="T29"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5">
                    <a:moveTo>
                      <a:pt x="15" y="22"/>
                    </a:moveTo>
                    <a:lnTo>
                      <a:pt x="15" y="2"/>
                    </a:lnTo>
                    <a:lnTo>
                      <a:pt x="21" y="2"/>
                    </a:lnTo>
                    <a:lnTo>
                      <a:pt x="21" y="22"/>
                    </a:lnTo>
                    <a:lnTo>
                      <a:pt x="15" y="22"/>
                    </a:lnTo>
                    <a:close/>
                    <a:moveTo>
                      <a:pt x="0" y="19"/>
                    </a:moveTo>
                    <a:lnTo>
                      <a:pt x="36" y="19"/>
                    </a:lnTo>
                    <a:lnTo>
                      <a:pt x="36" y="25"/>
                    </a:lnTo>
                    <a:lnTo>
                      <a:pt x="0" y="25"/>
                    </a:lnTo>
                    <a:lnTo>
                      <a:pt x="0" y="19"/>
                    </a:lnTo>
                    <a:close/>
                    <a:moveTo>
                      <a:pt x="0" y="0"/>
                    </a:moveTo>
                    <a:lnTo>
                      <a:pt x="36" y="0"/>
                    </a:lnTo>
                    <a:lnTo>
                      <a:pt x="36" y="5"/>
                    </a:lnTo>
                    <a:lnTo>
                      <a:pt x="0" y="5"/>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74"/>
              <p:cNvSpPr>
                <a:spLocks noEditPoints="1"/>
              </p:cNvSpPr>
              <p:nvPr/>
            </p:nvSpPr>
            <p:spPr bwMode="auto">
              <a:xfrm>
                <a:off x="4811713" y="2705101"/>
                <a:ext cx="58738" cy="109538"/>
              </a:xfrm>
              <a:custGeom>
                <a:avLst/>
                <a:gdLst>
                  <a:gd name="T0" fmla="*/ 15 w 37"/>
                  <a:gd name="T1" fmla="*/ 66 h 69"/>
                  <a:gd name="T2" fmla="*/ 15 w 37"/>
                  <a:gd name="T3" fmla="*/ 3 h 69"/>
                  <a:gd name="T4" fmla="*/ 21 w 37"/>
                  <a:gd name="T5" fmla="*/ 3 h 69"/>
                  <a:gd name="T6" fmla="*/ 21 w 37"/>
                  <a:gd name="T7" fmla="*/ 66 h 69"/>
                  <a:gd name="T8" fmla="*/ 15 w 37"/>
                  <a:gd name="T9" fmla="*/ 66 h 69"/>
                  <a:gd name="T10" fmla="*/ 0 w 37"/>
                  <a:gd name="T11" fmla="*/ 63 h 69"/>
                  <a:gd name="T12" fmla="*/ 37 w 37"/>
                  <a:gd name="T13" fmla="*/ 63 h 69"/>
                  <a:gd name="T14" fmla="*/ 37 w 37"/>
                  <a:gd name="T15" fmla="*/ 69 h 69"/>
                  <a:gd name="T16" fmla="*/ 0 w 37"/>
                  <a:gd name="T17" fmla="*/ 69 h 69"/>
                  <a:gd name="T18" fmla="*/ 0 w 37"/>
                  <a:gd name="T19" fmla="*/ 63 h 69"/>
                  <a:gd name="T20" fmla="*/ 0 w 37"/>
                  <a:gd name="T21" fmla="*/ 0 h 69"/>
                  <a:gd name="T22" fmla="*/ 37 w 37"/>
                  <a:gd name="T23" fmla="*/ 0 h 69"/>
                  <a:gd name="T24" fmla="*/ 37 w 37"/>
                  <a:gd name="T25" fmla="*/ 6 h 69"/>
                  <a:gd name="T26" fmla="*/ 0 w 37"/>
                  <a:gd name="T27" fmla="*/ 6 h 69"/>
                  <a:gd name="T28" fmla="*/ 0 w 37"/>
                  <a:gd name="T29"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7" h="69">
                    <a:moveTo>
                      <a:pt x="15" y="66"/>
                    </a:moveTo>
                    <a:lnTo>
                      <a:pt x="15" y="3"/>
                    </a:lnTo>
                    <a:lnTo>
                      <a:pt x="21" y="3"/>
                    </a:lnTo>
                    <a:lnTo>
                      <a:pt x="21" y="66"/>
                    </a:lnTo>
                    <a:lnTo>
                      <a:pt x="15" y="66"/>
                    </a:lnTo>
                    <a:close/>
                    <a:moveTo>
                      <a:pt x="0" y="63"/>
                    </a:moveTo>
                    <a:lnTo>
                      <a:pt x="37" y="63"/>
                    </a:lnTo>
                    <a:lnTo>
                      <a:pt x="37" y="69"/>
                    </a:lnTo>
                    <a:lnTo>
                      <a:pt x="0" y="69"/>
                    </a:lnTo>
                    <a:lnTo>
                      <a:pt x="0" y="63"/>
                    </a:lnTo>
                    <a:close/>
                    <a:moveTo>
                      <a:pt x="0" y="0"/>
                    </a:moveTo>
                    <a:lnTo>
                      <a:pt x="37" y="0"/>
                    </a:lnTo>
                    <a:lnTo>
                      <a:pt x="37"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75"/>
              <p:cNvSpPr>
                <a:spLocks noEditPoints="1"/>
              </p:cNvSpPr>
              <p:nvPr/>
            </p:nvSpPr>
            <p:spPr bwMode="auto">
              <a:xfrm>
                <a:off x="5032375" y="2727326"/>
                <a:ext cx="57150" cy="77788"/>
              </a:xfrm>
              <a:custGeom>
                <a:avLst/>
                <a:gdLst>
                  <a:gd name="T0" fmla="*/ 16 w 36"/>
                  <a:gd name="T1" fmla="*/ 46 h 49"/>
                  <a:gd name="T2" fmla="*/ 16 w 36"/>
                  <a:gd name="T3" fmla="*/ 3 h 49"/>
                  <a:gd name="T4" fmla="*/ 21 w 36"/>
                  <a:gd name="T5" fmla="*/ 3 h 49"/>
                  <a:gd name="T6" fmla="*/ 21 w 36"/>
                  <a:gd name="T7" fmla="*/ 46 h 49"/>
                  <a:gd name="T8" fmla="*/ 16 w 36"/>
                  <a:gd name="T9" fmla="*/ 46 h 49"/>
                  <a:gd name="T10" fmla="*/ 0 w 36"/>
                  <a:gd name="T11" fmla="*/ 43 h 49"/>
                  <a:gd name="T12" fmla="*/ 36 w 36"/>
                  <a:gd name="T13" fmla="*/ 43 h 49"/>
                  <a:gd name="T14" fmla="*/ 36 w 36"/>
                  <a:gd name="T15" fmla="*/ 49 h 49"/>
                  <a:gd name="T16" fmla="*/ 0 w 36"/>
                  <a:gd name="T17" fmla="*/ 49 h 49"/>
                  <a:gd name="T18" fmla="*/ 0 w 36"/>
                  <a:gd name="T19" fmla="*/ 43 h 49"/>
                  <a:gd name="T20" fmla="*/ 0 w 36"/>
                  <a:gd name="T21" fmla="*/ 0 h 49"/>
                  <a:gd name="T22" fmla="*/ 36 w 36"/>
                  <a:gd name="T23" fmla="*/ 0 h 49"/>
                  <a:gd name="T24" fmla="*/ 36 w 36"/>
                  <a:gd name="T25" fmla="*/ 6 h 49"/>
                  <a:gd name="T26" fmla="*/ 0 w 36"/>
                  <a:gd name="T27" fmla="*/ 6 h 49"/>
                  <a:gd name="T28" fmla="*/ 0 w 36"/>
                  <a:gd name="T29"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49">
                    <a:moveTo>
                      <a:pt x="16" y="46"/>
                    </a:moveTo>
                    <a:lnTo>
                      <a:pt x="16" y="3"/>
                    </a:lnTo>
                    <a:lnTo>
                      <a:pt x="21" y="3"/>
                    </a:lnTo>
                    <a:lnTo>
                      <a:pt x="21" y="46"/>
                    </a:lnTo>
                    <a:lnTo>
                      <a:pt x="16" y="46"/>
                    </a:lnTo>
                    <a:close/>
                    <a:moveTo>
                      <a:pt x="0" y="43"/>
                    </a:moveTo>
                    <a:lnTo>
                      <a:pt x="36" y="43"/>
                    </a:lnTo>
                    <a:lnTo>
                      <a:pt x="36" y="49"/>
                    </a:lnTo>
                    <a:lnTo>
                      <a:pt x="0" y="49"/>
                    </a:lnTo>
                    <a:lnTo>
                      <a:pt x="0" y="43"/>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76"/>
              <p:cNvSpPr>
                <a:spLocks noEditPoints="1"/>
              </p:cNvSpPr>
              <p:nvPr/>
            </p:nvSpPr>
            <p:spPr bwMode="auto">
              <a:xfrm>
                <a:off x="5254627" y="2776539"/>
                <a:ext cx="55563" cy="50800"/>
              </a:xfrm>
              <a:custGeom>
                <a:avLst/>
                <a:gdLst>
                  <a:gd name="T0" fmla="*/ 15 w 35"/>
                  <a:gd name="T1" fmla="*/ 29 h 32"/>
                  <a:gd name="T2" fmla="*/ 15 w 35"/>
                  <a:gd name="T3" fmla="*/ 28 h 32"/>
                  <a:gd name="T4" fmla="*/ 15 w 35"/>
                  <a:gd name="T5" fmla="*/ 3 h 32"/>
                  <a:gd name="T6" fmla="*/ 21 w 35"/>
                  <a:gd name="T7" fmla="*/ 3 h 32"/>
                  <a:gd name="T8" fmla="*/ 21 w 35"/>
                  <a:gd name="T9" fmla="*/ 28 h 32"/>
                  <a:gd name="T10" fmla="*/ 21 w 35"/>
                  <a:gd name="T11" fmla="*/ 29 h 32"/>
                  <a:gd name="T12" fmla="*/ 15 w 35"/>
                  <a:gd name="T13" fmla="*/ 29 h 32"/>
                  <a:gd name="T14" fmla="*/ 0 w 35"/>
                  <a:gd name="T15" fmla="*/ 27 h 32"/>
                  <a:gd name="T16" fmla="*/ 35 w 35"/>
                  <a:gd name="T17" fmla="*/ 27 h 32"/>
                  <a:gd name="T18" fmla="*/ 35 w 35"/>
                  <a:gd name="T19" fmla="*/ 32 h 32"/>
                  <a:gd name="T20" fmla="*/ 0 w 35"/>
                  <a:gd name="T21" fmla="*/ 32 h 32"/>
                  <a:gd name="T22" fmla="*/ 0 w 35"/>
                  <a:gd name="T23" fmla="*/ 27 h 32"/>
                  <a:gd name="T24" fmla="*/ 0 w 35"/>
                  <a:gd name="T25" fmla="*/ 0 h 32"/>
                  <a:gd name="T26" fmla="*/ 35 w 35"/>
                  <a:gd name="T27" fmla="*/ 0 h 32"/>
                  <a:gd name="T28" fmla="*/ 35 w 35"/>
                  <a:gd name="T29" fmla="*/ 5 h 32"/>
                  <a:gd name="T30" fmla="*/ 0 w 35"/>
                  <a:gd name="T31" fmla="*/ 5 h 32"/>
                  <a:gd name="T32" fmla="*/ 0 w 35"/>
                  <a:gd name="T3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 h="32">
                    <a:moveTo>
                      <a:pt x="15" y="29"/>
                    </a:moveTo>
                    <a:lnTo>
                      <a:pt x="15" y="28"/>
                    </a:lnTo>
                    <a:lnTo>
                      <a:pt x="15" y="3"/>
                    </a:lnTo>
                    <a:lnTo>
                      <a:pt x="21" y="3"/>
                    </a:lnTo>
                    <a:lnTo>
                      <a:pt x="21" y="28"/>
                    </a:lnTo>
                    <a:lnTo>
                      <a:pt x="21" y="29"/>
                    </a:lnTo>
                    <a:lnTo>
                      <a:pt x="15" y="29"/>
                    </a:lnTo>
                    <a:close/>
                    <a:moveTo>
                      <a:pt x="0" y="27"/>
                    </a:moveTo>
                    <a:lnTo>
                      <a:pt x="35" y="27"/>
                    </a:lnTo>
                    <a:lnTo>
                      <a:pt x="35" y="32"/>
                    </a:lnTo>
                    <a:lnTo>
                      <a:pt x="0" y="32"/>
                    </a:lnTo>
                    <a:lnTo>
                      <a:pt x="0" y="27"/>
                    </a:lnTo>
                    <a:close/>
                    <a:moveTo>
                      <a:pt x="0" y="0"/>
                    </a:moveTo>
                    <a:lnTo>
                      <a:pt x="35" y="0"/>
                    </a:lnTo>
                    <a:lnTo>
                      <a:pt x="35" y="5"/>
                    </a:lnTo>
                    <a:lnTo>
                      <a:pt x="0" y="5"/>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77"/>
              <p:cNvSpPr>
                <a:spLocks noEditPoints="1"/>
              </p:cNvSpPr>
              <p:nvPr/>
            </p:nvSpPr>
            <p:spPr bwMode="auto">
              <a:xfrm>
                <a:off x="5475290" y="2720976"/>
                <a:ext cx="55563" cy="68263"/>
              </a:xfrm>
              <a:custGeom>
                <a:avLst/>
                <a:gdLst>
                  <a:gd name="T0" fmla="*/ 14 w 35"/>
                  <a:gd name="T1" fmla="*/ 40 h 43"/>
                  <a:gd name="T2" fmla="*/ 14 w 35"/>
                  <a:gd name="T3" fmla="*/ 3 h 43"/>
                  <a:gd name="T4" fmla="*/ 20 w 35"/>
                  <a:gd name="T5" fmla="*/ 3 h 43"/>
                  <a:gd name="T6" fmla="*/ 20 w 35"/>
                  <a:gd name="T7" fmla="*/ 40 h 43"/>
                  <a:gd name="T8" fmla="*/ 14 w 35"/>
                  <a:gd name="T9" fmla="*/ 40 h 43"/>
                  <a:gd name="T10" fmla="*/ 0 w 35"/>
                  <a:gd name="T11" fmla="*/ 38 h 43"/>
                  <a:gd name="T12" fmla="*/ 35 w 35"/>
                  <a:gd name="T13" fmla="*/ 38 h 43"/>
                  <a:gd name="T14" fmla="*/ 35 w 35"/>
                  <a:gd name="T15" fmla="*/ 43 h 43"/>
                  <a:gd name="T16" fmla="*/ 0 w 35"/>
                  <a:gd name="T17" fmla="*/ 43 h 43"/>
                  <a:gd name="T18" fmla="*/ 0 w 35"/>
                  <a:gd name="T19" fmla="*/ 38 h 43"/>
                  <a:gd name="T20" fmla="*/ 0 w 35"/>
                  <a:gd name="T21" fmla="*/ 0 h 43"/>
                  <a:gd name="T22" fmla="*/ 35 w 35"/>
                  <a:gd name="T23" fmla="*/ 0 h 43"/>
                  <a:gd name="T24" fmla="*/ 35 w 35"/>
                  <a:gd name="T25" fmla="*/ 6 h 43"/>
                  <a:gd name="T26" fmla="*/ 0 w 35"/>
                  <a:gd name="T27" fmla="*/ 6 h 43"/>
                  <a:gd name="T28" fmla="*/ 0 w 35"/>
                  <a:gd name="T29"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43">
                    <a:moveTo>
                      <a:pt x="14" y="40"/>
                    </a:moveTo>
                    <a:lnTo>
                      <a:pt x="14" y="3"/>
                    </a:lnTo>
                    <a:lnTo>
                      <a:pt x="20" y="3"/>
                    </a:lnTo>
                    <a:lnTo>
                      <a:pt x="20" y="40"/>
                    </a:lnTo>
                    <a:lnTo>
                      <a:pt x="14" y="40"/>
                    </a:lnTo>
                    <a:close/>
                    <a:moveTo>
                      <a:pt x="0" y="38"/>
                    </a:moveTo>
                    <a:lnTo>
                      <a:pt x="35" y="38"/>
                    </a:lnTo>
                    <a:lnTo>
                      <a:pt x="35" y="43"/>
                    </a:lnTo>
                    <a:lnTo>
                      <a:pt x="0" y="43"/>
                    </a:lnTo>
                    <a:lnTo>
                      <a:pt x="0" y="38"/>
                    </a:lnTo>
                    <a:close/>
                    <a:moveTo>
                      <a:pt x="0" y="0"/>
                    </a:moveTo>
                    <a:lnTo>
                      <a:pt x="35" y="0"/>
                    </a:lnTo>
                    <a:lnTo>
                      <a:pt x="35"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78"/>
              <p:cNvSpPr>
                <a:spLocks noEditPoints="1"/>
              </p:cNvSpPr>
              <p:nvPr/>
            </p:nvSpPr>
            <p:spPr bwMode="auto">
              <a:xfrm>
                <a:off x="5695952" y="2751139"/>
                <a:ext cx="55563" cy="61913"/>
              </a:xfrm>
              <a:custGeom>
                <a:avLst/>
                <a:gdLst>
                  <a:gd name="T0" fmla="*/ 14 w 35"/>
                  <a:gd name="T1" fmla="*/ 36 h 39"/>
                  <a:gd name="T2" fmla="*/ 14 w 35"/>
                  <a:gd name="T3" fmla="*/ 3 h 39"/>
                  <a:gd name="T4" fmla="*/ 20 w 35"/>
                  <a:gd name="T5" fmla="*/ 3 h 39"/>
                  <a:gd name="T6" fmla="*/ 20 w 35"/>
                  <a:gd name="T7" fmla="*/ 36 h 39"/>
                  <a:gd name="T8" fmla="*/ 14 w 35"/>
                  <a:gd name="T9" fmla="*/ 36 h 39"/>
                  <a:gd name="T10" fmla="*/ 0 w 35"/>
                  <a:gd name="T11" fmla="*/ 33 h 39"/>
                  <a:gd name="T12" fmla="*/ 35 w 35"/>
                  <a:gd name="T13" fmla="*/ 33 h 39"/>
                  <a:gd name="T14" fmla="*/ 35 w 35"/>
                  <a:gd name="T15" fmla="*/ 39 h 39"/>
                  <a:gd name="T16" fmla="*/ 0 w 35"/>
                  <a:gd name="T17" fmla="*/ 39 h 39"/>
                  <a:gd name="T18" fmla="*/ 0 w 35"/>
                  <a:gd name="T19" fmla="*/ 33 h 39"/>
                  <a:gd name="T20" fmla="*/ 0 w 35"/>
                  <a:gd name="T21" fmla="*/ 0 h 39"/>
                  <a:gd name="T22" fmla="*/ 35 w 35"/>
                  <a:gd name="T23" fmla="*/ 0 h 39"/>
                  <a:gd name="T24" fmla="*/ 35 w 35"/>
                  <a:gd name="T25" fmla="*/ 6 h 39"/>
                  <a:gd name="T26" fmla="*/ 0 w 35"/>
                  <a:gd name="T27" fmla="*/ 6 h 39"/>
                  <a:gd name="T28" fmla="*/ 0 w 35"/>
                  <a:gd name="T2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9">
                    <a:moveTo>
                      <a:pt x="14" y="36"/>
                    </a:moveTo>
                    <a:lnTo>
                      <a:pt x="14" y="3"/>
                    </a:lnTo>
                    <a:lnTo>
                      <a:pt x="20" y="3"/>
                    </a:lnTo>
                    <a:lnTo>
                      <a:pt x="20" y="36"/>
                    </a:lnTo>
                    <a:lnTo>
                      <a:pt x="14" y="36"/>
                    </a:lnTo>
                    <a:close/>
                    <a:moveTo>
                      <a:pt x="0" y="33"/>
                    </a:moveTo>
                    <a:lnTo>
                      <a:pt x="35" y="33"/>
                    </a:lnTo>
                    <a:lnTo>
                      <a:pt x="35" y="39"/>
                    </a:lnTo>
                    <a:lnTo>
                      <a:pt x="0" y="39"/>
                    </a:lnTo>
                    <a:lnTo>
                      <a:pt x="0" y="33"/>
                    </a:lnTo>
                    <a:close/>
                    <a:moveTo>
                      <a:pt x="0" y="0"/>
                    </a:moveTo>
                    <a:lnTo>
                      <a:pt x="35" y="0"/>
                    </a:lnTo>
                    <a:lnTo>
                      <a:pt x="35"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79"/>
              <p:cNvSpPr>
                <a:spLocks noEditPoints="1"/>
              </p:cNvSpPr>
              <p:nvPr/>
            </p:nvSpPr>
            <p:spPr bwMode="auto">
              <a:xfrm>
                <a:off x="5915025" y="3802064"/>
                <a:ext cx="58738" cy="15875"/>
              </a:xfrm>
              <a:custGeom>
                <a:avLst/>
                <a:gdLst>
                  <a:gd name="T0" fmla="*/ 16 w 37"/>
                  <a:gd name="T1" fmla="*/ 7 h 10"/>
                  <a:gd name="T2" fmla="*/ 16 w 37"/>
                  <a:gd name="T3" fmla="*/ 6 h 10"/>
                  <a:gd name="T4" fmla="*/ 16 w 37"/>
                  <a:gd name="T5" fmla="*/ 3 h 10"/>
                  <a:gd name="T6" fmla="*/ 21 w 37"/>
                  <a:gd name="T7" fmla="*/ 3 h 10"/>
                  <a:gd name="T8" fmla="*/ 21 w 37"/>
                  <a:gd name="T9" fmla="*/ 6 h 10"/>
                  <a:gd name="T10" fmla="*/ 21 w 37"/>
                  <a:gd name="T11" fmla="*/ 7 h 10"/>
                  <a:gd name="T12" fmla="*/ 16 w 37"/>
                  <a:gd name="T13" fmla="*/ 7 h 10"/>
                  <a:gd name="T14" fmla="*/ 0 w 37"/>
                  <a:gd name="T15" fmla="*/ 4 h 10"/>
                  <a:gd name="T16" fmla="*/ 37 w 37"/>
                  <a:gd name="T17" fmla="*/ 4 h 10"/>
                  <a:gd name="T18" fmla="*/ 37 w 37"/>
                  <a:gd name="T19" fmla="*/ 10 h 10"/>
                  <a:gd name="T20" fmla="*/ 0 w 37"/>
                  <a:gd name="T21" fmla="*/ 10 h 10"/>
                  <a:gd name="T22" fmla="*/ 0 w 37"/>
                  <a:gd name="T23" fmla="*/ 4 h 10"/>
                  <a:gd name="T24" fmla="*/ 0 w 37"/>
                  <a:gd name="T25" fmla="*/ 0 h 10"/>
                  <a:gd name="T26" fmla="*/ 37 w 37"/>
                  <a:gd name="T27" fmla="*/ 0 h 10"/>
                  <a:gd name="T28" fmla="*/ 37 w 37"/>
                  <a:gd name="T29" fmla="*/ 5 h 10"/>
                  <a:gd name="T30" fmla="*/ 0 w 37"/>
                  <a:gd name="T31" fmla="*/ 5 h 10"/>
                  <a:gd name="T32" fmla="*/ 0 w 37"/>
                  <a:gd name="T33"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10">
                    <a:moveTo>
                      <a:pt x="16" y="7"/>
                    </a:moveTo>
                    <a:lnTo>
                      <a:pt x="16" y="6"/>
                    </a:lnTo>
                    <a:lnTo>
                      <a:pt x="16" y="3"/>
                    </a:lnTo>
                    <a:lnTo>
                      <a:pt x="21" y="3"/>
                    </a:lnTo>
                    <a:lnTo>
                      <a:pt x="21" y="6"/>
                    </a:lnTo>
                    <a:lnTo>
                      <a:pt x="21" y="7"/>
                    </a:lnTo>
                    <a:lnTo>
                      <a:pt x="16" y="7"/>
                    </a:lnTo>
                    <a:close/>
                    <a:moveTo>
                      <a:pt x="0" y="4"/>
                    </a:moveTo>
                    <a:lnTo>
                      <a:pt x="37" y="4"/>
                    </a:lnTo>
                    <a:lnTo>
                      <a:pt x="37" y="10"/>
                    </a:lnTo>
                    <a:lnTo>
                      <a:pt x="0" y="10"/>
                    </a:lnTo>
                    <a:lnTo>
                      <a:pt x="0" y="4"/>
                    </a:lnTo>
                    <a:close/>
                    <a:moveTo>
                      <a:pt x="0" y="0"/>
                    </a:moveTo>
                    <a:lnTo>
                      <a:pt x="37" y="0"/>
                    </a:lnTo>
                    <a:lnTo>
                      <a:pt x="37" y="5"/>
                    </a:lnTo>
                    <a:lnTo>
                      <a:pt x="0" y="5"/>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80"/>
              <p:cNvSpPr>
                <a:spLocks noEditPoints="1"/>
              </p:cNvSpPr>
              <p:nvPr/>
            </p:nvSpPr>
            <p:spPr bwMode="auto">
              <a:xfrm>
                <a:off x="6135688" y="2743201"/>
                <a:ext cx="58738" cy="144463"/>
              </a:xfrm>
              <a:custGeom>
                <a:avLst/>
                <a:gdLst>
                  <a:gd name="T0" fmla="*/ 16 w 37"/>
                  <a:gd name="T1" fmla="*/ 88 h 91"/>
                  <a:gd name="T2" fmla="*/ 16 w 37"/>
                  <a:gd name="T3" fmla="*/ 87 h 91"/>
                  <a:gd name="T4" fmla="*/ 16 w 37"/>
                  <a:gd name="T5" fmla="*/ 3 h 91"/>
                  <a:gd name="T6" fmla="*/ 21 w 37"/>
                  <a:gd name="T7" fmla="*/ 3 h 91"/>
                  <a:gd name="T8" fmla="*/ 21 w 37"/>
                  <a:gd name="T9" fmla="*/ 87 h 91"/>
                  <a:gd name="T10" fmla="*/ 21 w 37"/>
                  <a:gd name="T11" fmla="*/ 88 h 91"/>
                  <a:gd name="T12" fmla="*/ 16 w 37"/>
                  <a:gd name="T13" fmla="*/ 88 h 91"/>
                  <a:gd name="T14" fmla="*/ 0 w 37"/>
                  <a:gd name="T15" fmla="*/ 85 h 91"/>
                  <a:gd name="T16" fmla="*/ 37 w 37"/>
                  <a:gd name="T17" fmla="*/ 85 h 91"/>
                  <a:gd name="T18" fmla="*/ 37 w 37"/>
                  <a:gd name="T19" fmla="*/ 91 h 91"/>
                  <a:gd name="T20" fmla="*/ 0 w 37"/>
                  <a:gd name="T21" fmla="*/ 91 h 91"/>
                  <a:gd name="T22" fmla="*/ 0 w 37"/>
                  <a:gd name="T23" fmla="*/ 85 h 91"/>
                  <a:gd name="T24" fmla="*/ 0 w 37"/>
                  <a:gd name="T25" fmla="*/ 0 h 91"/>
                  <a:gd name="T26" fmla="*/ 37 w 37"/>
                  <a:gd name="T27" fmla="*/ 0 h 91"/>
                  <a:gd name="T28" fmla="*/ 37 w 37"/>
                  <a:gd name="T29" fmla="*/ 6 h 91"/>
                  <a:gd name="T30" fmla="*/ 0 w 37"/>
                  <a:gd name="T31" fmla="*/ 6 h 91"/>
                  <a:gd name="T32" fmla="*/ 0 w 37"/>
                  <a:gd name="T33"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7" h="91">
                    <a:moveTo>
                      <a:pt x="16" y="88"/>
                    </a:moveTo>
                    <a:lnTo>
                      <a:pt x="16" y="87"/>
                    </a:lnTo>
                    <a:lnTo>
                      <a:pt x="16" y="3"/>
                    </a:lnTo>
                    <a:lnTo>
                      <a:pt x="21" y="3"/>
                    </a:lnTo>
                    <a:lnTo>
                      <a:pt x="21" y="87"/>
                    </a:lnTo>
                    <a:lnTo>
                      <a:pt x="21" y="88"/>
                    </a:lnTo>
                    <a:lnTo>
                      <a:pt x="16" y="88"/>
                    </a:lnTo>
                    <a:close/>
                    <a:moveTo>
                      <a:pt x="0" y="85"/>
                    </a:moveTo>
                    <a:lnTo>
                      <a:pt x="37" y="85"/>
                    </a:lnTo>
                    <a:lnTo>
                      <a:pt x="37" y="91"/>
                    </a:lnTo>
                    <a:lnTo>
                      <a:pt x="0" y="91"/>
                    </a:lnTo>
                    <a:lnTo>
                      <a:pt x="0" y="85"/>
                    </a:lnTo>
                    <a:close/>
                    <a:moveTo>
                      <a:pt x="0" y="0"/>
                    </a:moveTo>
                    <a:lnTo>
                      <a:pt x="37" y="0"/>
                    </a:lnTo>
                    <a:lnTo>
                      <a:pt x="37"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81"/>
              <p:cNvSpPr>
                <a:spLocks noEditPoints="1"/>
              </p:cNvSpPr>
              <p:nvPr/>
            </p:nvSpPr>
            <p:spPr bwMode="auto">
              <a:xfrm>
                <a:off x="6357938" y="2803525"/>
                <a:ext cx="57150" cy="33338"/>
              </a:xfrm>
              <a:custGeom>
                <a:avLst/>
                <a:gdLst>
                  <a:gd name="T0" fmla="*/ 15 w 36"/>
                  <a:gd name="T1" fmla="*/ 18 h 21"/>
                  <a:gd name="T2" fmla="*/ 15 w 36"/>
                  <a:gd name="T3" fmla="*/ 3 h 21"/>
                  <a:gd name="T4" fmla="*/ 21 w 36"/>
                  <a:gd name="T5" fmla="*/ 3 h 21"/>
                  <a:gd name="T6" fmla="*/ 21 w 36"/>
                  <a:gd name="T7" fmla="*/ 18 h 21"/>
                  <a:gd name="T8" fmla="*/ 15 w 36"/>
                  <a:gd name="T9" fmla="*/ 18 h 21"/>
                  <a:gd name="T10" fmla="*/ 0 w 36"/>
                  <a:gd name="T11" fmla="*/ 15 h 21"/>
                  <a:gd name="T12" fmla="*/ 36 w 36"/>
                  <a:gd name="T13" fmla="*/ 15 h 21"/>
                  <a:gd name="T14" fmla="*/ 36 w 36"/>
                  <a:gd name="T15" fmla="*/ 21 h 21"/>
                  <a:gd name="T16" fmla="*/ 0 w 36"/>
                  <a:gd name="T17" fmla="*/ 21 h 21"/>
                  <a:gd name="T18" fmla="*/ 0 w 36"/>
                  <a:gd name="T19" fmla="*/ 15 h 21"/>
                  <a:gd name="T20" fmla="*/ 0 w 36"/>
                  <a:gd name="T21" fmla="*/ 0 h 21"/>
                  <a:gd name="T22" fmla="*/ 36 w 36"/>
                  <a:gd name="T23" fmla="*/ 0 h 21"/>
                  <a:gd name="T24" fmla="*/ 36 w 36"/>
                  <a:gd name="T25" fmla="*/ 6 h 21"/>
                  <a:gd name="T26" fmla="*/ 0 w 36"/>
                  <a:gd name="T27" fmla="*/ 6 h 21"/>
                  <a:gd name="T28" fmla="*/ 0 w 36"/>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1">
                    <a:moveTo>
                      <a:pt x="15" y="18"/>
                    </a:moveTo>
                    <a:lnTo>
                      <a:pt x="15" y="3"/>
                    </a:lnTo>
                    <a:lnTo>
                      <a:pt x="21" y="3"/>
                    </a:lnTo>
                    <a:lnTo>
                      <a:pt x="21" y="18"/>
                    </a:lnTo>
                    <a:lnTo>
                      <a:pt x="15" y="18"/>
                    </a:lnTo>
                    <a:close/>
                    <a:moveTo>
                      <a:pt x="0" y="15"/>
                    </a:moveTo>
                    <a:lnTo>
                      <a:pt x="36" y="15"/>
                    </a:lnTo>
                    <a:lnTo>
                      <a:pt x="36" y="21"/>
                    </a:lnTo>
                    <a:lnTo>
                      <a:pt x="0" y="21"/>
                    </a:lnTo>
                    <a:lnTo>
                      <a:pt x="0" y="15"/>
                    </a:lnTo>
                    <a:close/>
                    <a:moveTo>
                      <a:pt x="0" y="0"/>
                    </a:moveTo>
                    <a:lnTo>
                      <a:pt x="36" y="0"/>
                    </a:lnTo>
                    <a:lnTo>
                      <a:pt x="36" y="6"/>
                    </a:lnTo>
                    <a:lnTo>
                      <a:pt x="0" y="6"/>
                    </a:lnTo>
                    <a:lnTo>
                      <a:pt x="0" y="0"/>
                    </a:lnTo>
                    <a:close/>
                  </a:path>
                </a:pathLst>
              </a:custGeom>
              <a:solidFill>
                <a:srgbClr val="000000"/>
              </a:solidFill>
              <a:ln w="3175"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82"/>
              <p:cNvSpPr>
                <a:spLocks noEditPoints="1"/>
              </p:cNvSpPr>
              <p:nvPr/>
            </p:nvSpPr>
            <p:spPr bwMode="auto">
              <a:xfrm>
                <a:off x="6578599" y="2516189"/>
                <a:ext cx="45719" cy="265113"/>
              </a:xfrm>
              <a:custGeom>
                <a:avLst/>
                <a:gdLst>
                  <a:gd name="T0" fmla="*/ 15 w 36"/>
                  <a:gd name="T1" fmla="*/ 165 h 167"/>
                  <a:gd name="T2" fmla="*/ 15 w 36"/>
                  <a:gd name="T3" fmla="*/ 3 h 167"/>
                  <a:gd name="T4" fmla="*/ 21 w 36"/>
                  <a:gd name="T5" fmla="*/ 3 h 167"/>
                  <a:gd name="T6" fmla="*/ 21 w 36"/>
                  <a:gd name="T7" fmla="*/ 165 h 167"/>
                  <a:gd name="T8" fmla="*/ 15 w 36"/>
                  <a:gd name="T9" fmla="*/ 165 h 167"/>
                  <a:gd name="T10" fmla="*/ 0 w 36"/>
                  <a:gd name="T11" fmla="*/ 162 h 167"/>
                  <a:gd name="T12" fmla="*/ 36 w 36"/>
                  <a:gd name="T13" fmla="*/ 162 h 167"/>
                  <a:gd name="T14" fmla="*/ 36 w 36"/>
                  <a:gd name="T15" fmla="*/ 167 h 167"/>
                  <a:gd name="T16" fmla="*/ 0 w 36"/>
                  <a:gd name="T17" fmla="*/ 167 h 167"/>
                  <a:gd name="T18" fmla="*/ 0 w 36"/>
                  <a:gd name="T19" fmla="*/ 162 h 167"/>
                  <a:gd name="T20" fmla="*/ 0 w 36"/>
                  <a:gd name="T21" fmla="*/ 0 h 167"/>
                  <a:gd name="T22" fmla="*/ 36 w 36"/>
                  <a:gd name="T23" fmla="*/ 0 h 167"/>
                  <a:gd name="T24" fmla="*/ 36 w 36"/>
                  <a:gd name="T25" fmla="*/ 6 h 167"/>
                  <a:gd name="T26" fmla="*/ 0 w 36"/>
                  <a:gd name="T27" fmla="*/ 6 h 167"/>
                  <a:gd name="T28" fmla="*/ 0 w 36"/>
                  <a:gd name="T29"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67">
                    <a:moveTo>
                      <a:pt x="15" y="165"/>
                    </a:moveTo>
                    <a:lnTo>
                      <a:pt x="15" y="3"/>
                    </a:lnTo>
                    <a:lnTo>
                      <a:pt x="21" y="3"/>
                    </a:lnTo>
                    <a:lnTo>
                      <a:pt x="21" y="165"/>
                    </a:lnTo>
                    <a:lnTo>
                      <a:pt x="15" y="165"/>
                    </a:lnTo>
                    <a:close/>
                    <a:moveTo>
                      <a:pt x="0" y="162"/>
                    </a:moveTo>
                    <a:lnTo>
                      <a:pt x="36" y="162"/>
                    </a:lnTo>
                    <a:lnTo>
                      <a:pt x="36" y="167"/>
                    </a:lnTo>
                    <a:lnTo>
                      <a:pt x="0" y="167"/>
                    </a:lnTo>
                    <a:lnTo>
                      <a:pt x="0" y="162"/>
                    </a:lnTo>
                    <a:close/>
                    <a:moveTo>
                      <a:pt x="0" y="0"/>
                    </a:moveTo>
                    <a:lnTo>
                      <a:pt x="36" y="0"/>
                    </a:lnTo>
                    <a:lnTo>
                      <a:pt x="36" y="6"/>
                    </a:lnTo>
                    <a:lnTo>
                      <a:pt x="0" y="6"/>
                    </a:lnTo>
                    <a:lnTo>
                      <a:pt x="0" y="0"/>
                    </a:lnTo>
                    <a:close/>
                  </a:path>
                </a:pathLst>
              </a:custGeom>
              <a:solidFill>
                <a:srgbClr val="000000"/>
              </a:solidFill>
              <a:ln w="0" cap="flat">
                <a:solidFill>
                  <a:srgbClr val="000000"/>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0" name="Rectangle 83"/>
              <p:cNvSpPr>
                <a:spLocks noChangeArrowheads="1"/>
              </p:cNvSpPr>
              <p:nvPr/>
            </p:nvSpPr>
            <p:spPr bwMode="auto">
              <a:xfrm>
                <a:off x="2738438" y="2198689"/>
                <a:ext cx="7938" cy="1957388"/>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84"/>
              <p:cNvSpPr>
                <a:spLocks noEditPoints="1"/>
              </p:cNvSpPr>
              <p:nvPr/>
            </p:nvSpPr>
            <p:spPr bwMode="auto">
              <a:xfrm>
                <a:off x="2703513" y="2193926"/>
                <a:ext cx="39688" cy="1966913"/>
              </a:xfrm>
              <a:custGeom>
                <a:avLst/>
                <a:gdLst>
                  <a:gd name="T0" fmla="*/ 0 w 25"/>
                  <a:gd name="T1" fmla="*/ 1233 h 1239"/>
                  <a:gd name="T2" fmla="*/ 25 w 25"/>
                  <a:gd name="T3" fmla="*/ 1233 h 1239"/>
                  <a:gd name="T4" fmla="*/ 25 w 25"/>
                  <a:gd name="T5" fmla="*/ 1239 h 1239"/>
                  <a:gd name="T6" fmla="*/ 0 w 25"/>
                  <a:gd name="T7" fmla="*/ 1239 h 1239"/>
                  <a:gd name="T8" fmla="*/ 0 w 25"/>
                  <a:gd name="T9" fmla="*/ 1233 h 1239"/>
                  <a:gd name="T10" fmla="*/ 0 w 25"/>
                  <a:gd name="T11" fmla="*/ 1080 h 1239"/>
                  <a:gd name="T12" fmla="*/ 25 w 25"/>
                  <a:gd name="T13" fmla="*/ 1080 h 1239"/>
                  <a:gd name="T14" fmla="*/ 25 w 25"/>
                  <a:gd name="T15" fmla="*/ 1086 h 1239"/>
                  <a:gd name="T16" fmla="*/ 0 w 25"/>
                  <a:gd name="T17" fmla="*/ 1086 h 1239"/>
                  <a:gd name="T18" fmla="*/ 0 w 25"/>
                  <a:gd name="T19" fmla="*/ 1080 h 1239"/>
                  <a:gd name="T20" fmla="*/ 0 w 25"/>
                  <a:gd name="T21" fmla="*/ 925 h 1239"/>
                  <a:gd name="T22" fmla="*/ 25 w 25"/>
                  <a:gd name="T23" fmla="*/ 925 h 1239"/>
                  <a:gd name="T24" fmla="*/ 25 w 25"/>
                  <a:gd name="T25" fmla="*/ 931 h 1239"/>
                  <a:gd name="T26" fmla="*/ 0 w 25"/>
                  <a:gd name="T27" fmla="*/ 931 h 1239"/>
                  <a:gd name="T28" fmla="*/ 0 w 25"/>
                  <a:gd name="T29" fmla="*/ 925 h 1239"/>
                  <a:gd name="T30" fmla="*/ 0 w 25"/>
                  <a:gd name="T31" fmla="*/ 771 h 1239"/>
                  <a:gd name="T32" fmla="*/ 25 w 25"/>
                  <a:gd name="T33" fmla="*/ 771 h 1239"/>
                  <a:gd name="T34" fmla="*/ 25 w 25"/>
                  <a:gd name="T35" fmla="*/ 777 h 1239"/>
                  <a:gd name="T36" fmla="*/ 0 w 25"/>
                  <a:gd name="T37" fmla="*/ 777 h 1239"/>
                  <a:gd name="T38" fmla="*/ 0 w 25"/>
                  <a:gd name="T39" fmla="*/ 771 h 1239"/>
                  <a:gd name="T40" fmla="*/ 0 w 25"/>
                  <a:gd name="T41" fmla="*/ 616 h 1239"/>
                  <a:gd name="T42" fmla="*/ 25 w 25"/>
                  <a:gd name="T43" fmla="*/ 616 h 1239"/>
                  <a:gd name="T44" fmla="*/ 25 w 25"/>
                  <a:gd name="T45" fmla="*/ 622 h 1239"/>
                  <a:gd name="T46" fmla="*/ 0 w 25"/>
                  <a:gd name="T47" fmla="*/ 622 h 1239"/>
                  <a:gd name="T48" fmla="*/ 0 w 25"/>
                  <a:gd name="T49" fmla="*/ 616 h 1239"/>
                  <a:gd name="T50" fmla="*/ 0 w 25"/>
                  <a:gd name="T51" fmla="*/ 463 h 1239"/>
                  <a:gd name="T52" fmla="*/ 25 w 25"/>
                  <a:gd name="T53" fmla="*/ 463 h 1239"/>
                  <a:gd name="T54" fmla="*/ 25 w 25"/>
                  <a:gd name="T55" fmla="*/ 468 h 1239"/>
                  <a:gd name="T56" fmla="*/ 0 w 25"/>
                  <a:gd name="T57" fmla="*/ 468 h 1239"/>
                  <a:gd name="T58" fmla="*/ 0 w 25"/>
                  <a:gd name="T59" fmla="*/ 463 h 1239"/>
                  <a:gd name="T60" fmla="*/ 0 w 25"/>
                  <a:gd name="T61" fmla="*/ 308 h 1239"/>
                  <a:gd name="T62" fmla="*/ 25 w 25"/>
                  <a:gd name="T63" fmla="*/ 308 h 1239"/>
                  <a:gd name="T64" fmla="*/ 25 w 25"/>
                  <a:gd name="T65" fmla="*/ 314 h 1239"/>
                  <a:gd name="T66" fmla="*/ 0 w 25"/>
                  <a:gd name="T67" fmla="*/ 314 h 1239"/>
                  <a:gd name="T68" fmla="*/ 0 w 25"/>
                  <a:gd name="T69" fmla="*/ 308 h 1239"/>
                  <a:gd name="T70" fmla="*/ 0 w 25"/>
                  <a:gd name="T71" fmla="*/ 154 h 1239"/>
                  <a:gd name="T72" fmla="*/ 25 w 25"/>
                  <a:gd name="T73" fmla="*/ 154 h 1239"/>
                  <a:gd name="T74" fmla="*/ 25 w 25"/>
                  <a:gd name="T75" fmla="*/ 159 h 1239"/>
                  <a:gd name="T76" fmla="*/ 0 w 25"/>
                  <a:gd name="T77" fmla="*/ 159 h 1239"/>
                  <a:gd name="T78" fmla="*/ 0 w 25"/>
                  <a:gd name="T79" fmla="*/ 154 h 1239"/>
                  <a:gd name="T80" fmla="*/ 0 w 25"/>
                  <a:gd name="T81" fmla="*/ 0 h 1239"/>
                  <a:gd name="T82" fmla="*/ 25 w 25"/>
                  <a:gd name="T83" fmla="*/ 0 h 1239"/>
                  <a:gd name="T84" fmla="*/ 25 w 25"/>
                  <a:gd name="T85" fmla="*/ 6 h 1239"/>
                  <a:gd name="T86" fmla="*/ 0 w 25"/>
                  <a:gd name="T87" fmla="*/ 6 h 1239"/>
                  <a:gd name="T88" fmla="*/ 0 w 25"/>
                  <a:gd name="T89" fmla="*/ 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 h="1239">
                    <a:moveTo>
                      <a:pt x="0" y="1233"/>
                    </a:moveTo>
                    <a:lnTo>
                      <a:pt x="25" y="1233"/>
                    </a:lnTo>
                    <a:lnTo>
                      <a:pt x="25" y="1239"/>
                    </a:lnTo>
                    <a:lnTo>
                      <a:pt x="0" y="1239"/>
                    </a:lnTo>
                    <a:lnTo>
                      <a:pt x="0" y="1233"/>
                    </a:lnTo>
                    <a:close/>
                    <a:moveTo>
                      <a:pt x="0" y="1080"/>
                    </a:moveTo>
                    <a:lnTo>
                      <a:pt x="25" y="1080"/>
                    </a:lnTo>
                    <a:lnTo>
                      <a:pt x="25" y="1086"/>
                    </a:lnTo>
                    <a:lnTo>
                      <a:pt x="0" y="1086"/>
                    </a:lnTo>
                    <a:lnTo>
                      <a:pt x="0" y="1080"/>
                    </a:lnTo>
                    <a:close/>
                    <a:moveTo>
                      <a:pt x="0" y="925"/>
                    </a:moveTo>
                    <a:lnTo>
                      <a:pt x="25" y="925"/>
                    </a:lnTo>
                    <a:lnTo>
                      <a:pt x="25" y="931"/>
                    </a:lnTo>
                    <a:lnTo>
                      <a:pt x="0" y="931"/>
                    </a:lnTo>
                    <a:lnTo>
                      <a:pt x="0" y="925"/>
                    </a:lnTo>
                    <a:close/>
                    <a:moveTo>
                      <a:pt x="0" y="771"/>
                    </a:moveTo>
                    <a:lnTo>
                      <a:pt x="25" y="771"/>
                    </a:lnTo>
                    <a:lnTo>
                      <a:pt x="25" y="777"/>
                    </a:lnTo>
                    <a:lnTo>
                      <a:pt x="0" y="777"/>
                    </a:lnTo>
                    <a:lnTo>
                      <a:pt x="0" y="771"/>
                    </a:lnTo>
                    <a:close/>
                    <a:moveTo>
                      <a:pt x="0" y="616"/>
                    </a:moveTo>
                    <a:lnTo>
                      <a:pt x="25" y="616"/>
                    </a:lnTo>
                    <a:lnTo>
                      <a:pt x="25" y="622"/>
                    </a:lnTo>
                    <a:lnTo>
                      <a:pt x="0" y="622"/>
                    </a:lnTo>
                    <a:lnTo>
                      <a:pt x="0" y="616"/>
                    </a:lnTo>
                    <a:close/>
                    <a:moveTo>
                      <a:pt x="0" y="463"/>
                    </a:moveTo>
                    <a:lnTo>
                      <a:pt x="25" y="463"/>
                    </a:lnTo>
                    <a:lnTo>
                      <a:pt x="25" y="468"/>
                    </a:lnTo>
                    <a:lnTo>
                      <a:pt x="0" y="468"/>
                    </a:lnTo>
                    <a:lnTo>
                      <a:pt x="0" y="463"/>
                    </a:lnTo>
                    <a:close/>
                    <a:moveTo>
                      <a:pt x="0" y="308"/>
                    </a:moveTo>
                    <a:lnTo>
                      <a:pt x="25" y="308"/>
                    </a:lnTo>
                    <a:lnTo>
                      <a:pt x="25" y="314"/>
                    </a:lnTo>
                    <a:lnTo>
                      <a:pt x="0" y="314"/>
                    </a:lnTo>
                    <a:lnTo>
                      <a:pt x="0" y="308"/>
                    </a:lnTo>
                    <a:close/>
                    <a:moveTo>
                      <a:pt x="0" y="154"/>
                    </a:moveTo>
                    <a:lnTo>
                      <a:pt x="25" y="154"/>
                    </a:lnTo>
                    <a:lnTo>
                      <a:pt x="25" y="159"/>
                    </a:lnTo>
                    <a:lnTo>
                      <a:pt x="0" y="159"/>
                    </a:lnTo>
                    <a:lnTo>
                      <a:pt x="0" y="154"/>
                    </a:lnTo>
                    <a:close/>
                    <a:moveTo>
                      <a:pt x="0" y="0"/>
                    </a:moveTo>
                    <a:lnTo>
                      <a:pt x="25" y="0"/>
                    </a:lnTo>
                    <a:lnTo>
                      <a:pt x="25" y="6"/>
                    </a:lnTo>
                    <a:lnTo>
                      <a:pt x="0" y="6"/>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2" name="Rectangle 85"/>
              <p:cNvSpPr>
                <a:spLocks noChangeArrowheads="1"/>
              </p:cNvSpPr>
              <p:nvPr/>
            </p:nvSpPr>
            <p:spPr bwMode="auto">
              <a:xfrm>
                <a:off x="2743202" y="4151314"/>
                <a:ext cx="3973513" cy="9525"/>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86"/>
              <p:cNvSpPr>
                <a:spLocks noEditPoints="1"/>
              </p:cNvSpPr>
              <p:nvPr/>
            </p:nvSpPr>
            <p:spPr bwMode="auto">
              <a:xfrm>
                <a:off x="2738438" y="4156076"/>
                <a:ext cx="3983038" cy="41275"/>
              </a:xfrm>
              <a:custGeom>
                <a:avLst/>
                <a:gdLst>
                  <a:gd name="T0" fmla="*/ 5 w 2509"/>
                  <a:gd name="T1" fmla="*/ 26 h 26"/>
                  <a:gd name="T2" fmla="*/ 0 w 2509"/>
                  <a:gd name="T3" fmla="*/ 0 h 26"/>
                  <a:gd name="T4" fmla="*/ 145 w 2509"/>
                  <a:gd name="T5" fmla="*/ 0 h 26"/>
                  <a:gd name="T6" fmla="*/ 139 w 2509"/>
                  <a:gd name="T7" fmla="*/ 26 h 26"/>
                  <a:gd name="T8" fmla="*/ 145 w 2509"/>
                  <a:gd name="T9" fmla="*/ 0 h 26"/>
                  <a:gd name="T10" fmla="*/ 284 w 2509"/>
                  <a:gd name="T11" fmla="*/ 26 h 26"/>
                  <a:gd name="T12" fmla="*/ 278 w 2509"/>
                  <a:gd name="T13" fmla="*/ 0 h 26"/>
                  <a:gd name="T14" fmla="*/ 423 w 2509"/>
                  <a:gd name="T15" fmla="*/ 0 h 26"/>
                  <a:gd name="T16" fmla="*/ 417 w 2509"/>
                  <a:gd name="T17" fmla="*/ 26 h 26"/>
                  <a:gd name="T18" fmla="*/ 423 w 2509"/>
                  <a:gd name="T19" fmla="*/ 0 h 26"/>
                  <a:gd name="T20" fmla="*/ 562 w 2509"/>
                  <a:gd name="T21" fmla="*/ 26 h 26"/>
                  <a:gd name="T22" fmla="*/ 556 w 2509"/>
                  <a:gd name="T23" fmla="*/ 0 h 26"/>
                  <a:gd name="T24" fmla="*/ 701 w 2509"/>
                  <a:gd name="T25" fmla="*/ 0 h 26"/>
                  <a:gd name="T26" fmla="*/ 696 w 2509"/>
                  <a:gd name="T27" fmla="*/ 26 h 26"/>
                  <a:gd name="T28" fmla="*/ 701 w 2509"/>
                  <a:gd name="T29" fmla="*/ 0 h 26"/>
                  <a:gd name="T30" fmla="*/ 841 w 2509"/>
                  <a:gd name="T31" fmla="*/ 26 h 26"/>
                  <a:gd name="T32" fmla="*/ 835 w 2509"/>
                  <a:gd name="T33" fmla="*/ 0 h 26"/>
                  <a:gd name="T34" fmla="*/ 980 w 2509"/>
                  <a:gd name="T35" fmla="*/ 0 h 26"/>
                  <a:gd name="T36" fmla="*/ 974 w 2509"/>
                  <a:gd name="T37" fmla="*/ 26 h 26"/>
                  <a:gd name="T38" fmla="*/ 980 w 2509"/>
                  <a:gd name="T39" fmla="*/ 0 h 26"/>
                  <a:gd name="T40" fmla="*/ 1119 w 2509"/>
                  <a:gd name="T41" fmla="*/ 26 h 26"/>
                  <a:gd name="T42" fmla="*/ 1113 w 2509"/>
                  <a:gd name="T43" fmla="*/ 0 h 26"/>
                  <a:gd name="T44" fmla="*/ 1257 w 2509"/>
                  <a:gd name="T45" fmla="*/ 0 h 26"/>
                  <a:gd name="T46" fmla="*/ 1251 w 2509"/>
                  <a:gd name="T47" fmla="*/ 26 h 26"/>
                  <a:gd name="T48" fmla="*/ 1257 w 2509"/>
                  <a:gd name="T49" fmla="*/ 0 h 26"/>
                  <a:gd name="T50" fmla="*/ 1396 w 2509"/>
                  <a:gd name="T51" fmla="*/ 26 h 26"/>
                  <a:gd name="T52" fmla="*/ 1391 w 2509"/>
                  <a:gd name="T53" fmla="*/ 0 h 26"/>
                  <a:gd name="T54" fmla="*/ 1536 w 2509"/>
                  <a:gd name="T55" fmla="*/ 0 h 26"/>
                  <a:gd name="T56" fmla="*/ 1530 w 2509"/>
                  <a:gd name="T57" fmla="*/ 26 h 26"/>
                  <a:gd name="T58" fmla="*/ 1536 w 2509"/>
                  <a:gd name="T59" fmla="*/ 0 h 26"/>
                  <a:gd name="T60" fmla="*/ 1675 w 2509"/>
                  <a:gd name="T61" fmla="*/ 26 h 26"/>
                  <a:gd name="T62" fmla="*/ 1669 w 2509"/>
                  <a:gd name="T63" fmla="*/ 0 h 26"/>
                  <a:gd name="T64" fmla="*/ 1814 w 2509"/>
                  <a:gd name="T65" fmla="*/ 0 h 26"/>
                  <a:gd name="T66" fmla="*/ 1808 w 2509"/>
                  <a:gd name="T67" fmla="*/ 26 h 26"/>
                  <a:gd name="T68" fmla="*/ 1814 w 2509"/>
                  <a:gd name="T69" fmla="*/ 0 h 26"/>
                  <a:gd name="T70" fmla="*/ 1953 w 2509"/>
                  <a:gd name="T71" fmla="*/ 26 h 26"/>
                  <a:gd name="T72" fmla="*/ 1947 w 2509"/>
                  <a:gd name="T73" fmla="*/ 0 h 26"/>
                  <a:gd name="T74" fmla="*/ 2092 w 2509"/>
                  <a:gd name="T75" fmla="*/ 0 h 26"/>
                  <a:gd name="T76" fmla="*/ 2087 w 2509"/>
                  <a:gd name="T77" fmla="*/ 26 h 26"/>
                  <a:gd name="T78" fmla="*/ 2092 w 2509"/>
                  <a:gd name="T79" fmla="*/ 0 h 26"/>
                  <a:gd name="T80" fmla="*/ 2232 w 2509"/>
                  <a:gd name="T81" fmla="*/ 26 h 26"/>
                  <a:gd name="T82" fmla="*/ 2226 w 2509"/>
                  <a:gd name="T83" fmla="*/ 0 h 26"/>
                  <a:gd name="T84" fmla="*/ 2370 w 2509"/>
                  <a:gd name="T85" fmla="*/ 0 h 26"/>
                  <a:gd name="T86" fmla="*/ 2364 w 2509"/>
                  <a:gd name="T87" fmla="*/ 26 h 26"/>
                  <a:gd name="T88" fmla="*/ 2370 w 2509"/>
                  <a:gd name="T89" fmla="*/ 0 h 26"/>
                  <a:gd name="T90" fmla="*/ 2509 w 2509"/>
                  <a:gd name="T91" fmla="*/ 26 h 26"/>
                  <a:gd name="T92" fmla="*/ 2503 w 2509"/>
                  <a:gd name="T93"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509" h="26">
                    <a:moveTo>
                      <a:pt x="5" y="0"/>
                    </a:moveTo>
                    <a:lnTo>
                      <a:pt x="5" y="26"/>
                    </a:lnTo>
                    <a:lnTo>
                      <a:pt x="0" y="26"/>
                    </a:lnTo>
                    <a:lnTo>
                      <a:pt x="0" y="0"/>
                    </a:lnTo>
                    <a:lnTo>
                      <a:pt x="5" y="0"/>
                    </a:lnTo>
                    <a:close/>
                    <a:moveTo>
                      <a:pt x="145" y="0"/>
                    </a:moveTo>
                    <a:lnTo>
                      <a:pt x="145" y="26"/>
                    </a:lnTo>
                    <a:lnTo>
                      <a:pt x="139" y="26"/>
                    </a:lnTo>
                    <a:lnTo>
                      <a:pt x="139" y="0"/>
                    </a:lnTo>
                    <a:lnTo>
                      <a:pt x="145" y="0"/>
                    </a:lnTo>
                    <a:close/>
                    <a:moveTo>
                      <a:pt x="284" y="0"/>
                    </a:moveTo>
                    <a:lnTo>
                      <a:pt x="284" y="26"/>
                    </a:lnTo>
                    <a:lnTo>
                      <a:pt x="278" y="26"/>
                    </a:lnTo>
                    <a:lnTo>
                      <a:pt x="278" y="0"/>
                    </a:lnTo>
                    <a:lnTo>
                      <a:pt x="284" y="0"/>
                    </a:lnTo>
                    <a:close/>
                    <a:moveTo>
                      <a:pt x="423" y="0"/>
                    </a:moveTo>
                    <a:lnTo>
                      <a:pt x="423" y="26"/>
                    </a:lnTo>
                    <a:lnTo>
                      <a:pt x="417" y="26"/>
                    </a:lnTo>
                    <a:lnTo>
                      <a:pt x="417" y="0"/>
                    </a:lnTo>
                    <a:lnTo>
                      <a:pt x="423" y="0"/>
                    </a:lnTo>
                    <a:close/>
                    <a:moveTo>
                      <a:pt x="562" y="0"/>
                    </a:moveTo>
                    <a:lnTo>
                      <a:pt x="562" y="26"/>
                    </a:lnTo>
                    <a:lnTo>
                      <a:pt x="556" y="26"/>
                    </a:lnTo>
                    <a:lnTo>
                      <a:pt x="556" y="0"/>
                    </a:lnTo>
                    <a:lnTo>
                      <a:pt x="562" y="0"/>
                    </a:lnTo>
                    <a:close/>
                    <a:moveTo>
                      <a:pt x="701" y="0"/>
                    </a:moveTo>
                    <a:lnTo>
                      <a:pt x="701" y="26"/>
                    </a:lnTo>
                    <a:lnTo>
                      <a:pt x="696" y="26"/>
                    </a:lnTo>
                    <a:lnTo>
                      <a:pt x="696" y="0"/>
                    </a:lnTo>
                    <a:lnTo>
                      <a:pt x="701" y="0"/>
                    </a:lnTo>
                    <a:close/>
                    <a:moveTo>
                      <a:pt x="841" y="0"/>
                    </a:moveTo>
                    <a:lnTo>
                      <a:pt x="841" y="26"/>
                    </a:lnTo>
                    <a:lnTo>
                      <a:pt x="835" y="26"/>
                    </a:lnTo>
                    <a:lnTo>
                      <a:pt x="835" y="0"/>
                    </a:lnTo>
                    <a:lnTo>
                      <a:pt x="841" y="0"/>
                    </a:lnTo>
                    <a:close/>
                    <a:moveTo>
                      <a:pt x="980" y="0"/>
                    </a:moveTo>
                    <a:lnTo>
                      <a:pt x="980" y="26"/>
                    </a:lnTo>
                    <a:lnTo>
                      <a:pt x="974" y="26"/>
                    </a:lnTo>
                    <a:lnTo>
                      <a:pt x="974" y="0"/>
                    </a:lnTo>
                    <a:lnTo>
                      <a:pt x="980" y="0"/>
                    </a:lnTo>
                    <a:close/>
                    <a:moveTo>
                      <a:pt x="1119" y="0"/>
                    </a:moveTo>
                    <a:lnTo>
                      <a:pt x="1119" y="26"/>
                    </a:lnTo>
                    <a:lnTo>
                      <a:pt x="1113" y="26"/>
                    </a:lnTo>
                    <a:lnTo>
                      <a:pt x="1113" y="0"/>
                    </a:lnTo>
                    <a:lnTo>
                      <a:pt x="1119" y="0"/>
                    </a:lnTo>
                    <a:close/>
                    <a:moveTo>
                      <a:pt x="1257" y="0"/>
                    </a:moveTo>
                    <a:lnTo>
                      <a:pt x="1257" y="26"/>
                    </a:lnTo>
                    <a:lnTo>
                      <a:pt x="1251" y="26"/>
                    </a:lnTo>
                    <a:lnTo>
                      <a:pt x="1251" y="0"/>
                    </a:lnTo>
                    <a:lnTo>
                      <a:pt x="1257" y="0"/>
                    </a:lnTo>
                    <a:close/>
                    <a:moveTo>
                      <a:pt x="1396" y="0"/>
                    </a:moveTo>
                    <a:lnTo>
                      <a:pt x="1396" y="26"/>
                    </a:lnTo>
                    <a:lnTo>
                      <a:pt x="1391" y="26"/>
                    </a:lnTo>
                    <a:lnTo>
                      <a:pt x="1391" y="0"/>
                    </a:lnTo>
                    <a:lnTo>
                      <a:pt x="1396" y="0"/>
                    </a:lnTo>
                    <a:close/>
                    <a:moveTo>
                      <a:pt x="1536" y="0"/>
                    </a:moveTo>
                    <a:lnTo>
                      <a:pt x="1536" y="26"/>
                    </a:lnTo>
                    <a:lnTo>
                      <a:pt x="1530" y="26"/>
                    </a:lnTo>
                    <a:lnTo>
                      <a:pt x="1530" y="0"/>
                    </a:lnTo>
                    <a:lnTo>
                      <a:pt x="1536" y="0"/>
                    </a:lnTo>
                    <a:close/>
                    <a:moveTo>
                      <a:pt x="1675" y="0"/>
                    </a:moveTo>
                    <a:lnTo>
                      <a:pt x="1675" y="26"/>
                    </a:lnTo>
                    <a:lnTo>
                      <a:pt x="1669" y="26"/>
                    </a:lnTo>
                    <a:lnTo>
                      <a:pt x="1669" y="0"/>
                    </a:lnTo>
                    <a:lnTo>
                      <a:pt x="1675" y="0"/>
                    </a:lnTo>
                    <a:close/>
                    <a:moveTo>
                      <a:pt x="1814" y="0"/>
                    </a:moveTo>
                    <a:lnTo>
                      <a:pt x="1814" y="26"/>
                    </a:lnTo>
                    <a:lnTo>
                      <a:pt x="1808" y="26"/>
                    </a:lnTo>
                    <a:lnTo>
                      <a:pt x="1808" y="0"/>
                    </a:lnTo>
                    <a:lnTo>
                      <a:pt x="1814" y="0"/>
                    </a:lnTo>
                    <a:close/>
                    <a:moveTo>
                      <a:pt x="1953" y="0"/>
                    </a:moveTo>
                    <a:lnTo>
                      <a:pt x="1953" y="26"/>
                    </a:lnTo>
                    <a:lnTo>
                      <a:pt x="1947" y="26"/>
                    </a:lnTo>
                    <a:lnTo>
                      <a:pt x="1947" y="0"/>
                    </a:lnTo>
                    <a:lnTo>
                      <a:pt x="1953" y="0"/>
                    </a:lnTo>
                    <a:close/>
                    <a:moveTo>
                      <a:pt x="2092" y="0"/>
                    </a:moveTo>
                    <a:lnTo>
                      <a:pt x="2092" y="26"/>
                    </a:lnTo>
                    <a:lnTo>
                      <a:pt x="2087" y="26"/>
                    </a:lnTo>
                    <a:lnTo>
                      <a:pt x="2087" y="0"/>
                    </a:lnTo>
                    <a:lnTo>
                      <a:pt x="2092" y="0"/>
                    </a:lnTo>
                    <a:close/>
                    <a:moveTo>
                      <a:pt x="2232" y="0"/>
                    </a:moveTo>
                    <a:lnTo>
                      <a:pt x="2232" y="26"/>
                    </a:lnTo>
                    <a:lnTo>
                      <a:pt x="2226" y="26"/>
                    </a:lnTo>
                    <a:lnTo>
                      <a:pt x="2226" y="0"/>
                    </a:lnTo>
                    <a:lnTo>
                      <a:pt x="2232" y="0"/>
                    </a:lnTo>
                    <a:close/>
                    <a:moveTo>
                      <a:pt x="2370" y="0"/>
                    </a:moveTo>
                    <a:lnTo>
                      <a:pt x="2370" y="26"/>
                    </a:lnTo>
                    <a:lnTo>
                      <a:pt x="2364" y="26"/>
                    </a:lnTo>
                    <a:lnTo>
                      <a:pt x="2364" y="0"/>
                    </a:lnTo>
                    <a:lnTo>
                      <a:pt x="2370" y="0"/>
                    </a:lnTo>
                    <a:close/>
                    <a:moveTo>
                      <a:pt x="2509" y="0"/>
                    </a:moveTo>
                    <a:lnTo>
                      <a:pt x="2509" y="26"/>
                    </a:lnTo>
                    <a:lnTo>
                      <a:pt x="2503" y="26"/>
                    </a:lnTo>
                    <a:lnTo>
                      <a:pt x="2503" y="0"/>
                    </a:lnTo>
                    <a:lnTo>
                      <a:pt x="2509"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US"/>
              </a:p>
            </p:txBody>
          </p:sp>
          <p:sp>
            <p:nvSpPr>
              <p:cNvPr id="104" name="Rectangle 87"/>
              <p:cNvSpPr>
                <a:spLocks noChangeArrowheads="1"/>
              </p:cNvSpPr>
              <p:nvPr/>
            </p:nvSpPr>
            <p:spPr bwMode="auto">
              <a:xfrm>
                <a:off x="2562225" y="4073525"/>
                <a:ext cx="7854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200" b="0" i="0" u="none" strike="noStrike" cap="none" normalizeH="0" baseline="0" smtClean="0">
                  <a:ln>
                    <a:noFill/>
                  </a:ln>
                  <a:solidFill>
                    <a:schemeClr val="tx1"/>
                  </a:solidFill>
                  <a:effectLst/>
                  <a:cs typeface="Arial" pitchFamily="34" charset="0"/>
                </a:endParaRPr>
              </a:p>
            </p:txBody>
          </p:sp>
          <p:sp>
            <p:nvSpPr>
              <p:cNvPr id="105" name="Rectangle 89"/>
              <p:cNvSpPr>
                <a:spLocks noChangeArrowheads="1"/>
              </p:cNvSpPr>
              <p:nvPr/>
            </p:nvSpPr>
            <p:spPr bwMode="auto">
              <a:xfrm>
                <a:off x="2368551" y="3582988"/>
                <a:ext cx="3141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1000</a:t>
                </a:r>
                <a:endParaRPr kumimoji="0" lang="en-US" altLang="en-US" sz="1200" b="0" i="0" u="none" strike="noStrike" cap="none" normalizeH="0" baseline="0" smtClean="0">
                  <a:ln>
                    <a:noFill/>
                  </a:ln>
                  <a:solidFill>
                    <a:schemeClr val="tx1"/>
                  </a:solidFill>
                  <a:effectLst/>
                  <a:cs typeface="Arial" pitchFamily="34" charset="0"/>
                </a:endParaRPr>
              </a:p>
            </p:txBody>
          </p:sp>
          <p:sp>
            <p:nvSpPr>
              <p:cNvPr id="106" name="Rectangle 91"/>
              <p:cNvSpPr>
                <a:spLocks noChangeArrowheads="1"/>
              </p:cNvSpPr>
              <p:nvPr/>
            </p:nvSpPr>
            <p:spPr bwMode="auto">
              <a:xfrm>
                <a:off x="2368551" y="3094039"/>
                <a:ext cx="3141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2000</a:t>
                </a:r>
                <a:endParaRPr kumimoji="0" lang="en-US" altLang="en-US" sz="1200" b="0" i="0" u="none" strike="noStrike" cap="none" normalizeH="0" baseline="0" smtClean="0">
                  <a:ln>
                    <a:noFill/>
                  </a:ln>
                  <a:solidFill>
                    <a:schemeClr val="tx1"/>
                  </a:solidFill>
                  <a:effectLst/>
                  <a:cs typeface="Arial" pitchFamily="34" charset="0"/>
                </a:endParaRPr>
              </a:p>
            </p:txBody>
          </p:sp>
          <p:sp>
            <p:nvSpPr>
              <p:cNvPr id="107" name="Rectangle 93"/>
              <p:cNvSpPr>
                <a:spLocks noChangeArrowheads="1"/>
              </p:cNvSpPr>
              <p:nvPr/>
            </p:nvSpPr>
            <p:spPr bwMode="auto">
              <a:xfrm>
                <a:off x="2368551" y="2603500"/>
                <a:ext cx="3141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rgbClr val="000000"/>
                    </a:solidFill>
                    <a:effectLst/>
                    <a:latin typeface="Calibri" pitchFamily="34" charset="0"/>
                    <a:cs typeface="Arial" pitchFamily="34" charset="0"/>
                  </a:rPr>
                  <a:t>3000</a:t>
                </a:r>
                <a:endParaRPr kumimoji="0" lang="en-US" altLang="en-US" sz="1200" b="0" i="0" u="none" strike="noStrike" cap="none" normalizeH="0" baseline="0" smtClean="0">
                  <a:ln>
                    <a:noFill/>
                  </a:ln>
                  <a:solidFill>
                    <a:schemeClr val="tx1"/>
                  </a:solidFill>
                  <a:effectLst/>
                  <a:cs typeface="Arial" pitchFamily="34" charset="0"/>
                </a:endParaRPr>
              </a:p>
            </p:txBody>
          </p:sp>
          <p:sp>
            <p:nvSpPr>
              <p:cNvPr id="108" name="Rectangle 95"/>
              <p:cNvSpPr>
                <a:spLocks noChangeArrowheads="1"/>
              </p:cNvSpPr>
              <p:nvPr/>
            </p:nvSpPr>
            <p:spPr bwMode="auto">
              <a:xfrm>
                <a:off x="2368551" y="2114551"/>
                <a:ext cx="31418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rgbClr val="000000"/>
                    </a:solidFill>
                    <a:effectLst/>
                    <a:latin typeface="Calibri" pitchFamily="34" charset="0"/>
                    <a:cs typeface="Arial" pitchFamily="34" charset="0"/>
                  </a:rPr>
                  <a:t>4000</a:t>
                </a:r>
                <a:endParaRPr kumimoji="0" lang="en-US" altLang="en-US" sz="1200" b="0" i="0" u="none" strike="noStrike" cap="none" normalizeH="0" baseline="0" dirty="0" smtClean="0">
                  <a:ln>
                    <a:noFill/>
                  </a:ln>
                  <a:solidFill>
                    <a:schemeClr val="tx1"/>
                  </a:solidFill>
                  <a:effectLst/>
                  <a:cs typeface="Arial" pitchFamily="34" charset="0"/>
                </a:endParaRPr>
              </a:p>
            </p:txBody>
          </p:sp>
          <p:sp>
            <p:nvSpPr>
              <p:cNvPr id="109" name="Freeform 97"/>
              <p:cNvSpPr>
                <a:spLocks noEditPoints="1"/>
              </p:cNvSpPr>
              <p:nvPr/>
            </p:nvSpPr>
            <p:spPr bwMode="auto">
              <a:xfrm rot="18858746">
                <a:off x="2899576" y="4276725"/>
                <a:ext cx="376238" cy="382588"/>
              </a:xfrm>
              <a:custGeom>
                <a:avLst/>
                <a:gdLst>
                  <a:gd name="T0" fmla="*/ 638 w 3943"/>
                  <a:gd name="T1" fmla="*/ 3960 h 4021"/>
                  <a:gd name="T2" fmla="*/ 470 w 3943"/>
                  <a:gd name="T3" fmla="*/ 4006 h 4021"/>
                  <a:gd name="T4" fmla="*/ 569 w 3943"/>
                  <a:gd name="T5" fmla="*/ 3893 h 4021"/>
                  <a:gd name="T6" fmla="*/ 599 w 3943"/>
                  <a:gd name="T7" fmla="*/ 3575 h 4021"/>
                  <a:gd name="T8" fmla="*/ 313 w 3943"/>
                  <a:gd name="T9" fmla="*/ 3718 h 4021"/>
                  <a:gd name="T10" fmla="*/ 269 w 3943"/>
                  <a:gd name="T11" fmla="*/ 3650 h 4021"/>
                  <a:gd name="T12" fmla="*/ 299 w 3943"/>
                  <a:gd name="T13" fmla="*/ 3328 h 4021"/>
                  <a:gd name="T14" fmla="*/ 77 w 3943"/>
                  <a:gd name="T15" fmla="*/ 3524 h 4021"/>
                  <a:gd name="T16" fmla="*/ 13 w 3943"/>
                  <a:gd name="T17" fmla="*/ 3516 h 4021"/>
                  <a:gd name="T18" fmla="*/ 53 w 3943"/>
                  <a:gd name="T19" fmla="*/ 3344 h 4021"/>
                  <a:gd name="T20" fmla="*/ 459 w 3943"/>
                  <a:gd name="T21" fmla="*/ 3322 h 4021"/>
                  <a:gd name="T22" fmla="*/ 594 w 3943"/>
                  <a:gd name="T23" fmla="*/ 3466 h 4021"/>
                  <a:gd name="T24" fmla="*/ 1367 w 3943"/>
                  <a:gd name="T25" fmla="*/ 3219 h 4021"/>
                  <a:gd name="T26" fmla="*/ 1005 w 3943"/>
                  <a:gd name="T27" fmla="*/ 3522 h 4021"/>
                  <a:gd name="T28" fmla="*/ 662 w 3943"/>
                  <a:gd name="T29" fmla="*/ 2899 h 4021"/>
                  <a:gd name="T30" fmla="*/ 551 w 3943"/>
                  <a:gd name="T31" fmla="*/ 3072 h 4021"/>
                  <a:gd name="T32" fmla="*/ 599 w 3943"/>
                  <a:gd name="T33" fmla="*/ 2798 h 4021"/>
                  <a:gd name="T34" fmla="*/ 671 w 3943"/>
                  <a:gd name="T35" fmla="*/ 2750 h 4021"/>
                  <a:gd name="T36" fmla="*/ 1348 w 3943"/>
                  <a:gd name="T37" fmla="*/ 3179 h 4021"/>
                  <a:gd name="T38" fmla="*/ 1539 w 3943"/>
                  <a:gd name="T39" fmla="*/ 3051 h 4021"/>
                  <a:gd name="T40" fmla="*/ 1472 w 3943"/>
                  <a:gd name="T41" fmla="*/ 3007 h 4021"/>
                  <a:gd name="T42" fmla="*/ 1094 w 3943"/>
                  <a:gd name="T43" fmla="*/ 2615 h 4021"/>
                  <a:gd name="T44" fmla="*/ 1028 w 3943"/>
                  <a:gd name="T45" fmla="*/ 2564 h 4021"/>
                  <a:gd name="T46" fmla="*/ 1108 w 3943"/>
                  <a:gd name="T47" fmla="*/ 2287 h 4021"/>
                  <a:gd name="T48" fmla="*/ 1786 w 3943"/>
                  <a:gd name="T49" fmla="*/ 2677 h 4021"/>
                  <a:gd name="T50" fmla="*/ 2097 w 3943"/>
                  <a:gd name="T51" fmla="*/ 2008 h 4021"/>
                  <a:gd name="T52" fmla="*/ 2058 w 3943"/>
                  <a:gd name="T53" fmla="*/ 2544 h 4021"/>
                  <a:gd name="T54" fmla="*/ 1909 w 3943"/>
                  <a:gd name="T55" fmla="*/ 2556 h 4021"/>
                  <a:gd name="T56" fmla="*/ 1995 w 3943"/>
                  <a:gd name="T57" fmla="*/ 2478 h 4021"/>
                  <a:gd name="T58" fmla="*/ 1967 w 3943"/>
                  <a:gd name="T59" fmla="*/ 2143 h 4021"/>
                  <a:gd name="T60" fmla="*/ 1485 w 3943"/>
                  <a:gd name="T61" fmla="*/ 2145 h 4021"/>
                  <a:gd name="T62" fmla="*/ 1781 w 3943"/>
                  <a:gd name="T63" fmla="*/ 1763 h 4021"/>
                  <a:gd name="T64" fmla="*/ 1741 w 3943"/>
                  <a:gd name="T65" fmla="*/ 1864 h 4021"/>
                  <a:gd name="T66" fmla="*/ 1622 w 3943"/>
                  <a:gd name="T67" fmla="*/ 2145 h 4021"/>
                  <a:gd name="T68" fmla="*/ 1935 w 3943"/>
                  <a:gd name="T69" fmla="*/ 1997 h 4021"/>
                  <a:gd name="T70" fmla="*/ 2518 w 3943"/>
                  <a:gd name="T71" fmla="*/ 2050 h 4021"/>
                  <a:gd name="T72" fmla="*/ 1956 w 3943"/>
                  <a:gd name="T73" fmla="*/ 1474 h 4021"/>
                  <a:gd name="T74" fmla="*/ 2461 w 3943"/>
                  <a:gd name="T75" fmla="*/ 1544 h 4021"/>
                  <a:gd name="T76" fmla="*/ 2093 w 3943"/>
                  <a:gd name="T77" fmla="*/ 1422 h 4021"/>
                  <a:gd name="T78" fmla="*/ 2421 w 3943"/>
                  <a:gd name="T79" fmla="*/ 1945 h 4021"/>
                  <a:gd name="T80" fmla="*/ 2572 w 3943"/>
                  <a:gd name="T81" fmla="*/ 1673 h 4021"/>
                  <a:gd name="T82" fmla="*/ 3594 w 3943"/>
                  <a:gd name="T83" fmla="*/ 999 h 4021"/>
                  <a:gd name="T84" fmla="*/ 3317 w 3943"/>
                  <a:gd name="T85" fmla="*/ 961 h 4021"/>
                  <a:gd name="T86" fmla="*/ 3137 w 3943"/>
                  <a:gd name="T87" fmla="*/ 1458 h 4021"/>
                  <a:gd name="T88" fmla="*/ 2717 w 3943"/>
                  <a:gd name="T89" fmla="*/ 697 h 4021"/>
                  <a:gd name="T90" fmla="*/ 2813 w 3943"/>
                  <a:gd name="T91" fmla="*/ 602 h 4021"/>
                  <a:gd name="T92" fmla="*/ 3234 w 3943"/>
                  <a:gd name="T93" fmla="*/ 919 h 4021"/>
                  <a:gd name="T94" fmla="*/ 3832 w 3943"/>
                  <a:gd name="T95" fmla="*/ 775 h 4021"/>
                  <a:gd name="T96" fmla="*/ 3635 w 3943"/>
                  <a:gd name="T97" fmla="*/ 880 h 4021"/>
                  <a:gd name="T98" fmla="*/ 3591 w 3943"/>
                  <a:gd name="T99" fmla="*/ 813 h 4021"/>
                  <a:gd name="T100" fmla="*/ 3835 w 3943"/>
                  <a:gd name="T101" fmla="*/ 581 h 4021"/>
                  <a:gd name="T102" fmla="*/ 3512 w 3943"/>
                  <a:gd name="T103" fmla="*/ 481 h 4021"/>
                  <a:gd name="T104" fmla="*/ 3122 w 3943"/>
                  <a:gd name="T105" fmla="*/ 296 h 4021"/>
                  <a:gd name="T106" fmla="*/ 3449 w 3943"/>
                  <a:gd name="T107" fmla="*/ 22 h 4021"/>
                  <a:gd name="T108" fmla="*/ 3487 w 3943"/>
                  <a:gd name="T109" fmla="*/ 380 h 4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43" h="4021">
                    <a:moveTo>
                      <a:pt x="728" y="3522"/>
                    </a:moveTo>
                    <a:cubicBezTo>
                      <a:pt x="756" y="3549"/>
                      <a:pt x="775" y="3579"/>
                      <a:pt x="788" y="3610"/>
                    </a:cubicBezTo>
                    <a:cubicBezTo>
                      <a:pt x="800" y="3641"/>
                      <a:pt x="805" y="3674"/>
                      <a:pt x="803" y="3707"/>
                    </a:cubicBezTo>
                    <a:cubicBezTo>
                      <a:pt x="801" y="3740"/>
                      <a:pt x="791" y="3774"/>
                      <a:pt x="774" y="3808"/>
                    </a:cubicBezTo>
                    <a:cubicBezTo>
                      <a:pt x="756" y="3843"/>
                      <a:pt x="731" y="3876"/>
                      <a:pt x="698" y="3909"/>
                    </a:cubicBezTo>
                    <a:cubicBezTo>
                      <a:pt x="678" y="3929"/>
                      <a:pt x="658" y="3946"/>
                      <a:pt x="638" y="3960"/>
                    </a:cubicBezTo>
                    <a:cubicBezTo>
                      <a:pt x="617" y="3974"/>
                      <a:pt x="598" y="3986"/>
                      <a:pt x="580" y="3995"/>
                    </a:cubicBezTo>
                    <a:cubicBezTo>
                      <a:pt x="562" y="4004"/>
                      <a:pt x="546" y="4010"/>
                      <a:pt x="533" y="4014"/>
                    </a:cubicBezTo>
                    <a:cubicBezTo>
                      <a:pt x="519" y="4018"/>
                      <a:pt x="510" y="4021"/>
                      <a:pt x="506" y="4021"/>
                    </a:cubicBezTo>
                    <a:cubicBezTo>
                      <a:pt x="501" y="4021"/>
                      <a:pt x="497" y="4021"/>
                      <a:pt x="494" y="4020"/>
                    </a:cubicBezTo>
                    <a:cubicBezTo>
                      <a:pt x="491" y="4019"/>
                      <a:pt x="487" y="4017"/>
                      <a:pt x="483" y="4015"/>
                    </a:cubicBezTo>
                    <a:cubicBezTo>
                      <a:pt x="479" y="4013"/>
                      <a:pt x="475" y="4010"/>
                      <a:pt x="470" y="4006"/>
                    </a:cubicBezTo>
                    <a:cubicBezTo>
                      <a:pt x="465" y="4002"/>
                      <a:pt x="459" y="3997"/>
                      <a:pt x="453" y="3990"/>
                    </a:cubicBezTo>
                    <a:cubicBezTo>
                      <a:pt x="442" y="3979"/>
                      <a:pt x="435" y="3971"/>
                      <a:pt x="433" y="3964"/>
                    </a:cubicBezTo>
                    <a:cubicBezTo>
                      <a:pt x="431" y="3958"/>
                      <a:pt x="432" y="3952"/>
                      <a:pt x="436" y="3948"/>
                    </a:cubicBezTo>
                    <a:cubicBezTo>
                      <a:pt x="439" y="3945"/>
                      <a:pt x="447" y="3942"/>
                      <a:pt x="460" y="3939"/>
                    </a:cubicBezTo>
                    <a:cubicBezTo>
                      <a:pt x="473" y="3935"/>
                      <a:pt x="489" y="3930"/>
                      <a:pt x="508" y="3923"/>
                    </a:cubicBezTo>
                    <a:cubicBezTo>
                      <a:pt x="527" y="3915"/>
                      <a:pt x="547" y="3905"/>
                      <a:pt x="569" y="3893"/>
                    </a:cubicBezTo>
                    <a:cubicBezTo>
                      <a:pt x="592" y="3880"/>
                      <a:pt x="614" y="3863"/>
                      <a:pt x="635" y="3842"/>
                    </a:cubicBezTo>
                    <a:cubicBezTo>
                      <a:pt x="656" y="3821"/>
                      <a:pt x="671" y="3801"/>
                      <a:pt x="682" y="3780"/>
                    </a:cubicBezTo>
                    <a:cubicBezTo>
                      <a:pt x="692" y="3759"/>
                      <a:pt x="698" y="3738"/>
                      <a:pt x="699" y="3718"/>
                    </a:cubicBezTo>
                    <a:cubicBezTo>
                      <a:pt x="700" y="3698"/>
                      <a:pt x="697" y="3679"/>
                      <a:pt x="689" y="3661"/>
                    </a:cubicBezTo>
                    <a:cubicBezTo>
                      <a:pt x="682" y="3642"/>
                      <a:pt x="670" y="3625"/>
                      <a:pt x="655" y="3610"/>
                    </a:cubicBezTo>
                    <a:cubicBezTo>
                      <a:pt x="638" y="3593"/>
                      <a:pt x="620" y="3582"/>
                      <a:pt x="599" y="3575"/>
                    </a:cubicBezTo>
                    <a:cubicBezTo>
                      <a:pt x="579" y="3568"/>
                      <a:pt x="558" y="3567"/>
                      <a:pt x="535" y="3570"/>
                    </a:cubicBezTo>
                    <a:cubicBezTo>
                      <a:pt x="512" y="3573"/>
                      <a:pt x="488" y="3582"/>
                      <a:pt x="464" y="3596"/>
                    </a:cubicBezTo>
                    <a:cubicBezTo>
                      <a:pt x="440" y="3610"/>
                      <a:pt x="415" y="3629"/>
                      <a:pt x="391" y="3653"/>
                    </a:cubicBezTo>
                    <a:lnTo>
                      <a:pt x="333" y="3711"/>
                    </a:lnTo>
                    <a:cubicBezTo>
                      <a:pt x="330" y="3714"/>
                      <a:pt x="327" y="3716"/>
                      <a:pt x="324" y="3717"/>
                    </a:cubicBezTo>
                    <a:cubicBezTo>
                      <a:pt x="320" y="3718"/>
                      <a:pt x="317" y="3719"/>
                      <a:pt x="313" y="3718"/>
                    </a:cubicBezTo>
                    <a:cubicBezTo>
                      <a:pt x="308" y="3717"/>
                      <a:pt x="304" y="3715"/>
                      <a:pt x="299" y="3713"/>
                    </a:cubicBezTo>
                    <a:cubicBezTo>
                      <a:pt x="294" y="3710"/>
                      <a:pt x="288" y="3705"/>
                      <a:pt x="281" y="3699"/>
                    </a:cubicBezTo>
                    <a:cubicBezTo>
                      <a:pt x="276" y="3693"/>
                      <a:pt x="271" y="3688"/>
                      <a:pt x="268" y="3683"/>
                    </a:cubicBezTo>
                    <a:cubicBezTo>
                      <a:pt x="265" y="3678"/>
                      <a:pt x="264" y="3674"/>
                      <a:pt x="263" y="3670"/>
                    </a:cubicBezTo>
                    <a:cubicBezTo>
                      <a:pt x="262" y="3666"/>
                      <a:pt x="263" y="3662"/>
                      <a:pt x="264" y="3659"/>
                    </a:cubicBezTo>
                    <a:cubicBezTo>
                      <a:pt x="265" y="3656"/>
                      <a:pt x="267" y="3653"/>
                      <a:pt x="269" y="3650"/>
                    </a:cubicBezTo>
                    <a:lnTo>
                      <a:pt x="321" y="3598"/>
                    </a:lnTo>
                    <a:cubicBezTo>
                      <a:pt x="341" y="3578"/>
                      <a:pt x="357" y="3557"/>
                      <a:pt x="368" y="3536"/>
                    </a:cubicBezTo>
                    <a:cubicBezTo>
                      <a:pt x="379" y="3515"/>
                      <a:pt x="385" y="3494"/>
                      <a:pt x="386" y="3473"/>
                    </a:cubicBezTo>
                    <a:cubicBezTo>
                      <a:pt x="388" y="3452"/>
                      <a:pt x="384" y="3432"/>
                      <a:pt x="377" y="3412"/>
                    </a:cubicBezTo>
                    <a:cubicBezTo>
                      <a:pt x="369" y="3393"/>
                      <a:pt x="357" y="3374"/>
                      <a:pt x="340" y="3358"/>
                    </a:cubicBezTo>
                    <a:cubicBezTo>
                      <a:pt x="328" y="3345"/>
                      <a:pt x="314" y="3336"/>
                      <a:pt x="299" y="3328"/>
                    </a:cubicBezTo>
                    <a:cubicBezTo>
                      <a:pt x="284" y="3321"/>
                      <a:pt x="268" y="3317"/>
                      <a:pt x="252" y="3317"/>
                    </a:cubicBezTo>
                    <a:cubicBezTo>
                      <a:pt x="236" y="3317"/>
                      <a:pt x="219" y="3321"/>
                      <a:pt x="202" y="3328"/>
                    </a:cubicBezTo>
                    <a:cubicBezTo>
                      <a:pt x="185" y="3336"/>
                      <a:pt x="168" y="3348"/>
                      <a:pt x="152" y="3364"/>
                    </a:cubicBezTo>
                    <a:cubicBezTo>
                      <a:pt x="134" y="3382"/>
                      <a:pt x="121" y="3401"/>
                      <a:pt x="111" y="3421"/>
                    </a:cubicBezTo>
                    <a:cubicBezTo>
                      <a:pt x="102" y="3441"/>
                      <a:pt x="94" y="3460"/>
                      <a:pt x="89" y="3478"/>
                    </a:cubicBezTo>
                    <a:cubicBezTo>
                      <a:pt x="83" y="3495"/>
                      <a:pt x="79" y="3511"/>
                      <a:pt x="77" y="3524"/>
                    </a:cubicBezTo>
                    <a:cubicBezTo>
                      <a:pt x="75" y="3537"/>
                      <a:pt x="72" y="3545"/>
                      <a:pt x="69" y="3548"/>
                    </a:cubicBezTo>
                    <a:cubicBezTo>
                      <a:pt x="67" y="3550"/>
                      <a:pt x="65" y="3551"/>
                      <a:pt x="62" y="3552"/>
                    </a:cubicBezTo>
                    <a:cubicBezTo>
                      <a:pt x="60" y="3553"/>
                      <a:pt x="57" y="3553"/>
                      <a:pt x="53" y="3552"/>
                    </a:cubicBezTo>
                    <a:cubicBezTo>
                      <a:pt x="50" y="3551"/>
                      <a:pt x="46" y="3548"/>
                      <a:pt x="42" y="3545"/>
                    </a:cubicBezTo>
                    <a:cubicBezTo>
                      <a:pt x="37" y="3541"/>
                      <a:pt x="31" y="3536"/>
                      <a:pt x="25" y="3529"/>
                    </a:cubicBezTo>
                    <a:cubicBezTo>
                      <a:pt x="20" y="3524"/>
                      <a:pt x="16" y="3520"/>
                      <a:pt x="13" y="3516"/>
                    </a:cubicBezTo>
                    <a:cubicBezTo>
                      <a:pt x="10" y="3513"/>
                      <a:pt x="7" y="3509"/>
                      <a:pt x="6" y="3505"/>
                    </a:cubicBezTo>
                    <a:cubicBezTo>
                      <a:pt x="4" y="3502"/>
                      <a:pt x="3" y="3498"/>
                      <a:pt x="2" y="3495"/>
                    </a:cubicBezTo>
                    <a:cubicBezTo>
                      <a:pt x="1" y="3492"/>
                      <a:pt x="0" y="3487"/>
                      <a:pt x="0" y="3481"/>
                    </a:cubicBezTo>
                    <a:cubicBezTo>
                      <a:pt x="0" y="3476"/>
                      <a:pt x="2" y="3465"/>
                      <a:pt x="5" y="3451"/>
                    </a:cubicBezTo>
                    <a:cubicBezTo>
                      <a:pt x="9" y="3437"/>
                      <a:pt x="14" y="3420"/>
                      <a:pt x="22" y="3402"/>
                    </a:cubicBezTo>
                    <a:cubicBezTo>
                      <a:pt x="29" y="3384"/>
                      <a:pt x="40" y="3364"/>
                      <a:pt x="53" y="3344"/>
                    </a:cubicBezTo>
                    <a:cubicBezTo>
                      <a:pt x="67" y="3323"/>
                      <a:pt x="83" y="3303"/>
                      <a:pt x="103" y="3283"/>
                    </a:cubicBezTo>
                    <a:cubicBezTo>
                      <a:pt x="130" y="3256"/>
                      <a:pt x="158" y="3235"/>
                      <a:pt x="186" y="3221"/>
                    </a:cubicBezTo>
                    <a:cubicBezTo>
                      <a:pt x="213" y="3208"/>
                      <a:pt x="241" y="3200"/>
                      <a:pt x="267" y="3199"/>
                    </a:cubicBezTo>
                    <a:cubicBezTo>
                      <a:pt x="294" y="3198"/>
                      <a:pt x="320" y="3203"/>
                      <a:pt x="345" y="3214"/>
                    </a:cubicBezTo>
                    <a:cubicBezTo>
                      <a:pt x="369" y="3225"/>
                      <a:pt x="393" y="3241"/>
                      <a:pt x="414" y="3263"/>
                    </a:cubicBezTo>
                    <a:cubicBezTo>
                      <a:pt x="433" y="3282"/>
                      <a:pt x="448" y="3302"/>
                      <a:pt x="459" y="3322"/>
                    </a:cubicBezTo>
                    <a:cubicBezTo>
                      <a:pt x="470" y="3343"/>
                      <a:pt x="477" y="3365"/>
                      <a:pt x="480" y="3387"/>
                    </a:cubicBezTo>
                    <a:cubicBezTo>
                      <a:pt x="483" y="3409"/>
                      <a:pt x="482" y="3431"/>
                      <a:pt x="477" y="3453"/>
                    </a:cubicBezTo>
                    <a:cubicBezTo>
                      <a:pt x="472" y="3476"/>
                      <a:pt x="462" y="3498"/>
                      <a:pt x="447" y="3519"/>
                    </a:cubicBezTo>
                    <a:lnTo>
                      <a:pt x="448" y="3520"/>
                    </a:lnTo>
                    <a:cubicBezTo>
                      <a:pt x="471" y="3502"/>
                      <a:pt x="495" y="3488"/>
                      <a:pt x="520" y="3479"/>
                    </a:cubicBezTo>
                    <a:cubicBezTo>
                      <a:pt x="545" y="3470"/>
                      <a:pt x="570" y="3466"/>
                      <a:pt x="594" y="3466"/>
                    </a:cubicBezTo>
                    <a:cubicBezTo>
                      <a:pt x="619" y="3466"/>
                      <a:pt x="642" y="3470"/>
                      <a:pt x="666" y="3480"/>
                    </a:cubicBezTo>
                    <a:cubicBezTo>
                      <a:pt x="689" y="3489"/>
                      <a:pt x="710" y="3503"/>
                      <a:pt x="728" y="3522"/>
                    </a:cubicBezTo>
                    <a:close/>
                    <a:moveTo>
                      <a:pt x="1348" y="3179"/>
                    </a:moveTo>
                    <a:cubicBezTo>
                      <a:pt x="1354" y="3185"/>
                      <a:pt x="1358" y="3191"/>
                      <a:pt x="1361" y="3196"/>
                    </a:cubicBezTo>
                    <a:cubicBezTo>
                      <a:pt x="1364" y="3200"/>
                      <a:pt x="1366" y="3205"/>
                      <a:pt x="1367" y="3209"/>
                    </a:cubicBezTo>
                    <a:cubicBezTo>
                      <a:pt x="1368" y="3213"/>
                      <a:pt x="1368" y="3216"/>
                      <a:pt x="1367" y="3219"/>
                    </a:cubicBezTo>
                    <a:cubicBezTo>
                      <a:pt x="1366" y="3222"/>
                      <a:pt x="1365" y="3225"/>
                      <a:pt x="1363" y="3227"/>
                    </a:cubicBezTo>
                    <a:lnTo>
                      <a:pt x="1053" y="3537"/>
                    </a:lnTo>
                    <a:cubicBezTo>
                      <a:pt x="1051" y="3539"/>
                      <a:pt x="1048" y="3541"/>
                      <a:pt x="1045" y="3541"/>
                    </a:cubicBezTo>
                    <a:cubicBezTo>
                      <a:pt x="1042" y="3542"/>
                      <a:pt x="1039" y="3542"/>
                      <a:pt x="1035" y="3541"/>
                    </a:cubicBezTo>
                    <a:cubicBezTo>
                      <a:pt x="1031" y="3541"/>
                      <a:pt x="1026" y="3539"/>
                      <a:pt x="1021" y="3536"/>
                    </a:cubicBezTo>
                    <a:cubicBezTo>
                      <a:pt x="1016" y="3533"/>
                      <a:pt x="1011" y="3528"/>
                      <a:pt x="1005" y="3522"/>
                    </a:cubicBezTo>
                    <a:cubicBezTo>
                      <a:pt x="1000" y="3517"/>
                      <a:pt x="995" y="3512"/>
                      <a:pt x="992" y="3507"/>
                    </a:cubicBezTo>
                    <a:cubicBezTo>
                      <a:pt x="989" y="3502"/>
                      <a:pt x="987" y="3498"/>
                      <a:pt x="986" y="3494"/>
                    </a:cubicBezTo>
                    <a:cubicBezTo>
                      <a:pt x="985" y="3490"/>
                      <a:pt x="984" y="3486"/>
                      <a:pt x="985" y="3483"/>
                    </a:cubicBezTo>
                    <a:cubicBezTo>
                      <a:pt x="985" y="3479"/>
                      <a:pt x="987" y="3476"/>
                      <a:pt x="989" y="3474"/>
                    </a:cubicBezTo>
                    <a:lnTo>
                      <a:pt x="1113" y="3350"/>
                    </a:lnTo>
                    <a:lnTo>
                      <a:pt x="662" y="2899"/>
                    </a:lnTo>
                    <a:lnTo>
                      <a:pt x="616" y="3082"/>
                    </a:lnTo>
                    <a:cubicBezTo>
                      <a:pt x="613" y="3091"/>
                      <a:pt x="610" y="3097"/>
                      <a:pt x="607" y="3101"/>
                    </a:cubicBezTo>
                    <a:cubicBezTo>
                      <a:pt x="604" y="3105"/>
                      <a:pt x="601" y="3108"/>
                      <a:pt x="597" y="3108"/>
                    </a:cubicBezTo>
                    <a:cubicBezTo>
                      <a:pt x="593" y="3108"/>
                      <a:pt x="588" y="3106"/>
                      <a:pt x="583" y="3102"/>
                    </a:cubicBezTo>
                    <a:cubicBezTo>
                      <a:pt x="577" y="3098"/>
                      <a:pt x="571" y="3093"/>
                      <a:pt x="564" y="3086"/>
                    </a:cubicBezTo>
                    <a:cubicBezTo>
                      <a:pt x="559" y="3081"/>
                      <a:pt x="555" y="3076"/>
                      <a:pt x="551" y="3072"/>
                    </a:cubicBezTo>
                    <a:cubicBezTo>
                      <a:pt x="548" y="3068"/>
                      <a:pt x="546" y="3064"/>
                      <a:pt x="544" y="3061"/>
                    </a:cubicBezTo>
                    <a:cubicBezTo>
                      <a:pt x="543" y="3057"/>
                      <a:pt x="542" y="3054"/>
                      <a:pt x="542" y="3050"/>
                    </a:cubicBezTo>
                    <a:cubicBezTo>
                      <a:pt x="542" y="3047"/>
                      <a:pt x="542" y="3043"/>
                      <a:pt x="543" y="3038"/>
                    </a:cubicBezTo>
                    <a:lnTo>
                      <a:pt x="592" y="2814"/>
                    </a:lnTo>
                    <a:cubicBezTo>
                      <a:pt x="592" y="2812"/>
                      <a:pt x="593" y="2810"/>
                      <a:pt x="594" y="2807"/>
                    </a:cubicBezTo>
                    <a:cubicBezTo>
                      <a:pt x="595" y="2805"/>
                      <a:pt x="597" y="2802"/>
                      <a:pt x="599" y="2798"/>
                    </a:cubicBezTo>
                    <a:cubicBezTo>
                      <a:pt x="601" y="2795"/>
                      <a:pt x="604" y="2791"/>
                      <a:pt x="608" y="2788"/>
                    </a:cubicBezTo>
                    <a:cubicBezTo>
                      <a:pt x="611" y="2784"/>
                      <a:pt x="616" y="2779"/>
                      <a:pt x="621" y="2774"/>
                    </a:cubicBezTo>
                    <a:cubicBezTo>
                      <a:pt x="629" y="2766"/>
                      <a:pt x="635" y="2761"/>
                      <a:pt x="641" y="2756"/>
                    </a:cubicBezTo>
                    <a:cubicBezTo>
                      <a:pt x="646" y="2752"/>
                      <a:pt x="651" y="2749"/>
                      <a:pt x="655" y="2747"/>
                    </a:cubicBezTo>
                    <a:cubicBezTo>
                      <a:pt x="658" y="2746"/>
                      <a:pt x="662" y="2745"/>
                      <a:pt x="664" y="2746"/>
                    </a:cubicBezTo>
                    <a:cubicBezTo>
                      <a:pt x="667" y="2747"/>
                      <a:pt x="669" y="2748"/>
                      <a:pt x="671" y="2750"/>
                    </a:cubicBezTo>
                    <a:lnTo>
                      <a:pt x="1192" y="3271"/>
                    </a:lnTo>
                    <a:lnTo>
                      <a:pt x="1299" y="3164"/>
                    </a:lnTo>
                    <a:cubicBezTo>
                      <a:pt x="1302" y="3161"/>
                      <a:pt x="1305" y="3160"/>
                      <a:pt x="1308" y="3159"/>
                    </a:cubicBezTo>
                    <a:cubicBezTo>
                      <a:pt x="1312" y="3158"/>
                      <a:pt x="1316" y="3159"/>
                      <a:pt x="1320" y="3160"/>
                    </a:cubicBezTo>
                    <a:cubicBezTo>
                      <a:pt x="1324" y="3161"/>
                      <a:pt x="1328" y="3163"/>
                      <a:pt x="1333" y="3166"/>
                    </a:cubicBezTo>
                    <a:cubicBezTo>
                      <a:pt x="1337" y="3170"/>
                      <a:pt x="1343" y="3174"/>
                      <a:pt x="1348" y="3179"/>
                    </a:cubicBezTo>
                    <a:close/>
                    <a:moveTo>
                      <a:pt x="1835" y="2693"/>
                    </a:moveTo>
                    <a:cubicBezTo>
                      <a:pt x="1840" y="2699"/>
                      <a:pt x="1845" y="2704"/>
                      <a:pt x="1848" y="2709"/>
                    </a:cubicBezTo>
                    <a:cubicBezTo>
                      <a:pt x="1851" y="2714"/>
                      <a:pt x="1853" y="2718"/>
                      <a:pt x="1854" y="2722"/>
                    </a:cubicBezTo>
                    <a:cubicBezTo>
                      <a:pt x="1855" y="2726"/>
                      <a:pt x="1855" y="2730"/>
                      <a:pt x="1854" y="2733"/>
                    </a:cubicBezTo>
                    <a:cubicBezTo>
                      <a:pt x="1853" y="2736"/>
                      <a:pt x="1851" y="2739"/>
                      <a:pt x="1849" y="2741"/>
                    </a:cubicBezTo>
                    <a:lnTo>
                      <a:pt x="1539" y="3051"/>
                    </a:lnTo>
                    <a:cubicBezTo>
                      <a:pt x="1537" y="3053"/>
                      <a:pt x="1535" y="3054"/>
                      <a:pt x="1532" y="3055"/>
                    </a:cubicBezTo>
                    <a:cubicBezTo>
                      <a:pt x="1529" y="3056"/>
                      <a:pt x="1525" y="3056"/>
                      <a:pt x="1521" y="3055"/>
                    </a:cubicBezTo>
                    <a:cubicBezTo>
                      <a:pt x="1517" y="3054"/>
                      <a:pt x="1512" y="3052"/>
                      <a:pt x="1508" y="3049"/>
                    </a:cubicBezTo>
                    <a:cubicBezTo>
                      <a:pt x="1503" y="3046"/>
                      <a:pt x="1497" y="3042"/>
                      <a:pt x="1492" y="3036"/>
                    </a:cubicBezTo>
                    <a:cubicBezTo>
                      <a:pt x="1486" y="3030"/>
                      <a:pt x="1482" y="3025"/>
                      <a:pt x="1479" y="3020"/>
                    </a:cubicBezTo>
                    <a:cubicBezTo>
                      <a:pt x="1476" y="3015"/>
                      <a:pt x="1474" y="3011"/>
                      <a:pt x="1472" y="3007"/>
                    </a:cubicBezTo>
                    <a:cubicBezTo>
                      <a:pt x="1471" y="3003"/>
                      <a:pt x="1471" y="2999"/>
                      <a:pt x="1471" y="2996"/>
                    </a:cubicBezTo>
                    <a:cubicBezTo>
                      <a:pt x="1472" y="2993"/>
                      <a:pt x="1474" y="2990"/>
                      <a:pt x="1476" y="2987"/>
                    </a:cubicBezTo>
                    <a:lnTo>
                      <a:pt x="1600" y="2864"/>
                    </a:lnTo>
                    <a:lnTo>
                      <a:pt x="1149" y="2412"/>
                    </a:lnTo>
                    <a:lnTo>
                      <a:pt x="1102" y="2595"/>
                    </a:lnTo>
                    <a:cubicBezTo>
                      <a:pt x="1100" y="2604"/>
                      <a:pt x="1097" y="2611"/>
                      <a:pt x="1094" y="2615"/>
                    </a:cubicBezTo>
                    <a:cubicBezTo>
                      <a:pt x="1091" y="2619"/>
                      <a:pt x="1087" y="2621"/>
                      <a:pt x="1083" y="2621"/>
                    </a:cubicBezTo>
                    <a:cubicBezTo>
                      <a:pt x="1079" y="2621"/>
                      <a:pt x="1074" y="2620"/>
                      <a:pt x="1069" y="2616"/>
                    </a:cubicBezTo>
                    <a:cubicBezTo>
                      <a:pt x="1064" y="2612"/>
                      <a:pt x="1057" y="2606"/>
                      <a:pt x="1050" y="2599"/>
                    </a:cubicBezTo>
                    <a:cubicBezTo>
                      <a:pt x="1045" y="2594"/>
                      <a:pt x="1041" y="2590"/>
                      <a:pt x="1038" y="2585"/>
                    </a:cubicBezTo>
                    <a:cubicBezTo>
                      <a:pt x="1035" y="2581"/>
                      <a:pt x="1032" y="2578"/>
                      <a:pt x="1031" y="2574"/>
                    </a:cubicBezTo>
                    <a:cubicBezTo>
                      <a:pt x="1029" y="2571"/>
                      <a:pt x="1028" y="2567"/>
                      <a:pt x="1028" y="2564"/>
                    </a:cubicBezTo>
                    <a:cubicBezTo>
                      <a:pt x="1028" y="2560"/>
                      <a:pt x="1028" y="2556"/>
                      <a:pt x="1029" y="2552"/>
                    </a:cubicBezTo>
                    <a:lnTo>
                      <a:pt x="1078" y="2328"/>
                    </a:lnTo>
                    <a:cubicBezTo>
                      <a:pt x="1079" y="2325"/>
                      <a:pt x="1079" y="2323"/>
                      <a:pt x="1081" y="2321"/>
                    </a:cubicBezTo>
                    <a:cubicBezTo>
                      <a:pt x="1082" y="2318"/>
                      <a:pt x="1084" y="2315"/>
                      <a:pt x="1086" y="2312"/>
                    </a:cubicBezTo>
                    <a:cubicBezTo>
                      <a:pt x="1088" y="2309"/>
                      <a:pt x="1091" y="2305"/>
                      <a:pt x="1094" y="2301"/>
                    </a:cubicBezTo>
                    <a:cubicBezTo>
                      <a:pt x="1098" y="2297"/>
                      <a:pt x="1102" y="2293"/>
                      <a:pt x="1108" y="2287"/>
                    </a:cubicBezTo>
                    <a:cubicBezTo>
                      <a:pt x="1115" y="2280"/>
                      <a:pt x="1122" y="2274"/>
                      <a:pt x="1127" y="2270"/>
                    </a:cubicBezTo>
                    <a:cubicBezTo>
                      <a:pt x="1133" y="2265"/>
                      <a:pt x="1137" y="2263"/>
                      <a:pt x="1141" y="2261"/>
                    </a:cubicBezTo>
                    <a:cubicBezTo>
                      <a:pt x="1145" y="2259"/>
                      <a:pt x="1148" y="2259"/>
                      <a:pt x="1151" y="2259"/>
                    </a:cubicBezTo>
                    <a:cubicBezTo>
                      <a:pt x="1153" y="2260"/>
                      <a:pt x="1155" y="2262"/>
                      <a:pt x="1157" y="2263"/>
                    </a:cubicBezTo>
                    <a:lnTo>
                      <a:pt x="1679" y="2785"/>
                    </a:lnTo>
                    <a:lnTo>
                      <a:pt x="1786" y="2677"/>
                    </a:lnTo>
                    <a:cubicBezTo>
                      <a:pt x="1788" y="2675"/>
                      <a:pt x="1791" y="2673"/>
                      <a:pt x="1795" y="2673"/>
                    </a:cubicBezTo>
                    <a:cubicBezTo>
                      <a:pt x="1798" y="2672"/>
                      <a:pt x="1802" y="2672"/>
                      <a:pt x="1806" y="2673"/>
                    </a:cubicBezTo>
                    <a:cubicBezTo>
                      <a:pt x="1810" y="2674"/>
                      <a:pt x="1814" y="2677"/>
                      <a:pt x="1819" y="2680"/>
                    </a:cubicBezTo>
                    <a:cubicBezTo>
                      <a:pt x="1824" y="2683"/>
                      <a:pt x="1829" y="2687"/>
                      <a:pt x="1835" y="2693"/>
                    </a:cubicBezTo>
                    <a:close/>
                    <a:moveTo>
                      <a:pt x="2024" y="1926"/>
                    </a:moveTo>
                    <a:cubicBezTo>
                      <a:pt x="2050" y="1951"/>
                      <a:pt x="2074" y="1979"/>
                      <a:pt x="2097" y="2008"/>
                    </a:cubicBezTo>
                    <a:cubicBezTo>
                      <a:pt x="2121" y="2038"/>
                      <a:pt x="2141" y="2068"/>
                      <a:pt x="2158" y="2100"/>
                    </a:cubicBezTo>
                    <a:cubicBezTo>
                      <a:pt x="2175" y="2131"/>
                      <a:pt x="2188" y="2164"/>
                      <a:pt x="2196" y="2198"/>
                    </a:cubicBezTo>
                    <a:cubicBezTo>
                      <a:pt x="2205" y="2231"/>
                      <a:pt x="2208" y="2265"/>
                      <a:pt x="2205" y="2300"/>
                    </a:cubicBezTo>
                    <a:cubicBezTo>
                      <a:pt x="2202" y="2335"/>
                      <a:pt x="2193" y="2370"/>
                      <a:pt x="2176" y="2404"/>
                    </a:cubicBezTo>
                    <a:cubicBezTo>
                      <a:pt x="2159" y="2439"/>
                      <a:pt x="2133" y="2474"/>
                      <a:pt x="2099" y="2508"/>
                    </a:cubicBezTo>
                    <a:cubicBezTo>
                      <a:pt x="2086" y="2521"/>
                      <a:pt x="2072" y="2533"/>
                      <a:pt x="2058" y="2544"/>
                    </a:cubicBezTo>
                    <a:cubicBezTo>
                      <a:pt x="2044" y="2555"/>
                      <a:pt x="2031" y="2564"/>
                      <a:pt x="2019" y="2571"/>
                    </a:cubicBezTo>
                    <a:cubicBezTo>
                      <a:pt x="2006" y="2579"/>
                      <a:pt x="1995" y="2584"/>
                      <a:pt x="1986" y="2588"/>
                    </a:cubicBezTo>
                    <a:cubicBezTo>
                      <a:pt x="1977" y="2592"/>
                      <a:pt x="1969" y="2594"/>
                      <a:pt x="1963" y="2595"/>
                    </a:cubicBezTo>
                    <a:cubicBezTo>
                      <a:pt x="1957" y="2595"/>
                      <a:pt x="1951" y="2593"/>
                      <a:pt x="1945" y="2590"/>
                    </a:cubicBezTo>
                    <a:cubicBezTo>
                      <a:pt x="1939" y="2587"/>
                      <a:pt x="1932" y="2581"/>
                      <a:pt x="1924" y="2573"/>
                    </a:cubicBezTo>
                    <a:cubicBezTo>
                      <a:pt x="1917" y="2566"/>
                      <a:pt x="1912" y="2561"/>
                      <a:pt x="1909" y="2556"/>
                    </a:cubicBezTo>
                    <a:cubicBezTo>
                      <a:pt x="1905" y="2552"/>
                      <a:pt x="1903" y="2548"/>
                      <a:pt x="1902" y="2545"/>
                    </a:cubicBezTo>
                    <a:cubicBezTo>
                      <a:pt x="1900" y="2542"/>
                      <a:pt x="1900" y="2539"/>
                      <a:pt x="1901" y="2537"/>
                    </a:cubicBezTo>
                    <a:cubicBezTo>
                      <a:pt x="1902" y="2534"/>
                      <a:pt x="1904" y="2532"/>
                      <a:pt x="1906" y="2530"/>
                    </a:cubicBezTo>
                    <a:cubicBezTo>
                      <a:pt x="1910" y="2526"/>
                      <a:pt x="1915" y="2523"/>
                      <a:pt x="1924" y="2519"/>
                    </a:cubicBezTo>
                    <a:cubicBezTo>
                      <a:pt x="1932" y="2515"/>
                      <a:pt x="1942" y="2510"/>
                      <a:pt x="1955" y="2503"/>
                    </a:cubicBezTo>
                    <a:cubicBezTo>
                      <a:pt x="1967" y="2497"/>
                      <a:pt x="1980" y="2488"/>
                      <a:pt x="1995" y="2478"/>
                    </a:cubicBezTo>
                    <a:cubicBezTo>
                      <a:pt x="2010" y="2468"/>
                      <a:pt x="2025" y="2455"/>
                      <a:pt x="2041" y="2439"/>
                    </a:cubicBezTo>
                    <a:cubicBezTo>
                      <a:pt x="2070" y="2410"/>
                      <a:pt x="2090" y="2378"/>
                      <a:pt x="2100" y="2346"/>
                    </a:cubicBezTo>
                    <a:cubicBezTo>
                      <a:pt x="2109" y="2313"/>
                      <a:pt x="2111" y="2280"/>
                      <a:pt x="2106" y="2248"/>
                    </a:cubicBezTo>
                    <a:cubicBezTo>
                      <a:pt x="2100" y="2215"/>
                      <a:pt x="2088" y="2183"/>
                      <a:pt x="2069" y="2150"/>
                    </a:cubicBezTo>
                    <a:cubicBezTo>
                      <a:pt x="2050" y="2118"/>
                      <a:pt x="2027" y="2088"/>
                      <a:pt x="2000" y="2059"/>
                    </a:cubicBezTo>
                    <a:cubicBezTo>
                      <a:pt x="1993" y="2085"/>
                      <a:pt x="1982" y="2113"/>
                      <a:pt x="1967" y="2143"/>
                    </a:cubicBezTo>
                    <a:cubicBezTo>
                      <a:pt x="1951" y="2173"/>
                      <a:pt x="1929" y="2202"/>
                      <a:pt x="1900" y="2232"/>
                    </a:cubicBezTo>
                    <a:cubicBezTo>
                      <a:pt x="1867" y="2265"/>
                      <a:pt x="1835" y="2288"/>
                      <a:pt x="1803" y="2301"/>
                    </a:cubicBezTo>
                    <a:cubicBezTo>
                      <a:pt x="1772" y="2315"/>
                      <a:pt x="1741" y="2320"/>
                      <a:pt x="1712" y="2318"/>
                    </a:cubicBezTo>
                    <a:cubicBezTo>
                      <a:pt x="1683" y="2316"/>
                      <a:pt x="1655" y="2308"/>
                      <a:pt x="1627" y="2292"/>
                    </a:cubicBezTo>
                    <a:cubicBezTo>
                      <a:pt x="1600" y="2277"/>
                      <a:pt x="1573" y="2256"/>
                      <a:pt x="1548" y="2231"/>
                    </a:cubicBezTo>
                    <a:cubicBezTo>
                      <a:pt x="1522" y="2205"/>
                      <a:pt x="1501" y="2176"/>
                      <a:pt x="1485" y="2145"/>
                    </a:cubicBezTo>
                    <a:cubicBezTo>
                      <a:pt x="1469" y="2113"/>
                      <a:pt x="1460" y="2081"/>
                      <a:pt x="1458" y="2046"/>
                    </a:cubicBezTo>
                    <a:cubicBezTo>
                      <a:pt x="1456" y="2012"/>
                      <a:pt x="1462" y="1977"/>
                      <a:pt x="1477" y="1941"/>
                    </a:cubicBezTo>
                    <a:cubicBezTo>
                      <a:pt x="1491" y="1906"/>
                      <a:pt x="1516" y="1870"/>
                      <a:pt x="1550" y="1835"/>
                    </a:cubicBezTo>
                    <a:cubicBezTo>
                      <a:pt x="1575" y="1811"/>
                      <a:pt x="1600" y="1792"/>
                      <a:pt x="1626" y="1779"/>
                    </a:cubicBezTo>
                    <a:cubicBezTo>
                      <a:pt x="1651" y="1766"/>
                      <a:pt x="1677" y="1759"/>
                      <a:pt x="1702" y="1756"/>
                    </a:cubicBezTo>
                    <a:cubicBezTo>
                      <a:pt x="1728" y="1754"/>
                      <a:pt x="1754" y="1756"/>
                      <a:pt x="1781" y="1763"/>
                    </a:cubicBezTo>
                    <a:cubicBezTo>
                      <a:pt x="1807" y="1770"/>
                      <a:pt x="1834" y="1781"/>
                      <a:pt x="1861" y="1796"/>
                    </a:cubicBezTo>
                    <a:cubicBezTo>
                      <a:pt x="1888" y="1811"/>
                      <a:pt x="1915" y="1830"/>
                      <a:pt x="1942" y="1852"/>
                    </a:cubicBezTo>
                    <a:cubicBezTo>
                      <a:pt x="1970" y="1874"/>
                      <a:pt x="1997" y="1899"/>
                      <a:pt x="2024" y="1926"/>
                    </a:cubicBezTo>
                    <a:close/>
                    <a:moveTo>
                      <a:pt x="1935" y="1997"/>
                    </a:moveTo>
                    <a:cubicBezTo>
                      <a:pt x="1896" y="1958"/>
                      <a:pt x="1860" y="1928"/>
                      <a:pt x="1828" y="1906"/>
                    </a:cubicBezTo>
                    <a:cubicBezTo>
                      <a:pt x="1797" y="1885"/>
                      <a:pt x="1767" y="1871"/>
                      <a:pt x="1741" y="1864"/>
                    </a:cubicBezTo>
                    <a:cubicBezTo>
                      <a:pt x="1714" y="1858"/>
                      <a:pt x="1690" y="1858"/>
                      <a:pt x="1668" y="1866"/>
                    </a:cubicBezTo>
                    <a:cubicBezTo>
                      <a:pt x="1646" y="1873"/>
                      <a:pt x="1625" y="1886"/>
                      <a:pt x="1606" y="1906"/>
                    </a:cubicBezTo>
                    <a:cubicBezTo>
                      <a:pt x="1586" y="1925"/>
                      <a:pt x="1573" y="1946"/>
                      <a:pt x="1566" y="1967"/>
                    </a:cubicBezTo>
                    <a:cubicBezTo>
                      <a:pt x="1559" y="1988"/>
                      <a:pt x="1557" y="2010"/>
                      <a:pt x="1560" y="2031"/>
                    </a:cubicBezTo>
                    <a:cubicBezTo>
                      <a:pt x="1563" y="2052"/>
                      <a:pt x="1570" y="2072"/>
                      <a:pt x="1581" y="2092"/>
                    </a:cubicBezTo>
                    <a:cubicBezTo>
                      <a:pt x="1592" y="2111"/>
                      <a:pt x="1606" y="2129"/>
                      <a:pt x="1622" y="2145"/>
                    </a:cubicBezTo>
                    <a:cubicBezTo>
                      <a:pt x="1640" y="2163"/>
                      <a:pt x="1658" y="2178"/>
                      <a:pt x="1677" y="2189"/>
                    </a:cubicBezTo>
                    <a:cubicBezTo>
                      <a:pt x="1696" y="2200"/>
                      <a:pt x="1715" y="2207"/>
                      <a:pt x="1734" y="2209"/>
                    </a:cubicBezTo>
                    <a:cubicBezTo>
                      <a:pt x="1753" y="2210"/>
                      <a:pt x="1772" y="2207"/>
                      <a:pt x="1791" y="2199"/>
                    </a:cubicBezTo>
                    <a:cubicBezTo>
                      <a:pt x="1811" y="2191"/>
                      <a:pt x="1831" y="2177"/>
                      <a:pt x="1851" y="2157"/>
                    </a:cubicBezTo>
                    <a:cubicBezTo>
                      <a:pt x="1874" y="2134"/>
                      <a:pt x="1892" y="2108"/>
                      <a:pt x="1907" y="2080"/>
                    </a:cubicBezTo>
                    <a:cubicBezTo>
                      <a:pt x="1921" y="2052"/>
                      <a:pt x="1931" y="2024"/>
                      <a:pt x="1935" y="1997"/>
                    </a:cubicBezTo>
                    <a:close/>
                    <a:moveTo>
                      <a:pt x="2536" y="1457"/>
                    </a:moveTo>
                    <a:cubicBezTo>
                      <a:pt x="2582" y="1503"/>
                      <a:pt x="2620" y="1548"/>
                      <a:pt x="2650" y="1593"/>
                    </a:cubicBezTo>
                    <a:cubicBezTo>
                      <a:pt x="2681" y="1638"/>
                      <a:pt x="2701" y="1682"/>
                      <a:pt x="2712" y="1726"/>
                    </a:cubicBezTo>
                    <a:cubicBezTo>
                      <a:pt x="2722" y="1769"/>
                      <a:pt x="2721" y="1812"/>
                      <a:pt x="2709" y="1854"/>
                    </a:cubicBezTo>
                    <a:cubicBezTo>
                      <a:pt x="2697" y="1896"/>
                      <a:pt x="2671" y="1936"/>
                      <a:pt x="2632" y="1976"/>
                    </a:cubicBezTo>
                    <a:cubicBezTo>
                      <a:pt x="2594" y="2013"/>
                      <a:pt x="2556" y="2038"/>
                      <a:pt x="2518" y="2050"/>
                    </a:cubicBezTo>
                    <a:cubicBezTo>
                      <a:pt x="2479" y="2062"/>
                      <a:pt x="2439" y="2063"/>
                      <a:pt x="2397" y="2053"/>
                    </a:cubicBezTo>
                    <a:cubicBezTo>
                      <a:pt x="2356" y="2043"/>
                      <a:pt x="2313" y="2022"/>
                      <a:pt x="2269" y="1991"/>
                    </a:cubicBezTo>
                    <a:cubicBezTo>
                      <a:pt x="2224" y="1960"/>
                      <a:pt x="2178" y="1919"/>
                      <a:pt x="2129" y="1871"/>
                    </a:cubicBezTo>
                    <a:cubicBezTo>
                      <a:pt x="2083" y="1825"/>
                      <a:pt x="2046" y="1780"/>
                      <a:pt x="2015" y="1735"/>
                    </a:cubicBezTo>
                    <a:cubicBezTo>
                      <a:pt x="1985" y="1690"/>
                      <a:pt x="1964" y="1646"/>
                      <a:pt x="1954" y="1602"/>
                    </a:cubicBezTo>
                    <a:cubicBezTo>
                      <a:pt x="1943" y="1559"/>
                      <a:pt x="1944" y="1516"/>
                      <a:pt x="1956" y="1474"/>
                    </a:cubicBezTo>
                    <a:cubicBezTo>
                      <a:pt x="1968" y="1432"/>
                      <a:pt x="1994" y="1392"/>
                      <a:pt x="2033" y="1353"/>
                    </a:cubicBezTo>
                    <a:cubicBezTo>
                      <a:pt x="2070" y="1315"/>
                      <a:pt x="2109" y="1290"/>
                      <a:pt x="2148" y="1278"/>
                    </a:cubicBezTo>
                    <a:cubicBezTo>
                      <a:pt x="2186" y="1266"/>
                      <a:pt x="2226" y="1265"/>
                      <a:pt x="2268" y="1275"/>
                    </a:cubicBezTo>
                    <a:cubicBezTo>
                      <a:pt x="2309" y="1285"/>
                      <a:pt x="2352" y="1306"/>
                      <a:pt x="2397" y="1337"/>
                    </a:cubicBezTo>
                    <a:cubicBezTo>
                      <a:pt x="2441" y="1368"/>
                      <a:pt x="2487" y="1409"/>
                      <a:pt x="2536" y="1457"/>
                    </a:cubicBezTo>
                    <a:close/>
                    <a:moveTo>
                      <a:pt x="2461" y="1544"/>
                    </a:moveTo>
                    <a:cubicBezTo>
                      <a:pt x="2432" y="1514"/>
                      <a:pt x="2404" y="1488"/>
                      <a:pt x="2378" y="1467"/>
                    </a:cubicBezTo>
                    <a:cubicBezTo>
                      <a:pt x="2352" y="1446"/>
                      <a:pt x="2329" y="1428"/>
                      <a:pt x="2306" y="1414"/>
                    </a:cubicBezTo>
                    <a:cubicBezTo>
                      <a:pt x="2284" y="1400"/>
                      <a:pt x="2263" y="1390"/>
                      <a:pt x="2244" y="1384"/>
                    </a:cubicBezTo>
                    <a:cubicBezTo>
                      <a:pt x="2224" y="1377"/>
                      <a:pt x="2206" y="1374"/>
                      <a:pt x="2188" y="1375"/>
                    </a:cubicBezTo>
                    <a:cubicBezTo>
                      <a:pt x="2171" y="1376"/>
                      <a:pt x="2154" y="1380"/>
                      <a:pt x="2138" y="1388"/>
                    </a:cubicBezTo>
                    <a:cubicBezTo>
                      <a:pt x="2123" y="1396"/>
                      <a:pt x="2108" y="1407"/>
                      <a:pt x="2093" y="1422"/>
                    </a:cubicBezTo>
                    <a:cubicBezTo>
                      <a:pt x="2067" y="1448"/>
                      <a:pt x="2052" y="1475"/>
                      <a:pt x="2048" y="1504"/>
                    </a:cubicBezTo>
                    <a:cubicBezTo>
                      <a:pt x="2044" y="1532"/>
                      <a:pt x="2048" y="1562"/>
                      <a:pt x="2060" y="1592"/>
                    </a:cubicBezTo>
                    <a:cubicBezTo>
                      <a:pt x="2072" y="1623"/>
                      <a:pt x="2091" y="1655"/>
                      <a:pt x="2116" y="1687"/>
                    </a:cubicBezTo>
                    <a:cubicBezTo>
                      <a:pt x="2142" y="1719"/>
                      <a:pt x="2171" y="1751"/>
                      <a:pt x="2204" y="1784"/>
                    </a:cubicBezTo>
                    <a:cubicBezTo>
                      <a:pt x="2248" y="1829"/>
                      <a:pt x="2288" y="1864"/>
                      <a:pt x="2324" y="1891"/>
                    </a:cubicBezTo>
                    <a:cubicBezTo>
                      <a:pt x="2359" y="1917"/>
                      <a:pt x="2392" y="1935"/>
                      <a:pt x="2421" y="1945"/>
                    </a:cubicBezTo>
                    <a:cubicBezTo>
                      <a:pt x="2451" y="1954"/>
                      <a:pt x="2478" y="1956"/>
                      <a:pt x="2502" y="1949"/>
                    </a:cubicBezTo>
                    <a:cubicBezTo>
                      <a:pt x="2526" y="1943"/>
                      <a:pt x="2550" y="1928"/>
                      <a:pt x="2572" y="1906"/>
                    </a:cubicBezTo>
                    <a:cubicBezTo>
                      <a:pt x="2589" y="1889"/>
                      <a:pt x="2601" y="1871"/>
                      <a:pt x="2609" y="1853"/>
                    </a:cubicBezTo>
                    <a:cubicBezTo>
                      <a:pt x="2616" y="1834"/>
                      <a:pt x="2619" y="1815"/>
                      <a:pt x="2618" y="1796"/>
                    </a:cubicBezTo>
                    <a:cubicBezTo>
                      <a:pt x="2618" y="1776"/>
                      <a:pt x="2613" y="1756"/>
                      <a:pt x="2605" y="1736"/>
                    </a:cubicBezTo>
                    <a:cubicBezTo>
                      <a:pt x="2596" y="1715"/>
                      <a:pt x="2585" y="1694"/>
                      <a:pt x="2572" y="1673"/>
                    </a:cubicBezTo>
                    <a:cubicBezTo>
                      <a:pt x="2558" y="1652"/>
                      <a:pt x="2542" y="1631"/>
                      <a:pt x="2523" y="1609"/>
                    </a:cubicBezTo>
                    <a:cubicBezTo>
                      <a:pt x="2504" y="1587"/>
                      <a:pt x="2483" y="1566"/>
                      <a:pt x="2461" y="1544"/>
                    </a:cubicBezTo>
                    <a:close/>
                    <a:moveTo>
                      <a:pt x="3576" y="958"/>
                    </a:moveTo>
                    <a:cubicBezTo>
                      <a:pt x="3586" y="962"/>
                      <a:pt x="3592" y="966"/>
                      <a:pt x="3597" y="970"/>
                    </a:cubicBezTo>
                    <a:cubicBezTo>
                      <a:pt x="3601" y="974"/>
                      <a:pt x="3603" y="978"/>
                      <a:pt x="3602" y="983"/>
                    </a:cubicBezTo>
                    <a:cubicBezTo>
                      <a:pt x="3602" y="987"/>
                      <a:pt x="3599" y="993"/>
                      <a:pt x="3594" y="999"/>
                    </a:cubicBezTo>
                    <a:cubicBezTo>
                      <a:pt x="3589" y="1005"/>
                      <a:pt x="3582" y="1013"/>
                      <a:pt x="3573" y="1023"/>
                    </a:cubicBezTo>
                    <a:cubicBezTo>
                      <a:pt x="3563" y="1032"/>
                      <a:pt x="3555" y="1040"/>
                      <a:pt x="3549" y="1045"/>
                    </a:cubicBezTo>
                    <a:cubicBezTo>
                      <a:pt x="3543" y="1050"/>
                      <a:pt x="3538" y="1053"/>
                      <a:pt x="3534" y="1055"/>
                    </a:cubicBezTo>
                    <a:cubicBezTo>
                      <a:pt x="3530" y="1057"/>
                      <a:pt x="3527" y="1058"/>
                      <a:pt x="3523" y="1057"/>
                    </a:cubicBezTo>
                    <a:cubicBezTo>
                      <a:pt x="3520" y="1057"/>
                      <a:pt x="3517" y="1056"/>
                      <a:pt x="3513" y="1054"/>
                    </a:cubicBezTo>
                    <a:lnTo>
                      <a:pt x="3317" y="961"/>
                    </a:lnTo>
                    <a:lnTo>
                      <a:pt x="3071" y="1207"/>
                    </a:lnTo>
                    <a:lnTo>
                      <a:pt x="3165" y="1399"/>
                    </a:lnTo>
                    <a:cubicBezTo>
                      <a:pt x="3166" y="1402"/>
                      <a:pt x="3168" y="1406"/>
                      <a:pt x="3168" y="1409"/>
                    </a:cubicBezTo>
                    <a:cubicBezTo>
                      <a:pt x="3168" y="1413"/>
                      <a:pt x="3168" y="1417"/>
                      <a:pt x="3166" y="1421"/>
                    </a:cubicBezTo>
                    <a:cubicBezTo>
                      <a:pt x="3165" y="1425"/>
                      <a:pt x="3162" y="1431"/>
                      <a:pt x="3157" y="1436"/>
                    </a:cubicBezTo>
                    <a:cubicBezTo>
                      <a:pt x="3152" y="1442"/>
                      <a:pt x="3146" y="1450"/>
                      <a:pt x="3137" y="1458"/>
                    </a:cubicBezTo>
                    <a:cubicBezTo>
                      <a:pt x="3128" y="1467"/>
                      <a:pt x="3121" y="1474"/>
                      <a:pt x="3114" y="1479"/>
                    </a:cubicBezTo>
                    <a:cubicBezTo>
                      <a:pt x="3108" y="1484"/>
                      <a:pt x="3102" y="1486"/>
                      <a:pt x="3098" y="1486"/>
                    </a:cubicBezTo>
                    <a:cubicBezTo>
                      <a:pt x="3093" y="1487"/>
                      <a:pt x="3089" y="1485"/>
                      <a:pt x="3085" y="1480"/>
                    </a:cubicBezTo>
                    <a:cubicBezTo>
                      <a:pt x="3081" y="1476"/>
                      <a:pt x="3077" y="1469"/>
                      <a:pt x="3073" y="1460"/>
                    </a:cubicBezTo>
                    <a:lnTo>
                      <a:pt x="2721" y="710"/>
                    </a:lnTo>
                    <a:cubicBezTo>
                      <a:pt x="2719" y="705"/>
                      <a:pt x="2717" y="701"/>
                      <a:pt x="2717" y="697"/>
                    </a:cubicBezTo>
                    <a:cubicBezTo>
                      <a:pt x="2717" y="693"/>
                      <a:pt x="2718" y="688"/>
                      <a:pt x="2721" y="683"/>
                    </a:cubicBezTo>
                    <a:cubicBezTo>
                      <a:pt x="2724" y="678"/>
                      <a:pt x="2728" y="672"/>
                      <a:pt x="2733" y="666"/>
                    </a:cubicBezTo>
                    <a:cubicBezTo>
                      <a:pt x="2739" y="660"/>
                      <a:pt x="2746" y="652"/>
                      <a:pt x="2755" y="643"/>
                    </a:cubicBezTo>
                    <a:cubicBezTo>
                      <a:pt x="2765" y="633"/>
                      <a:pt x="2773" y="625"/>
                      <a:pt x="2780" y="619"/>
                    </a:cubicBezTo>
                    <a:cubicBezTo>
                      <a:pt x="2787" y="613"/>
                      <a:pt x="2793" y="609"/>
                      <a:pt x="2798" y="606"/>
                    </a:cubicBezTo>
                    <a:cubicBezTo>
                      <a:pt x="2803" y="603"/>
                      <a:pt x="2808" y="602"/>
                      <a:pt x="2813" y="602"/>
                    </a:cubicBezTo>
                    <a:cubicBezTo>
                      <a:pt x="2817" y="602"/>
                      <a:pt x="2822" y="603"/>
                      <a:pt x="2826" y="605"/>
                    </a:cubicBezTo>
                    <a:lnTo>
                      <a:pt x="3576" y="958"/>
                    </a:lnTo>
                    <a:close/>
                    <a:moveTo>
                      <a:pt x="2834" y="726"/>
                    </a:moveTo>
                    <a:lnTo>
                      <a:pt x="2834" y="727"/>
                    </a:lnTo>
                    <a:lnTo>
                      <a:pt x="3027" y="1125"/>
                    </a:lnTo>
                    <a:lnTo>
                      <a:pt x="3234" y="919"/>
                    </a:lnTo>
                    <a:lnTo>
                      <a:pt x="2834" y="726"/>
                    </a:lnTo>
                    <a:close/>
                    <a:moveTo>
                      <a:pt x="3854" y="354"/>
                    </a:moveTo>
                    <a:cubicBezTo>
                      <a:pt x="3886" y="386"/>
                      <a:pt x="3909" y="419"/>
                      <a:pt x="3923" y="455"/>
                    </a:cubicBezTo>
                    <a:cubicBezTo>
                      <a:pt x="3937" y="490"/>
                      <a:pt x="3943" y="526"/>
                      <a:pt x="3940" y="563"/>
                    </a:cubicBezTo>
                    <a:cubicBezTo>
                      <a:pt x="3938" y="599"/>
                      <a:pt x="3927" y="636"/>
                      <a:pt x="3909" y="672"/>
                    </a:cubicBezTo>
                    <a:cubicBezTo>
                      <a:pt x="3891" y="707"/>
                      <a:pt x="3865" y="742"/>
                      <a:pt x="3832" y="775"/>
                    </a:cubicBezTo>
                    <a:cubicBezTo>
                      <a:pt x="3814" y="793"/>
                      <a:pt x="3795" y="809"/>
                      <a:pt x="3776" y="823"/>
                    </a:cubicBezTo>
                    <a:cubicBezTo>
                      <a:pt x="3757" y="837"/>
                      <a:pt x="3739" y="849"/>
                      <a:pt x="3723" y="858"/>
                    </a:cubicBezTo>
                    <a:cubicBezTo>
                      <a:pt x="3706" y="867"/>
                      <a:pt x="3692" y="873"/>
                      <a:pt x="3680" y="878"/>
                    </a:cubicBezTo>
                    <a:cubicBezTo>
                      <a:pt x="3668" y="883"/>
                      <a:pt x="3660" y="885"/>
                      <a:pt x="3655" y="885"/>
                    </a:cubicBezTo>
                    <a:cubicBezTo>
                      <a:pt x="3651" y="885"/>
                      <a:pt x="3647" y="885"/>
                      <a:pt x="3644" y="884"/>
                    </a:cubicBezTo>
                    <a:cubicBezTo>
                      <a:pt x="3642" y="883"/>
                      <a:pt x="3639" y="882"/>
                      <a:pt x="3635" y="880"/>
                    </a:cubicBezTo>
                    <a:cubicBezTo>
                      <a:pt x="3632" y="878"/>
                      <a:pt x="3628" y="875"/>
                      <a:pt x="3624" y="872"/>
                    </a:cubicBezTo>
                    <a:cubicBezTo>
                      <a:pt x="3619" y="868"/>
                      <a:pt x="3615" y="863"/>
                      <a:pt x="3609" y="858"/>
                    </a:cubicBezTo>
                    <a:cubicBezTo>
                      <a:pt x="3604" y="853"/>
                      <a:pt x="3599" y="848"/>
                      <a:pt x="3596" y="843"/>
                    </a:cubicBezTo>
                    <a:cubicBezTo>
                      <a:pt x="3592" y="839"/>
                      <a:pt x="3590" y="834"/>
                      <a:pt x="3588" y="831"/>
                    </a:cubicBezTo>
                    <a:cubicBezTo>
                      <a:pt x="3587" y="827"/>
                      <a:pt x="3586" y="823"/>
                      <a:pt x="3587" y="821"/>
                    </a:cubicBezTo>
                    <a:cubicBezTo>
                      <a:pt x="3587" y="818"/>
                      <a:pt x="3589" y="815"/>
                      <a:pt x="3591" y="813"/>
                    </a:cubicBezTo>
                    <a:cubicBezTo>
                      <a:pt x="3594" y="810"/>
                      <a:pt x="3600" y="807"/>
                      <a:pt x="3611" y="804"/>
                    </a:cubicBezTo>
                    <a:cubicBezTo>
                      <a:pt x="3621" y="802"/>
                      <a:pt x="3634" y="797"/>
                      <a:pt x="3649" y="791"/>
                    </a:cubicBezTo>
                    <a:cubicBezTo>
                      <a:pt x="3664" y="785"/>
                      <a:pt x="3682" y="775"/>
                      <a:pt x="3702" y="763"/>
                    </a:cubicBezTo>
                    <a:cubicBezTo>
                      <a:pt x="3722" y="751"/>
                      <a:pt x="3743" y="734"/>
                      <a:pt x="3765" y="712"/>
                    </a:cubicBezTo>
                    <a:cubicBezTo>
                      <a:pt x="3785" y="692"/>
                      <a:pt x="3802" y="670"/>
                      <a:pt x="3814" y="648"/>
                    </a:cubicBezTo>
                    <a:cubicBezTo>
                      <a:pt x="3826" y="626"/>
                      <a:pt x="3833" y="604"/>
                      <a:pt x="3835" y="581"/>
                    </a:cubicBezTo>
                    <a:cubicBezTo>
                      <a:pt x="3837" y="558"/>
                      <a:pt x="3834" y="536"/>
                      <a:pt x="3825" y="513"/>
                    </a:cubicBezTo>
                    <a:cubicBezTo>
                      <a:pt x="3817" y="490"/>
                      <a:pt x="3801" y="467"/>
                      <a:pt x="3778" y="445"/>
                    </a:cubicBezTo>
                    <a:cubicBezTo>
                      <a:pt x="3759" y="426"/>
                      <a:pt x="3740" y="412"/>
                      <a:pt x="3719" y="404"/>
                    </a:cubicBezTo>
                    <a:cubicBezTo>
                      <a:pt x="3699" y="395"/>
                      <a:pt x="3677" y="392"/>
                      <a:pt x="3655" y="395"/>
                    </a:cubicBezTo>
                    <a:cubicBezTo>
                      <a:pt x="3633" y="398"/>
                      <a:pt x="3611" y="406"/>
                      <a:pt x="3587" y="420"/>
                    </a:cubicBezTo>
                    <a:cubicBezTo>
                      <a:pt x="3563" y="434"/>
                      <a:pt x="3538" y="455"/>
                      <a:pt x="3512" y="481"/>
                    </a:cubicBezTo>
                    <a:cubicBezTo>
                      <a:pt x="3493" y="500"/>
                      <a:pt x="3478" y="517"/>
                      <a:pt x="3466" y="532"/>
                    </a:cubicBezTo>
                    <a:cubicBezTo>
                      <a:pt x="3455" y="547"/>
                      <a:pt x="3443" y="561"/>
                      <a:pt x="3432" y="572"/>
                    </a:cubicBezTo>
                    <a:cubicBezTo>
                      <a:pt x="3423" y="581"/>
                      <a:pt x="3415" y="585"/>
                      <a:pt x="3407" y="585"/>
                    </a:cubicBezTo>
                    <a:cubicBezTo>
                      <a:pt x="3400" y="584"/>
                      <a:pt x="3390" y="579"/>
                      <a:pt x="3379" y="567"/>
                    </a:cubicBezTo>
                    <a:lnTo>
                      <a:pt x="3137" y="326"/>
                    </a:lnTo>
                    <a:cubicBezTo>
                      <a:pt x="3127" y="315"/>
                      <a:pt x="3122" y="306"/>
                      <a:pt x="3122" y="296"/>
                    </a:cubicBezTo>
                    <a:cubicBezTo>
                      <a:pt x="3122" y="286"/>
                      <a:pt x="3126" y="277"/>
                      <a:pt x="3135" y="268"/>
                    </a:cubicBezTo>
                    <a:lnTo>
                      <a:pt x="3398" y="6"/>
                    </a:lnTo>
                    <a:cubicBezTo>
                      <a:pt x="3400" y="3"/>
                      <a:pt x="3403" y="1"/>
                      <a:pt x="3407" y="0"/>
                    </a:cubicBezTo>
                    <a:cubicBezTo>
                      <a:pt x="3411" y="0"/>
                      <a:pt x="3414" y="0"/>
                      <a:pt x="3419" y="1"/>
                    </a:cubicBezTo>
                    <a:cubicBezTo>
                      <a:pt x="3423" y="2"/>
                      <a:pt x="3428" y="5"/>
                      <a:pt x="3433" y="8"/>
                    </a:cubicBezTo>
                    <a:cubicBezTo>
                      <a:pt x="3438" y="12"/>
                      <a:pt x="3443" y="16"/>
                      <a:pt x="3449" y="22"/>
                    </a:cubicBezTo>
                    <a:cubicBezTo>
                      <a:pt x="3460" y="33"/>
                      <a:pt x="3467" y="43"/>
                      <a:pt x="3470" y="52"/>
                    </a:cubicBezTo>
                    <a:cubicBezTo>
                      <a:pt x="3474" y="61"/>
                      <a:pt x="3472" y="68"/>
                      <a:pt x="3467" y="74"/>
                    </a:cubicBezTo>
                    <a:lnTo>
                      <a:pt x="3255" y="286"/>
                    </a:lnTo>
                    <a:lnTo>
                      <a:pt x="3422" y="452"/>
                    </a:lnTo>
                    <a:cubicBezTo>
                      <a:pt x="3430" y="440"/>
                      <a:pt x="3440" y="429"/>
                      <a:pt x="3450" y="418"/>
                    </a:cubicBezTo>
                    <a:cubicBezTo>
                      <a:pt x="3461" y="407"/>
                      <a:pt x="3473" y="394"/>
                      <a:pt x="3487" y="380"/>
                    </a:cubicBezTo>
                    <a:cubicBezTo>
                      <a:pt x="3520" y="347"/>
                      <a:pt x="3553" y="323"/>
                      <a:pt x="3585" y="306"/>
                    </a:cubicBezTo>
                    <a:cubicBezTo>
                      <a:pt x="3618" y="290"/>
                      <a:pt x="3649" y="281"/>
                      <a:pt x="3681" y="280"/>
                    </a:cubicBezTo>
                    <a:cubicBezTo>
                      <a:pt x="3712" y="278"/>
                      <a:pt x="3742" y="284"/>
                      <a:pt x="3772" y="296"/>
                    </a:cubicBezTo>
                    <a:cubicBezTo>
                      <a:pt x="3801" y="309"/>
                      <a:pt x="3829" y="328"/>
                      <a:pt x="3854"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98"/>
              <p:cNvSpPr>
                <a:spLocks noEditPoints="1"/>
              </p:cNvSpPr>
              <p:nvPr/>
            </p:nvSpPr>
            <p:spPr bwMode="auto">
              <a:xfrm rot="18858746">
                <a:off x="3123414" y="4276726"/>
                <a:ext cx="373063" cy="379413"/>
              </a:xfrm>
              <a:custGeom>
                <a:avLst/>
                <a:gdLst>
                  <a:gd name="T0" fmla="*/ 637 w 3909"/>
                  <a:gd name="T1" fmla="*/ 3926 h 3987"/>
                  <a:gd name="T2" fmla="*/ 469 w 3909"/>
                  <a:gd name="T3" fmla="*/ 3972 h 3987"/>
                  <a:gd name="T4" fmla="*/ 569 w 3909"/>
                  <a:gd name="T5" fmla="*/ 3859 h 3987"/>
                  <a:gd name="T6" fmla="*/ 599 w 3909"/>
                  <a:gd name="T7" fmla="*/ 3541 h 3987"/>
                  <a:gd name="T8" fmla="*/ 312 w 3909"/>
                  <a:gd name="T9" fmla="*/ 3684 h 3987"/>
                  <a:gd name="T10" fmla="*/ 269 w 3909"/>
                  <a:gd name="T11" fmla="*/ 3617 h 3987"/>
                  <a:gd name="T12" fmla="*/ 299 w 3909"/>
                  <a:gd name="T13" fmla="*/ 3295 h 3987"/>
                  <a:gd name="T14" fmla="*/ 77 w 3909"/>
                  <a:gd name="T15" fmla="*/ 3490 h 3987"/>
                  <a:gd name="T16" fmla="*/ 13 w 3909"/>
                  <a:gd name="T17" fmla="*/ 3483 h 3987"/>
                  <a:gd name="T18" fmla="*/ 53 w 3909"/>
                  <a:gd name="T19" fmla="*/ 3310 h 3987"/>
                  <a:gd name="T20" fmla="*/ 459 w 3909"/>
                  <a:gd name="T21" fmla="*/ 3289 h 3987"/>
                  <a:gd name="T22" fmla="*/ 594 w 3909"/>
                  <a:gd name="T23" fmla="*/ 3432 h 3987"/>
                  <a:gd name="T24" fmla="*/ 1367 w 3909"/>
                  <a:gd name="T25" fmla="*/ 3186 h 3987"/>
                  <a:gd name="T26" fmla="*/ 1005 w 3909"/>
                  <a:gd name="T27" fmla="*/ 3489 h 3987"/>
                  <a:gd name="T28" fmla="*/ 662 w 3909"/>
                  <a:gd name="T29" fmla="*/ 2865 h 3987"/>
                  <a:gd name="T30" fmla="*/ 551 w 3909"/>
                  <a:gd name="T31" fmla="*/ 3038 h 3987"/>
                  <a:gd name="T32" fmla="*/ 599 w 3909"/>
                  <a:gd name="T33" fmla="*/ 2765 h 3987"/>
                  <a:gd name="T34" fmla="*/ 670 w 3909"/>
                  <a:gd name="T35" fmla="*/ 2716 h 3987"/>
                  <a:gd name="T36" fmla="*/ 1348 w 3909"/>
                  <a:gd name="T37" fmla="*/ 3146 h 3987"/>
                  <a:gd name="T38" fmla="*/ 1539 w 3909"/>
                  <a:gd name="T39" fmla="*/ 3017 h 3987"/>
                  <a:gd name="T40" fmla="*/ 1472 w 3909"/>
                  <a:gd name="T41" fmla="*/ 2974 h 3987"/>
                  <a:gd name="T42" fmla="*/ 1093 w 3909"/>
                  <a:gd name="T43" fmla="*/ 2581 h 3987"/>
                  <a:gd name="T44" fmla="*/ 1028 w 3909"/>
                  <a:gd name="T45" fmla="*/ 2530 h 3987"/>
                  <a:gd name="T46" fmla="*/ 1107 w 3909"/>
                  <a:gd name="T47" fmla="*/ 2254 h 3987"/>
                  <a:gd name="T48" fmla="*/ 1786 w 3909"/>
                  <a:gd name="T49" fmla="*/ 2644 h 3987"/>
                  <a:gd name="T50" fmla="*/ 2097 w 3909"/>
                  <a:gd name="T51" fmla="*/ 1975 h 3987"/>
                  <a:gd name="T52" fmla="*/ 2058 w 3909"/>
                  <a:gd name="T53" fmla="*/ 2510 h 3987"/>
                  <a:gd name="T54" fmla="*/ 1908 w 3909"/>
                  <a:gd name="T55" fmla="*/ 2523 h 3987"/>
                  <a:gd name="T56" fmla="*/ 1995 w 3909"/>
                  <a:gd name="T57" fmla="*/ 2444 h 3987"/>
                  <a:gd name="T58" fmla="*/ 1966 w 3909"/>
                  <a:gd name="T59" fmla="*/ 2109 h 3987"/>
                  <a:gd name="T60" fmla="*/ 1484 w 3909"/>
                  <a:gd name="T61" fmla="*/ 2111 h 3987"/>
                  <a:gd name="T62" fmla="*/ 1780 w 3909"/>
                  <a:gd name="T63" fmla="*/ 1730 h 3987"/>
                  <a:gd name="T64" fmla="*/ 1740 w 3909"/>
                  <a:gd name="T65" fmla="*/ 1831 h 3987"/>
                  <a:gd name="T66" fmla="*/ 1622 w 3909"/>
                  <a:gd name="T67" fmla="*/ 2112 h 3987"/>
                  <a:gd name="T68" fmla="*/ 1935 w 3909"/>
                  <a:gd name="T69" fmla="*/ 1964 h 3987"/>
                  <a:gd name="T70" fmla="*/ 2517 w 3909"/>
                  <a:gd name="T71" fmla="*/ 2016 h 3987"/>
                  <a:gd name="T72" fmla="*/ 1956 w 3909"/>
                  <a:gd name="T73" fmla="*/ 1441 h 3987"/>
                  <a:gd name="T74" fmla="*/ 2461 w 3909"/>
                  <a:gd name="T75" fmla="*/ 1510 h 3987"/>
                  <a:gd name="T76" fmla="*/ 2093 w 3909"/>
                  <a:gd name="T77" fmla="*/ 1389 h 3987"/>
                  <a:gd name="T78" fmla="*/ 2421 w 3909"/>
                  <a:gd name="T79" fmla="*/ 1911 h 3987"/>
                  <a:gd name="T80" fmla="*/ 2571 w 3909"/>
                  <a:gd name="T81" fmla="*/ 1640 h 3987"/>
                  <a:gd name="T82" fmla="*/ 3450 w 3909"/>
                  <a:gd name="T83" fmla="*/ 1020 h 3987"/>
                  <a:gd name="T84" fmla="*/ 3128 w 3909"/>
                  <a:gd name="T85" fmla="*/ 1364 h 3987"/>
                  <a:gd name="T86" fmla="*/ 2914 w 3909"/>
                  <a:gd name="T87" fmla="*/ 535 h 3987"/>
                  <a:gd name="T88" fmla="*/ 3117 w 3909"/>
                  <a:gd name="T89" fmla="*/ 804 h 3987"/>
                  <a:gd name="T90" fmla="*/ 2952 w 3909"/>
                  <a:gd name="T91" fmla="*/ 655 h 3987"/>
                  <a:gd name="T92" fmla="*/ 2991 w 3909"/>
                  <a:gd name="T93" fmla="*/ 891 h 3987"/>
                  <a:gd name="T94" fmla="*/ 3247 w 3909"/>
                  <a:gd name="T95" fmla="*/ 884 h 3987"/>
                  <a:gd name="T96" fmla="*/ 3287 w 3909"/>
                  <a:gd name="T97" fmla="*/ 1138 h 3987"/>
                  <a:gd name="T98" fmla="*/ 3889 w 3909"/>
                  <a:gd name="T99" fmla="*/ 455 h 3987"/>
                  <a:gd name="T100" fmla="*/ 3645 w 3909"/>
                  <a:gd name="T101" fmla="*/ 878 h 3987"/>
                  <a:gd name="T102" fmla="*/ 3561 w 3909"/>
                  <a:gd name="T103" fmla="*/ 844 h 3987"/>
                  <a:gd name="T104" fmla="*/ 3668 w 3909"/>
                  <a:gd name="T105" fmla="*/ 764 h 3987"/>
                  <a:gd name="T106" fmla="*/ 3685 w 3909"/>
                  <a:gd name="T107" fmla="*/ 404 h 3987"/>
                  <a:gd name="T108" fmla="*/ 3373 w 3909"/>
                  <a:gd name="T109" fmla="*/ 585 h 3987"/>
                  <a:gd name="T110" fmla="*/ 3373 w 3909"/>
                  <a:gd name="T111" fmla="*/ 1 h 3987"/>
                  <a:gd name="T112" fmla="*/ 3221 w 3909"/>
                  <a:gd name="T113" fmla="*/ 286 h 3987"/>
                  <a:gd name="T114" fmla="*/ 3737 w 3909"/>
                  <a:gd name="T115" fmla="*/ 297 h 3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09" h="3987">
                    <a:moveTo>
                      <a:pt x="728" y="3489"/>
                    </a:moveTo>
                    <a:cubicBezTo>
                      <a:pt x="755" y="3516"/>
                      <a:pt x="775" y="3545"/>
                      <a:pt x="787" y="3576"/>
                    </a:cubicBezTo>
                    <a:cubicBezTo>
                      <a:pt x="800" y="3608"/>
                      <a:pt x="805" y="3640"/>
                      <a:pt x="803" y="3673"/>
                    </a:cubicBezTo>
                    <a:cubicBezTo>
                      <a:pt x="801" y="3707"/>
                      <a:pt x="791" y="3741"/>
                      <a:pt x="773" y="3775"/>
                    </a:cubicBezTo>
                    <a:cubicBezTo>
                      <a:pt x="756" y="3809"/>
                      <a:pt x="731" y="3843"/>
                      <a:pt x="698" y="3876"/>
                    </a:cubicBezTo>
                    <a:cubicBezTo>
                      <a:pt x="678" y="3895"/>
                      <a:pt x="658" y="3912"/>
                      <a:pt x="637" y="3926"/>
                    </a:cubicBezTo>
                    <a:cubicBezTo>
                      <a:pt x="617" y="3941"/>
                      <a:pt x="598" y="3952"/>
                      <a:pt x="580" y="3961"/>
                    </a:cubicBezTo>
                    <a:cubicBezTo>
                      <a:pt x="562" y="3970"/>
                      <a:pt x="546" y="3977"/>
                      <a:pt x="533" y="3981"/>
                    </a:cubicBezTo>
                    <a:cubicBezTo>
                      <a:pt x="519" y="3985"/>
                      <a:pt x="510" y="3987"/>
                      <a:pt x="505" y="3987"/>
                    </a:cubicBezTo>
                    <a:cubicBezTo>
                      <a:pt x="501" y="3987"/>
                      <a:pt x="497" y="3987"/>
                      <a:pt x="494" y="3986"/>
                    </a:cubicBezTo>
                    <a:cubicBezTo>
                      <a:pt x="490" y="3985"/>
                      <a:pt x="487" y="3984"/>
                      <a:pt x="483" y="3982"/>
                    </a:cubicBezTo>
                    <a:cubicBezTo>
                      <a:pt x="479" y="3979"/>
                      <a:pt x="474" y="3976"/>
                      <a:pt x="469" y="3972"/>
                    </a:cubicBezTo>
                    <a:cubicBezTo>
                      <a:pt x="465" y="3968"/>
                      <a:pt x="459" y="3963"/>
                      <a:pt x="453" y="3957"/>
                    </a:cubicBezTo>
                    <a:cubicBezTo>
                      <a:pt x="441" y="3946"/>
                      <a:pt x="435" y="3937"/>
                      <a:pt x="433" y="3931"/>
                    </a:cubicBezTo>
                    <a:cubicBezTo>
                      <a:pt x="431" y="3924"/>
                      <a:pt x="432" y="3919"/>
                      <a:pt x="436" y="3915"/>
                    </a:cubicBezTo>
                    <a:cubicBezTo>
                      <a:pt x="439" y="3912"/>
                      <a:pt x="447" y="3909"/>
                      <a:pt x="460" y="3905"/>
                    </a:cubicBezTo>
                    <a:cubicBezTo>
                      <a:pt x="473" y="3902"/>
                      <a:pt x="489" y="3897"/>
                      <a:pt x="508" y="3889"/>
                    </a:cubicBezTo>
                    <a:cubicBezTo>
                      <a:pt x="526" y="3882"/>
                      <a:pt x="547" y="3872"/>
                      <a:pt x="569" y="3859"/>
                    </a:cubicBezTo>
                    <a:cubicBezTo>
                      <a:pt x="591" y="3847"/>
                      <a:pt x="613" y="3830"/>
                      <a:pt x="635" y="3809"/>
                    </a:cubicBezTo>
                    <a:cubicBezTo>
                      <a:pt x="655" y="3788"/>
                      <a:pt x="671" y="3767"/>
                      <a:pt x="681" y="3746"/>
                    </a:cubicBezTo>
                    <a:cubicBezTo>
                      <a:pt x="692" y="3725"/>
                      <a:pt x="698" y="3705"/>
                      <a:pt x="699" y="3685"/>
                    </a:cubicBezTo>
                    <a:cubicBezTo>
                      <a:pt x="700" y="3665"/>
                      <a:pt x="697" y="3645"/>
                      <a:pt x="689" y="3627"/>
                    </a:cubicBezTo>
                    <a:cubicBezTo>
                      <a:pt x="681" y="3609"/>
                      <a:pt x="670" y="3592"/>
                      <a:pt x="655" y="3577"/>
                    </a:cubicBezTo>
                    <a:cubicBezTo>
                      <a:pt x="638" y="3560"/>
                      <a:pt x="619" y="3548"/>
                      <a:pt x="599" y="3541"/>
                    </a:cubicBezTo>
                    <a:cubicBezTo>
                      <a:pt x="579" y="3535"/>
                      <a:pt x="557" y="3533"/>
                      <a:pt x="534" y="3536"/>
                    </a:cubicBezTo>
                    <a:cubicBezTo>
                      <a:pt x="512" y="3540"/>
                      <a:pt x="488" y="3548"/>
                      <a:pt x="464" y="3562"/>
                    </a:cubicBezTo>
                    <a:cubicBezTo>
                      <a:pt x="439" y="3576"/>
                      <a:pt x="415" y="3595"/>
                      <a:pt x="391" y="3620"/>
                    </a:cubicBezTo>
                    <a:lnTo>
                      <a:pt x="333" y="3678"/>
                    </a:lnTo>
                    <a:cubicBezTo>
                      <a:pt x="330" y="3680"/>
                      <a:pt x="327" y="3682"/>
                      <a:pt x="324" y="3684"/>
                    </a:cubicBezTo>
                    <a:cubicBezTo>
                      <a:pt x="320" y="3685"/>
                      <a:pt x="316" y="3685"/>
                      <a:pt x="312" y="3684"/>
                    </a:cubicBezTo>
                    <a:cubicBezTo>
                      <a:pt x="308" y="3684"/>
                      <a:pt x="303" y="3682"/>
                      <a:pt x="298" y="3679"/>
                    </a:cubicBezTo>
                    <a:cubicBezTo>
                      <a:pt x="293" y="3676"/>
                      <a:pt x="287" y="3672"/>
                      <a:pt x="281" y="3665"/>
                    </a:cubicBezTo>
                    <a:cubicBezTo>
                      <a:pt x="275" y="3659"/>
                      <a:pt x="271" y="3654"/>
                      <a:pt x="268" y="3649"/>
                    </a:cubicBezTo>
                    <a:cubicBezTo>
                      <a:pt x="265" y="3645"/>
                      <a:pt x="263" y="3640"/>
                      <a:pt x="263" y="3636"/>
                    </a:cubicBezTo>
                    <a:cubicBezTo>
                      <a:pt x="262" y="3632"/>
                      <a:pt x="262" y="3629"/>
                      <a:pt x="263" y="3625"/>
                    </a:cubicBezTo>
                    <a:cubicBezTo>
                      <a:pt x="264" y="3622"/>
                      <a:pt x="266" y="3619"/>
                      <a:pt x="269" y="3617"/>
                    </a:cubicBezTo>
                    <a:lnTo>
                      <a:pt x="321" y="3565"/>
                    </a:lnTo>
                    <a:cubicBezTo>
                      <a:pt x="341" y="3545"/>
                      <a:pt x="357" y="3524"/>
                      <a:pt x="367" y="3503"/>
                    </a:cubicBezTo>
                    <a:cubicBezTo>
                      <a:pt x="378" y="3481"/>
                      <a:pt x="384" y="3460"/>
                      <a:pt x="386" y="3439"/>
                    </a:cubicBezTo>
                    <a:cubicBezTo>
                      <a:pt x="387" y="3418"/>
                      <a:pt x="384" y="3398"/>
                      <a:pt x="376" y="3379"/>
                    </a:cubicBezTo>
                    <a:cubicBezTo>
                      <a:pt x="369" y="3359"/>
                      <a:pt x="357" y="3341"/>
                      <a:pt x="340" y="3324"/>
                    </a:cubicBezTo>
                    <a:cubicBezTo>
                      <a:pt x="327" y="3312"/>
                      <a:pt x="314" y="3302"/>
                      <a:pt x="299" y="3295"/>
                    </a:cubicBezTo>
                    <a:cubicBezTo>
                      <a:pt x="284" y="3288"/>
                      <a:pt x="268" y="3284"/>
                      <a:pt x="252" y="3284"/>
                    </a:cubicBezTo>
                    <a:cubicBezTo>
                      <a:pt x="235" y="3283"/>
                      <a:pt x="219" y="3287"/>
                      <a:pt x="202" y="3295"/>
                    </a:cubicBezTo>
                    <a:cubicBezTo>
                      <a:pt x="185" y="3302"/>
                      <a:pt x="168" y="3314"/>
                      <a:pt x="152" y="3330"/>
                    </a:cubicBezTo>
                    <a:cubicBezTo>
                      <a:pt x="134" y="3348"/>
                      <a:pt x="120" y="3367"/>
                      <a:pt x="111" y="3387"/>
                    </a:cubicBezTo>
                    <a:cubicBezTo>
                      <a:pt x="101" y="3407"/>
                      <a:pt x="94" y="3426"/>
                      <a:pt x="88" y="3444"/>
                    </a:cubicBezTo>
                    <a:cubicBezTo>
                      <a:pt x="83" y="3462"/>
                      <a:pt x="79" y="3477"/>
                      <a:pt x="77" y="3490"/>
                    </a:cubicBezTo>
                    <a:cubicBezTo>
                      <a:pt x="74" y="3503"/>
                      <a:pt x="72" y="3511"/>
                      <a:pt x="69" y="3514"/>
                    </a:cubicBezTo>
                    <a:cubicBezTo>
                      <a:pt x="67" y="3516"/>
                      <a:pt x="64" y="3518"/>
                      <a:pt x="62" y="3519"/>
                    </a:cubicBezTo>
                    <a:cubicBezTo>
                      <a:pt x="59" y="3520"/>
                      <a:pt x="56" y="3520"/>
                      <a:pt x="53" y="3518"/>
                    </a:cubicBezTo>
                    <a:cubicBezTo>
                      <a:pt x="50" y="3517"/>
                      <a:pt x="46" y="3515"/>
                      <a:pt x="41" y="3511"/>
                    </a:cubicBezTo>
                    <a:cubicBezTo>
                      <a:pt x="37" y="3507"/>
                      <a:pt x="31" y="3502"/>
                      <a:pt x="24" y="3495"/>
                    </a:cubicBezTo>
                    <a:cubicBezTo>
                      <a:pt x="20" y="3491"/>
                      <a:pt x="16" y="3487"/>
                      <a:pt x="13" y="3483"/>
                    </a:cubicBezTo>
                    <a:cubicBezTo>
                      <a:pt x="9" y="3479"/>
                      <a:pt x="7" y="3475"/>
                      <a:pt x="5" y="3472"/>
                    </a:cubicBezTo>
                    <a:cubicBezTo>
                      <a:pt x="4" y="3468"/>
                      <a:pt x="2" y="3465"/>
                      <a:pt x="1" y="3462"/>
                    </a:cubicBezTo>
                    <a:cubicBezTo>
                      <a:pt x="0" y="3458"/>
                      <a:pt x="0" y="3454"/>
                      <a:pt x="0" y="3448"/>
                    </a:cubicBezTo>
                    <a:cubicBezTo>
                      <a:pt x="0" y="3442"/>
                      <a:pt x="2" y="3432"/>
                      <a:pt x="5" y="3418"/>
                    </a:cubicBezTo>
                    <a:cubicBezTo>
                      <a:pt x="8" y="3403"/>
                      <a:pt x="14" y="3387"/>
                      <a:pt x="21" y="3368"/>
                    </a:cubicBezTo>
                    <a:cubicBezTo>
                      <a:pt x="29" y="3350"/>
                      <a:pt x="40" y="3331"/>
                      <a:pt x="53" y="3310"/>
                    </a:cubicBezTo>
                    <a:cubicBezTo>
                      <a:pt x="66" y="3289"/>
                      <a:pt x="83" y="3269"/>
                      <a:pt x="102" y="3250"/>
                    </a:cubicBezTo>
                    <a:cubicBezTo>
                      <a:pt x="130" y="3222"/>
                      <a:pt x="157" y="3202"/>
                      <a:pt x="185" y="3188"/>
                    </a:cubicBezTo>
                    <a:cubicBezTo>
                      <a:pt x="213" y="3174"/>
                      <a:pt x="240" y="3167"/>
                      <a:pt x="267" y="3166"/>
                    </a:cubicBezTo>
                    <a:cubicBezTo>
                      <a:pt x="294" y="3165"/>
                      <a:pt x="320" y="3169"/>
                      <a:pt x="344" y="3180"/>
                    </a:cubicBezTo>
                    <a:cubicBezTo>
                      <a:pt x="369" y="3191"/>
                      <a:pt x="392" y="3208"/>
                      <a:pt x="414" y="3230"/>
                    </a:cubicBezTo>
                    <a:cubicBezTo>
                      <a:pt x="433" y="3248"/>
                      <a:pt x="448" y="3268"/>
                      <a:pt x="459" y="3289"/>
                    </a:cubicBezTo>
                    <a:cubicBezTo>
                      <a:pt x="470" y="3310"/>
                      <a:pt x="477" y="3331"/>
                      <a:pt x="480" y="3353"/>
                    </a:cubicBezTo>
                    <a:cubicBezTo>
                      <a:pt x="483" y="3375"/>
                      <a:pt x="482" y="3397"/>
                      <a:pt x="477" y="3420"/>
                    </a:cubicBezTo>
                    <a:cubicBezTo>
                      <a:pt x="472" y="3442"/>
                      <a:pt x="462" y="3464"/>
                      <a:pt x="447" y="3485"/>
                    </a:cubicBezTo>
                    <a:lnTo>
                      <a:pt x="448" y="3486"/>
                    </a:lnTo>
                    <a:cubicBezTo>
                      <a:pt x="471" y="3468"/>
                      <a:pt x="494" y="3454"/>
                      <a:pt x="519" y="3446"/>
                    </a:cubicBezTo>
                    <a:cubicBezTo>
                      <a:pt x="545" y="3437"/>
                      <a:pt x="569" y="3432"/>
                      <a:pt x="594" y="3432"/>
                    </a:cubicBezTo>
                    <a:cubicBezTo>
                      <a:pt x="618" y="3432"/>
                      <a:pt x="642" y="3437"/>
                      <a:pt x="665" y="3446"/>
                    </a:cubicBezTo>
                    <a:cubicBezTo>
                      <a:pt x="688" y="3456"/>
                      <a:pt x="709" y="3470"/>
                      <a:pt x="728" y="3489"/>
                    </a:cubicBezTo>
                    <a:close/>
                    <a:moveTo>
                      <a:pt x="1348" y="3146"/>
                    </a:moveTo>
                    <a:cubicBezTo>
                      <a:pt x="1353" y="3152"/>
                      <a:pt x="1358" y="3157"/>
                      <a:pt x="1361" y="3162"/>
                    </a:cubicBezTo>
                    <a:cubicBezTo>
                      <a:pt x="1364" y="3167"/>
                      <a:pt x="1366" y="3171"/>
                      <a:pt x="1367" y="3175"/>
                    </a:cubicBezTo>
                    <a:cubicBezTo>
                      <a:pt x="1368" y="3179"/>
                      <a:pt x="1368" y="3183"/>
                      <a:pt x="1367" y="3186"/>
                    </a:cubicBezTo>
                    <a:cubicBezTo>
                      <a:pt x="1366" y="3189"/>
                      <a:pt x="1364" y="3191"/>
                      <a:pt x="1362" y="3194"/>
                    </a:cubicBezTo>
                    <a:lnTo>
                      <a:pt x="1052" y="3504"/>
                    </a:lnTo>
                    <a:cubicBezTo>
                      <a:pt x="1050" y="3506"/>
                      <a:pt x="1048" y="3507"/>
                      <a:pt x="1045" y="3508"/>
                    </a:cubicBezTo>
                    <a:cubicBezTo>
                      <a:pt x="1042" y="3509"/>
                      <a:pt x="1038" y="3509"/>
                      <a:pt x="1034" y="3508"/>
                    </a:cubicBezTo>
                    <a:cubicBezTo>
                      <a:pt x="1030" y="3507"/>
                      <a:pt x="1026" y="3505"/>
                      <a:pt x="1021" y="3502"/>
                    </a:cubicBezTo>
                    <a:cubicBezTo>
                      <a:pt x="1016" y="3499"/>
                      <a:pt x="1011" y="3495"/>
                      <a:pt x="1005" y="3489"/>
                    </a:cubicBezTo>
                    <a:cubicBezTo>
                      <a:pt x="999" y="3483"/>
                      <a:pt x="995" y="3478"/>
                      <a:pt x="992" y="3473"/>
                    </a:cubicBezTo>
                    <a:cubicBezTo>
                      <a:pt x="989" y="3468"/>
                      <a:pt x="987" y="3464"/>
                      <a:pt x="985" y="3460"/>
                    </a:cubicBezTo>
                    <a:cubicBezTo>
                      <a:pt x="984" y="3456"/>
                      <a:pt x="984" y="3452"/>
                      <a:pt x="985" y="3449"/>
                    </a:cubicBezTo>
                    <a:cubicBezTo>
                      <a:pt x="985" y="3446"/>
                      <a:pt x="987" y="3443"/>
                      <a:pt x="989" y="3440"/>
                    </a:cubicBezTo>
                    <a:lnTo>
                      <a:pt x="1113" y="3317"/>
                    </a:lnTo>
                    <a:lnTo>
                      <a:pt x="662" y="2865"/>
                    </a:lnTo>
                    <a:lnTo>
                      <a:pt x="615" y="3048"/>
                    </a:lnTo>
                    <a:cubicBezTo>
                      <a:pt x="613" y="3057"/>
                      <a:pt x="610" y="3064"/>
                      <a:pt x="607" y="3068"/>
                    </a:cubicBezTo>
                    <a:cubicBezTo>
                      <a:pt x="604" y="3072"/>
                      <a:pt x="601" y="3074"/>
                      <a:pt x="596" y="3074"/>
                    </a:cubicBezTo>
                    <a:cubicBezTo>
                      <a:pt x="592" y="3074"/>
                      <a:pt x="588" y="3072"/>
                      <a:pt x="582" y="3069"/>
                    </a:cubicBezTo>
                    <a:cubicBezTo>
                      <a:pt x="577" y="3065"/>
                      <a:pt x="571" y="3059"/>
                      <a:pt x="564" y="3052"/>
                    </a:cubicBezTo>
                    <a:cubicBezTo>
                      <a:pt x="558" y="3047"/>
                      <a:pt x="554" y="3043"/>
                      <a:pt x="551" y="3038"/>
                    </a:cubicBezTo>
                    <a:cubicBezTo>
                      <a:pt x="548" y="3034"/>
                      <a:pt x="545" y="3031"/>
                      <a:pt x="544" y="3027"/>
                    </a:cubicBezTo>
                    <a:cubicBezTo>
                      <a:pt x="542" y="3024"/>
                      <a:pt x="542" y="3020"/>
                      <a:pt x="541" y="3017"/>
                    </a:cubicBezTo>
                    <a:cubicBezTo>
                      <a:pt x="541" y="3013"/>
                      <a:pt x="542" y="3009"/>
                      <a:pt x="543" y="3005"/>
                    </a:cubicBezTo>
                    <a:lnTo>
                      <a:pt x="592" y="2780"/>
                    </a:lnTo>
                    <a:cubicBezTo>
                      <a:pt x="592" y="2778"/>
                      <a:pt x="593" y="2776"/>
                      <a:pt x="594" y="2774"/>
                    </a:cubicBezTo>
                    <a:cubicBezTo>
                      <a:pt x="595" y="2771"/>
                      <a:pt x="597" y="2768"/>
                      <a:pt x="599" y="2765"/>
                    </a:cubicBezTo>
                    <a:cubicBezTo>
                      <a:pt x="601" y="2762"/>
                      <a:pt x="604" y="2758"/>
                      <a:pt x="607" y="2754"/>
                    </a:cubicBezTo>
                    <a:cubicBezTo>
                      <a:pt x="611" y="2750"/>
                      <a:pt x="615" y="2746"/>
                      <a:pt x="621" y="2740"/>
                    </a:cubicBezTo>
                    <a:cubicBezTo>
                      <a:pt x="628" y="2733"/>
                      <a:pt x="635" y="2727"/>
                      <a:pt x="640" y="2723"/>
                    </a:cubicBezTo>
                    <a:cubicBezTo>
                      <a:pt x="646" y="2718"/>
                      <a:pt x="650" y="2715"/>
                      <a:pt x="654" y="2714"/>
                    </a:cubicBezTo>
                    <a:cubicBezTo>
                      <a:pt x="658" y="2712"/>
                      <a:pt x="661" y="2712"/>
                      <a:pt x="664" y="2712"/>
                    </a:cubicBezTo>
                    <a:cubicBezTo>
                      <a:pt x="666" y="2713"/>
                      <a:pt x="669" y="2714"/>
                      <a:pt x="670" y="2716"/>
                    </a:cubicBezTo>
                    <a:lnTo>
                      <a:pt x="1192" y="3238"/>
                    </a:lnTo>
                    <a:lnTo>
                      <a:pt x="1299" y="3130"/>
                    </a:lnTo>
                    <a:cubicBezTo>
                      <a:pt x="1302" y="3128"/>
                      <a:pt x="1305" y="3126"/>
                      <a:pt x="1308" y="3126"/>
                    </a:cubicBezTo>
                    <a:cubicBezTo>
                      <a:pt x="1312" y="3125"/>
                      <a:pt x="1315" y="3125"/>
                      <a:pt x="1319" y="3126"/>
                    </a:cubicBezTo>
                    <a:cubicBezTo>
                      <a:pt x="1323" y="3127"/>
                      <a:pt x="1328" y="3130"/>
                      <a:pt x="1332" y="3133"/>
                    </a:cubicBezTo>
                    <a:cubicBezTo>
                      <a:pt x="1337" y="3136"/>
                      <a:pt x="1342" y="3140"/>
                      <a:pt x="1348" y="3146"/>
                    </a:cubicBezTo>
                    <a:close/>
                    <a:moveTo>
                      <a:pt x="1834" y="2659"/>
                    </a:moveTo>
                    <a:cubicBezTo>
                      <a:pt x="1840" y="2665"/>
                      <a:pt x="1844" y="2671"/>
                      <a:pt x="1847" y="2675"/>
                    </a:cubicBezTo>
                    <a:cubicBezTo>
                      <a:pt x="1851" y="2680"/>
                      <a:pt x="1853" y="2685"/>
                      <a:pt x="1853" y="2689"/>
                    </a:cubicBezTo>
                    <a:cubicBezTo>
                      <a:pt x="1854" y="2693"/>
                      <a:pt x="1854" y="2696"/>
                      <a:pt x="1853" y="2699"/>
                    </a:cubicBezTo>
                    <a:cubicBezTo>
                      <a:pt x="1853" y="2702"/>
                      <a:pt x="1851" y="2705"/>
                      <a:pt x="1849" y="2707"/>
                    </a:cubicBezTo>
                    <a:lnTo>
                      <a:pt x="1539" y="3017"/>
                    </a:lnTo>
                    <a:cubicBezTo>
                      <a:pt x="1537" y="3019"/>
                      <a:pt x="1534" y="3021"/>
                      <a:pt x="1531" y="3021"/>
                    </a:cubicBezTo>
                    <a:cubicBezTo>
                      <a:pt x="1528" y="3022"/>
                      <a:pt x="1525" y="3022"/>
                      <a:pt x="1521" y="3021"/>
                    </a:cubicBezTo>
                    <a:cubicBezTo>
                      <a:pt x="1517" y="3021"/>
                      <a:pt x="1512" y="3019"/>
                      <a:pt x="1507" y="3016"/>
                    </a:cubicBezTo>
                    <a:cubicBezTo>
                      <a:pt x="1502" y="3013"/>
                      <a:pt x="1497" y="3008"/>
                      <a:pt x="1491" y="3002"/>
                    </a:cubicBezTo>
                    <a:cubicBezTo>
                      <a:pt x="1486" y="2997"/>
                      <a:pt x="1481" y="2992"/>
                      <a:pt x="1478" y="2987"/>
                    </a:cubicBezTo>
                    <a:cubicBezTo>
                      <a:pt x="1475" y="2982"/>
                      <a:pt x="1473" y="2978"/>
                      <a:pt x="1472" y="2974"/>
                    </a:cubicBezTo>
                    <a:cubicBezTo>
                      <a:pt x="1471" y="2970"/>
                      <a:pt x="1470" y="2966"/>
                      <a:pt x="1471" y="2963"/>
                    </a:cubicBezTo>
                    <a:cubicBezTo>
                      <a:pt x="1472" y="2959"/>
                      <a:pt x="1473" y="2956"/>
                      <a:pt x="1476" y="2954"/>
                    </a:cubicBezTo>
                    <a:lnTo>
                      <a:pt x="1599" y="2830"/>
                    </a:lnTo>
                    <a:lnTo>
                      <a:pt x="1148" y="2379"/>
                    </a:lnTo>
                    <a:lnTo>
                      <a:pt x="1102" y="2562"/>
                    </a:lnTo>
                    <a:cubicBezTo>
                      <a:pt x="1099" y="2571"/>
                      <a:pt x="1096" y="2577"/>
                      <a:pt x="1093" y="2581"/>
                    </a:cubicBezTo>
                    <a:cubicBezTo>
                      <a:pt x="1091" y="2585"/>
                      <a:pt x="1087" y="2588"/>
                      <a:pt x="1083" y="2588"/>
                    </a:cubicBezTo>
                    <a:cubicBezTo>
                      <a:pt x="1079" y="2588"/>
                      <a:pt x="1074" y="2586"/>
                      <a:pt x="1069" y="2582"/>
                    </a:cubicBezTo>
                    <a:cubicBezTo>
                      <a:pt x="1063" y="2578"/>
                      <a:pt x="1057" y="2573"/>
                      <a:pt x="1050" y="2566"/>
                    </a:cubicBezTo>
                    <a:cubicBezTo>
                      <a:pt x="1045" y="2561"/>
                      <a:pt x="1041" y="2556"/>
                      <a:pt x="1037" y="2552"/>
                    </a:cubicBezTo>
                    <a:cubicBezTo>
                      <a:pt x="1034" y="2548"/>
                      <a:pt x="1032" y="2544"/>
                      <a:pt x="1030" y="2541"/>
                    </a:cubicBezTo>
                    <a:cubicBezTo>
                      <a:pt x="1029" y="2537"/>
                      <a:pt x="1028" y="2534"/>
                      <a:pt x="1028" y="2530"/>
                    </a:cubicBezTo>
                    <a:cubicBezTo>
                      <a:pt x="1028" y="2527"/>
                      <a:pt x="1028" y="2523"/>
                      <a:pt x="1029" y="2518"/>
                    </a:cubicBezTo>
                    <a:lnTo>
                      <a:pt x="1078" y="2294"/>
                    </a:lnTo>
                    <a:cubicBezTo>
                      <a:pt x="1078" y="2292"/>
                      <a:pt x="1079" y="2290"/>
                      <a:pt x="1080" y="2287"/>
                    </a:cubicBezTo>
                    <a:cubicBezTo>
                      <a:pt x="1082" y="2285"/>
                      <a:pt x="1083" y="2282"/>
                      <a:pt x="1085" y="2278"/>
                    </a:cubicBezTo>
                    <a:cubicBezTo>
                      <a:pt x="1088" y="2275"/>
                      <a:pt x="1090" y="2271"/>
                      <a:pt x="1094" y="2268"/>
                    </a:cubicBezTo>
                    <a:cubicBezTo>
                      <a:pt x="1097" y="2264"/>
                      <a:pt x="1102" y="2259"/>
                      <a:pt x="1107" y="2254"/>
                    </a:cubicBezTo>
                    <a:cubicBezTo>
                      <a:pt x="1115" y="2246"/>
                      <a:pt x="1121" y="2241"/>
                      <a:pt x="1127" y="2236"/>
                    </a:cubicBezTo>
                    <a:cubicBezTo>
                      <a:pt x="1132" y="2232"/>
                      <a:pt x="1137" y="2229"/>
                      <a:pt x="1141" y="2227"/>
                    </a:cubicBezTo>
                    <a:cubicBezTo>
                      <a:pt x="1144" y="2226"/>
                      <a:pt x="1148" y="2225"/>
                      <a:pt x="1150" y="2226"/>
                    </a:cubicBezTo>
                    <a:cubicBezTo>
                      <a:pt x="1153" y="2227"/>
                      <a:pt x="1155" y="2228"/>
                      <a:pt x="1157" y="2230"/>
                    </a:cubicBezTo>
                    <a:lnTo>
                      <a:pt x="1678" y="2751"/>
                    </a:lnTo>
                    <a:lnTo>
                      <a:pt x="1786" y="2644"/>
                    </a:lnTo>
                    <a:cubicBezTo>
                      <a:pt x="1788" y="2641"/>
                      <a:pt x="1791" y="2640"/>
                      <a:pt x="1795" y="2639"/>
                    </a:cubicBezTo>
                    <a:cubicBezTo>
                      <a:pt x="1798" y="2638"/>
                      <a:pt x="1802" y="2639"/>
                      <a:pt x="1806" y="2640"/>
                    </a:cubicBezTo>
                    <a:cubicBezTo>
                      <a:pt x="1810" y="2641"/>
                      <a:pt x="1814" y="2643"/>
                      <a:pt x="1819" y="2646"/>
                    </a:cubicBezTo>
                    <a:cubicBezTo>
                      <a:pt x="1824" y="2650"/>
                      <a:pt x="1829" y="2654"/>
                      <a:pt x="1834" y="2659"/>
                    </a:cubicBezTo>
                    <a:close/>
                    <a:moveTo>
                      <a:pt x="2024" y="1892"/>
                    </a:moveTo>
                    <a:cubicBezTo>
                      <a:pt x="2049" y="1918"/>
                      <a:pt x="2074" y="1945"/>
                      <a:pt x="2097" y="1975"/>
                    </a:cubicBezTo>
                    <a:cubicBezTo>
                      <a:pt x="2120" y="2004"/>
                      <a:pt x="2140" y="2035"/>
                      <a:pt x="2157" y="2066"/>
                    </a:cubicBezTo>
                    <a:cubicBezTo>
                      <a:pt x="2174" y="2098"/>
                      <a:pt x="2187" y="2130"/>
                      <a:pt x="2196" y="2164"/>
                    </a:cubicBezTo>
                    <a:cubicBezTo>
                      <a:pt x="2205" y="2198"/>
                      <a:pt x="2208" y="2232"/>
                      <a:pt x="2205" y="2267"/>
                    </a:cubicBezTo>
                    <a:cubicBezTo>
                      <a:pt x="2202" y="2301"/>
                      <a:pt x="2192" y="2336"/>
                      <a:pt x="2175" y="2371"/>
                    </a:cubicBezTo>
                    <a:cubicBezTo>
                      <a:pt x="2159" y="2406"/>
                      <a:pt x="2133" y="2440"/>
                      <a:pt x="2099" y="2475"/>
                    </a:cubicBezTo>
                    <a:cubicBezTo>
                      <a:pt x="2086" y="2488"/>
                      <a:pt x="2072" y="2500"/>
                      <a:pt x="2058" y="2510"/>
                    </a:cubicBezTo>
                    <a:cubicBezTo>
                      <a:pt x="2044" y="2521"/>
                      <a:pt x="2031" y="2530"/>
                      <a:pt x="2018" y="2538"/>
                    </a:cubicBezTo>
                    <a:cubicBezTo>
                      <a:pt x="2006" y="2545"/>
                      <a:pt x="1995" y="2551"/>
                      <a:pt x="1986" y="2555"/>
                    </a:cubicBezTo>
                    <a:cubicBezTo>
                      <a:pt x="1976" y="2559"/>
                      <a:pt x="1969" y="2561"/>
                      <a:pt x="1963" y="2561"/>
                    </a:cubicBezTo>
                    <a:cubicBezTo>
                      <a:pt x="1957" y="2561"/>
                      <a:pt x="1951" y="2560"/>
                      <a:pt x="1945" y="2557"/>
                    </a:cubicBezTo>
                    <a:cubicBezTo>
                      <a:pt x="1939" y="2553"/>
                      <a:pt x="1932" y="2548"/>
                      <a:pt x="1924" y="2540"/>
                    </a:cubicBezTo>
                    <a:cubicBezTo>
                      <a:pt x="1917" y="2533"/>
                      <a:pt x="1912" y="2527"/>
                      <a:pt x="1908" y="2523"/>
                    </a:cubicBezTo>
                    <a:cubicBezTo>
                      <a:pt x="1905" y="2518"/>
                      <a:pt x="1902" y="2515"/>
                      <a:pt x="1901" y="2512"/>
                    </a:cubicBezTo>
                    <a:cubicBezTo>
                      <a:pt x="1900" y="2509"/>
                      <a:pt x="1900" y="2506"/>
                      <a:pt x="1901" y="2503"/>
                    </a:cubicBezTo>
                    <a:cubicBezTo>
                      <a:pt x="1902" y="2501"/>
                      <a:pt x="1903" y="2499"/>
                      <a:pt x="1906" y="2496"/>
                    </a:cubicBezTo>
                    <a:cubicBezTo>
                      <a:pt x="1909" y="2493"/>
                      <a:pt x="1915" y="2489"/>
                      <a:pt x="1924" y="2485"/>
                    </a:cubicBezTo>
                    <a:cubicBezTo>
                      <a:pt x="1932" y="2481"/>
                      <a:pt x="1942" y="2476"/>
                      <a:pt x="1954" y="2470"/>
                    </a:cubicBezTo>
                    <a:cubicBezTo>
                      <a:pt x="1966" y="2463"/>
                      <a:pt x="1980" y="2455"/>
                      <a:pt x="1995" y="2444"/>
                    </a:cubicBezTo>
                    <a:cubicBezTo>
                      <a:pt x="2009" y="2434"/>
                      <a:pt x="2025" y="2421"/>
                      <a:pt x="2040" y="2406"/>
                    </a:cubicBezTo>
                    <a:cubicBezTo>
                      <a:pt x="2070" y="2376"/>
                      <a:pt x="2090" y="2345"/>
                      <a:pt x="2099" y="2312"/>
                    </a:cubicBezTo>
                    <a:cubicBezTo>
                      <a:pt x="2109" y="2279"/>
                      <a:pt x="2111" y="2247"/>
                      <a:pt x="2105" y="2214"/>
                    </a:cubicBezTo>
                    <a:cubicBezTo>
                      <a:pt x="2099" y="2181"/>
                      <a:pt x="2087" y="2149"/>
                      <a:pt x="2069" y="2117"/>
                    </a:cubicBezTo>
                    <a:cubicBezTo>
                      <a:pt x="2050" y="2085"/>
                      <a:pt x="2027" y="2054"/>
                      <a:pt x="1999" y="2026"/>
                    </a:cubicBezTo>
                    <a:cubicBezTo>
                      <a:pt x="1993" y="2051"/>
                      <a:pt x="1982" y="2079"/>
                      <a:pt x="1966" y="2109"/>
                    </a:cubicBezTo>
                    <a:cubicBezTo>
                      <a:pt x="1951" y="2139"/>
                      <a:pt x="1929" y="2169"/>
                      <a:pt x="1899" y="2198"/>
                    </a:cubicBezTo>
                    <a:cubicBezTo>
                      <a:pt x="1866" y="2231"/>
                      <a:pt x="1834" y="2254"/>
                      <a:pt x="1803" y="2268"/>
                    </a:cubicBezTo>
                    <a:cubicBezTo>
                      <a:pt x="1771" y="2281"/>
                      <a:pt x="1741" y="2287"/>
                      <a:pt x="1712" y="2285"/>
                    </a:cubicBezTo>
                    <a:cubicBezTo>
                      <a:pt x="1682" y="2283"/>
                      <a:pt x="1654" y="2274"/>
                      <a:pt x="1627" y="2259"/>
                    </a:cubicBezTo>
                    <a:cubicBezTo>
                      <a:pt x="1599" y="2243"/>
                      <a:pt x="1573" y="2223"/>
                      <a:pt x="1548" y="2198"/>
                    </a:cubicBezTo>
                    <a:cubicBezTo>
                      <a:pt x="1521" y="2171"/>
                      <a:pt x="1500" y="2142"/>
                      <a:pt x="1484" y="2111"/>
                    </a:cubicBezTo>
                    <a:cubicBezTo>
                      <a:pt x="1468" y="2080"/>
                      <a:pt x="1459" y="2047"/>
                      <a:pt x="1457" y="2013"/>
                    </a:cubicBezTo>
                    <a:cubicBezTo>
                      <a:pt x="1456" y="1979"/>
                      <a:pt x="1462" y="1944"/>
                      <a:pt x="1476" y="1908"/>
                    </a:cubicBezTo>
                    <a:cubicBezTo>
                      <a:pt x="1491" y="1872"/>
                      <a:pt x="1515" y="1837"/>
                      <a:pt x="1550" y="1802"/>
                    </a:cubicBezTo>
                    <a:cubicBezTo>
                      <a:pt x="1575" y="1777"/>
                      <a:pt x="1600" y="1758"/>
                      <a:pt x="1625" y="1745"/>
                    </a:cubicBezTo>
                    <a:cubicBezTo>
                      <a:pt x="1651" y="1733"/>
                      <a:pt x="1676" y="1725"/>
                      <a:pt x="1702" y="1723"/>
                    </a:cubicBezTo>
                    <a:cubicBezTo>
                      <a:pt x="1728" y="1720"/>
                      <a:pt x="1754" y="1723"/>
                      <a:pt x="1780" y="1730"/>
                    </a:cubicBezTo>
                    <a:cubicBezTo>
                      <a:pt x="1807" y="1737"/>
                      <a:pt x="1834" y="1748"/>
                      <a:pt x="1861" y="1763"/>
                    </a:cubicBezTo>
                    <a:cubicBezTo>
                      <a:pt x="1888" y="1778"/>
                      <a:pt x="1915" y="1796"/>
                      <a:pt x="1942" y="1818"/>
                    </a:cubicBezTo>
                    <a:cubicBezTo>
                      <a:pt x="1969" y="1840"/>
                      <a:pt x="1996" y="1865"/>
                      <a:pt x="2024" y="1892"/>
                    </a:cubicBezTo>
                    <a:close/>
                    <a:moveTo>
                      <a:pt x="1935" y="1964"/>
                    </a:moveTo>
                    <a:cubicBezTo>
                      <a:pt x="1896" y="1925"/>
                      <a:pt x="1860" y="1894"/>
                      <a:pt x="1828" y="1873"/>
                    </a:cubicBezTo>
                    <a:cubicBezTo>
                      <a:pt x="1796" y="1851"/>
                      <a:pt x="1767" y="1837"/>
                      <a:pt x="1740" y="1831"/>
                    </a:cubicBezTo>
                    <a:cubicBezTo>
                      <a:pt x="1714" y="1824"/>
                      <a:pt x="1689" y="1825"/>
                      <a:pt x="1667" y="1832"/>
                    </a:cubicBezTo>
                    <a:cubicBezTo>
                      <a:pt x="1645" y="1839"/>
                      <a:pt x="1625" y="1853"/>
                      <a:pt x="1606" y="1872"/>
                    </a:cubicBezTo>
                    <a:cubicBezTo>
                      <a:pt x="1586" y="1892"/>
                      <a:pt x="1572" y="1912"/>
                      <a:pt x="1565" y="1934"/>
                    </a:cubicBezTo>
                    <a:cubicBezTo>
                      <a:pt x="1559" y="1955"/>
                      <a:pt x="1557" y="1976"/>
                      <a:pt x="1560" y="1997"/>
                    </a:cubicBezTo>
                    <a:cubicBezTo>
                      <a:pt x="1563" y="2018"/>
                      <a:pt x="1570" y="2039"/>
                      <a:pt x="1581" y="2058"/>
                    </a:cubicBezTo>
                    <a:cubicBezTo>
                      <a:pt x="1592" y="2078"/>
                      <a:pt x="1605" y="2096"/>
                      <a:pt x="1622" y="2112"/>
                    </a:cubicBezTo>
                    <a:cubicBezTo>
                      <a:pt x="1640" y="2130"/>
                      <a:pt x="1658" y="2144"/>
                      <a:pt x="1677" y="2156"/>
                    </a:cubicBezTo>
                    <a:cubicBezTo>
                      <a:pt x="1696" y="2167"/>
                      <a:pt x="1714" y="2173"/>
                      <a:pt x="1733" y="2175"/>
                    </a:cubicBezTo>
                    <a:cubicBezTo>
                      <a:pt x="1752" y="2177"/>
                      <a:pt x="1772" y="2174"/>
                      <a:pt x="1791" y="2166"/>
                    </a:cubicBezTo>
                    <a:cubicBezTo>
                      <a:pt x="1810" y="2158"/>
                      <a:pt x="1830" y="2143"/>
                      <a:pt x="1850" y="2123"/>
                    </a:cubicBezTo>
                    <a:cubicBezTo>
                      <a:pt x="1873" y="2100"/>
                      <a:pt x="1892" y="2075"/>
                      <a:pt x="1907" y="2046"/>
                    </a:cubicBezTo>
                    <a:cubicBezTo>
                      <a:pt x="1921" y="2018"/>
                      <a:pt x="1930" y="1991"/>
                      <a:pt x="1935" y="1964"/>
                    </a:cubicBezTo>
                    <a:close/>
                    <a:moveTo>
                      <a:pt x="2536" y="1424"/>
                    </a:moveTo>
                    <a:cubicBezTo>
                      <a:pt x="2582" y="1469"/>
                      <a:pt x="2620" y="1515"/>
                      <a:pt x="2650" y="1559"/>
                    </a:cubicBezTo>
                    <a:cubicBezTo>
                      <a:pt x="2680" y="1604"/>
                      <a:pt x="2701" y="1648"/>
                      <a:pt x="2711" y="1692"/>
                    </a:cubicBezTo>
                    <a:cubicBezTo>
                      <a:pt x="2722" y="1736"/>
                      <a:pt x="2721" y="1779"/>
                      <a:pt x="2709" y="1820"/>
                    </a:cubicBezTo>
                    <a:cubicBezTo>
                      <a:pt x="2697" y="1862"/>
                      <a:pt x="2671" y="1903"/>
                      <a:pt x="2631" y="1942"/>
                    </a:cubicBezTo>
                    <a:cubicBezTo>
                      <a:pt x="2594" y="1979"/>
                      <a:pt x="2556" y="2004"/>
                      <a:pt x="2517" y="2016"/>
                    </a:cubicBezTo>
                    <a:cubicBezTo>
                      <a:pt x="2478" y="2029"/>
                      <a:pt x="2438" y="2030"/>
                      <a:pt x="2397" y="2019"/>
                    </a:cubicBezTo>
                    <a:cubicBezTo>
                      <a:pt x="2355" y="2009"/>
                      <a:pt x="2313" y="1988"/>
                      <a:pt x="2268" y="1957"/>
                    </a:cubicBezTo>
                    <a:cubicBezTo>
                      <a:pt x="2224" y="1926"/>
                      <a:pt x="2177" y="1886"/>
                      <a:pt x="2128" y="1837"/>
                    </a:cubicBezTo>
                    <a:cubicBezTo>
                      <a:pt x="2083" y="1792"/>
                      <a:pt x="2045" y="1747"/>
                      <a:pt x="2015" y="1702"/>
                    </a:cubicBezTo>
                    <a:cubicBezTo>
                      <a:pt x="1984" y="1656"/>
                      <a:pt x="1964" y="1612"/>
                      <a:pt x="1953" y="1569"/>
                    </a:cubicBezTo>
                    <a:cubicBezTo>
                      <a:pt x="1943" y="1525"/>
                      <a:pt x="1944" y="1482"/>
                      <a:pt x="1956" y="1441"/>
                    </a:cubicBezTo>
                    <a:cubicBezTo>
                      <a:pt x="1968" y="1399"/>
                      <a:pt x="1993" y="1358"/>
                      <a:pt x="2033" y="1319"/>
                    </a:cubicBezTo>
                    <a:cubicBezTo>
                      <a:pt x="2070" y="1282"/>
                      <a:pt x="2108" y="1257"/>
                      <a:pt x="2147" y="1245"/>
                    </a:cubicBezTo>
                    <a:cubicBezTo>
                      <a:pt x="2186" y="1232"/>
                      <a:pt x="2226" y="1231"/>
                      <a:pt x="2268" y="1242"/>
                    </a:cubicBezTo>
                    <a:cubicBezTo>
                      <a:pt x="2309" y="1252"/>
                      <a:pt x="2352" y="1273"/>
                      <a:pt x="2396" y="1304"/>
                    </a:cubicBezTo>
                    <a:cubicBezTo>
                      <a:pt x="2440" y="1335"/>
                      <a:pt x="2487" y="1375"/>
                      <a:pt x="2536" y="1424"/>
                    </a:cubicBezTo>
                    <a:close/>
                    <a:moveTo>
                      <a:pt x="2461" y="1510"/>
                    </a:moveTo>
                    <a:cubicBezTo>
                      <a:pt x="2431" y="1480"/>
                      <a:pt x="2403" y="1455"/>
                      <a:pt x="2378" y="1434"/>
                    </a:cubicBezTo>
                    <a:cubicBezTo>
                      <a:pt x="2352" y="1412"/>
                      <a:pt x="2328" y="1394"/>
                      <a:pt x="2306" y="1381"/>
                    </a:cubicBezTo>
                    <a:cubicBezTo>
                      <a:pt x="2284" y="1367"/>
                      <a:pt x="2263" y="1356"/>
                      <a:pt x="2243" y="1350"/>
                    </a:cubicBezTo>
                    <a:cubicBezTo>
                      <a:pt x="2224" y="1344"/>
                      <a:pt x="2205" y="1341"/>
                      <a:pt x="2188" y="1342"/>
                    </a:cubicBezTo>
                    <a:cubicBezTo>
                      <a:pt x="2170" y="1342"/>
                      <a:pt x="2154" y="1347"/>
                      <a:pt x="2138" y="1355"/>
                    </a:cubicBezTo>
                    <a:cubicBezTo>
                      <a:pt x="2122" y="1363"/>
                      <a:pt x="2107" y="1374"/>
                      <a:pt x="2093" y="1389"/>
                    </a:cubicBezTo>
                    <a:cubicBezTo>
                      <a:pt x="2067" y="1415"/>
                      <a:pt x="2052" y="1442"/>
                      <a:pt x="2048" y="1470"/>
                    </a:cubicBezTo>
                    <a:cubicBezTo>
                      <a:pt x="2044" y="1499"/>
                      <a:pt x="2048" y="1528"/>
                      <a:pt x="2060" y="1559"/>
                    </a:cubicBezTo>
                    <a:cubicBezTo>
                      <a:pt x="2072" y="1590"/>
                      <a:pt x="2091" y="1621"/>
                      <a:pt x="2116" y="1653"/>
                    </a:cubicBezTo>
                    <a:cubicBezTo>
                      <a:pt x="2141" y="1685"/>
                      <a:pt x="2171" y="1718"/>
                      <a:pt x="2204" y="1751"/>
                    </a:cubicBezTo>
                    <a:cubicBezTo>
                      <a:pt x="2248" y="1795"/>
                      <a:pt x="2288" y="1831"/>
                      <a:pt x="2323" y="1857"/>
                    </a:cubicBezTo>
                    <a:cubicBezTo>
                      <a:pt x="2359" y="1883"/>
                      <a:pt x="2392" y="1901"/>
                      <a:pt x="2421" y="1911"/>
                    </a:cubicBezTo>
                    <a:cubicBezTo>
                      <a:pt x="2451" y="1921"/>
                      <a:pt x="2478" y="1922"/>
                      <a:pt x="2502" y="1916"/>
                    </a:cubicBezTo>
                    <a:cubicBezTo>
                      <a:pt x="2526" y="1909"/>
                      <a:pt x="2549" y="1895"/>
                      <a:pt x="2571" y="1873"/>
                    </a:cubicBezTo>
                    <a:cubicBezTo>
                      <a:pt x="2588" y="1856"/>
                      <a:pt x="2601" y="1838"/>
                      <a:pt x="2608" y="1819"/>
                    </a:cubicBezTo>
                    <a:cubicBezTo>
                      <a:pt x="2616" y="1801"/>
                      <a:pt x="2619" y="1782"/>
                      <a:pt x="2618" y="1762"/>
                    </a:cubicBezTo>
                    <a:cubicBezTo>
                      <a:pt x="2617" y="1743"/>
                      <a:pt x="2613" y="1723"/>
                      <a:pt x="2604" y="1702"/>
                    </a:cubicBezTo>
                    <a:cubicBezTo>
                      <a:pt x="2596" y="1682"/>
                      <a:pt x="2585" y="1661"/>
                      <a:pt x="2571" y="1640"/>
                    </a:cubicBezTo>
                    <a:cubicBezTo>
                      <a:pt x="2558" y="1619"/>
                      <a:pt x="2541" y="1597"/>
                      <a:pt x="2522" y="1576"/>
                    </a:cubicBezTo>
                    <a:cubicBezTo>
                      <a:pt x="2503" y="1554"/>
                      <a:pt x="2483" y="1532"/>
                      <a:pt x="2461" y="1510"/>
                    </a:cubicBezTo>
                    <a:close/>
                    <a:moveTo>
                      <a:pt x="3381" y="835"/>
                    </a:moveTo>
                    <a:cubicBezTo>
                      <a:pt x="3399" y="854"/>
                      <a:pt x="3414" y="873"/>
                      <a:pt x="3425" y="894"/>
                    </a:cubicBezTo>
                    <a:cubicBezTo>
                      <a:pt x="3436" y="914"/>
                      <a:pt x="3444" y="935"/>
                      <a:pt x="3448" y="956"/>
                    </a:cubicBezTo>
                    <a:cubicBezTo>
                      <a:pt x="3452" y="977"/>
                      <a:pt x="3452" y="999"/>
                      <a:pt x="3450" y="1020"/>
                    </a:cubicBezTo>
                    <a:cubicBezTo>
                      <a:pt x="3447" y="1042"/>
                      <a:pt x="3441" y="1063"/>
                      <a:pt x="3433" y="1085"/>
                    </a:cubicBezTo>
                    <a:cubicBezTo>
                      <a:pt x="3424" y="1106"/>
                      <a:pt x="3413" y="1127"/>
                      <a:pt x="3399" y="1148"/>
                    </a:cubicBezTo>
                    <a:cubicBezTo>
                      <a:pt x="3384" y="1168"/>
                      <a:pt x="3366" y="1190"/>
                      <a:pt x="3344" y="1212"/>
                    </a:cubicBezTo>
                    <a:lnTo>
                      <a:pt x="3189" y="1367"/>
                    </a:lnTo>
                    <a:cubicBezTo>
                      <a:pt x="3182" y="1374"/>
                      <a:pt x="3173" y="1378"/>
                      <a:pt x="3162" y="1380"/>
                    </a:cubicBezTo>
                    <a:cubicBezTo>
                      <a:pt x="3151" y="1381"/>
                      <a:pt x="3139" y="1376"/>
                      <a:pt x="3128" y="1364"/>
                    </a:cubicBezTo>
                    <a:lnTo>
                      <a:pt x="2598" y="835"/>
                    </a:lnTo>
                    <a:cubicBezTo>
                      <a:pt x="2587" y="823"/>
                      <a:pt x="2581" y="812"/>
                      <a:pt x="2583" y="801"/>
                    </a:cubicBezTo>
                    <a:cubicBezTo>
                      <a:pt x="2584" y="790"/>
                      <a:pt x="2589" y="781"/>
                      <a:pt x="2596" y="774"/>
                    </a:cubicBezTo>
                    <a:lnTo>
                      <a:pt x="2730" y="639"/>
                    </a:lnTo>
                    <a:cubicBezTo>
                      <a:pt x="2766" y="603"/>
                      <a:pt x="2798" y="578"/>
                      <a:pt x="2828" y="562"/>
                    </a:cubicBezTo>
                    <a:cubicBezTo>
                      <a:pt x="2857" y="546"/>
                      <a:pt x="2886" y="537"/>
                      <a:pt x="2914" y="535"/>
                    </a:cubicBezTo>
                    <a:cubicBezTo>
                      <a:pt x="2942" y="532"/>
                      <a:pt x="2969" y="537"/>
                      <a:pt x="2995" y="548"/>
                    </a:cubicBezTo>
                    <a:cubicBezTo>
                      <a:pt x="3021" y="559"/>
                      <a:pt x="3046" y="576"/>
                      <a:pt x="3070" y="599"/>
                    </a:cubicBezTo>
                    <a:cubicBezTo>
                      <a:pt x="3084" y="613"/>
                      <a:pt x="3096" y="629"/>
                      <a:pt x="3105" y="645"/>
                    </a:cubicBezTo>
                    <a:cubicBezTo>
                      <a:pt x="3115" y="661"/>
                      <a:pt x="3121" y="678"/>
                      <a:pt x="3126" y="695"/>
                    </a:cubicBezTo>
                    <a:cubicBezTo>
                      <a:pt x="3130" y="713"/>
                      <a:pt x="3131" y="731"/>
                      <a:pt x="3130" y="749"/>
                    </a:cubicBezTo>
                    <a:cubicBezTo>
                      <a:pt x="3129" y="768"/>
                      <a:pt x="3124" y="786"/>
                      <a:pt x="3117" y="804"/>
                    </a:cubicBezTo>
                    <a:cubicBezTo>
                      <a:pt x="3136" y="791"/>
                      <a:pt x="3157" y="782"/>
                      <a:pt x="3179" y="776"/>
                    </a:cubicBezTo>
                    <a:cubicBezTo>
                      <a:pt x="3201" y="770"/>
                      <a:pt x="3224" y="768"/>
                      <a:pt x="3247" y="770"/>
                    </a:cubicBezTo>
                    <a:cubicBezTo>
                      <a:pt x="3270" y="772"/>
                      <a:pt x="3293" y="778"/>
                      <a:pt x="3316" y="789"/>
                    </a:cubicBezTo>
                    <a:cubicBezTo>
                      <a:pt x="3339" y="799"/>
                      <a:pt x="3360" y="815"/>
                      <a:pt x="3381" y="835"/>
                    </a:cubicBezTo>
                    <a:close/>
                    <a:moveTo>
                      <a:pt x="2996" y="688"/>
                    </a:moveTo>
                    <a:cubicBezTo>
                      <a:pt x="2982" y="674"/>
                      <a:pt x="2967" y="663"/>
                      <a:pt x="2952" y="655"/>
                    </a:cubicBezTo>
                    <a:cubicBezTo>
                      <a:pt x="2936" y="648"/>
                      <a:pt x="2920" y="644"/>
                      <a:pt x="2903" y="645"/>
                    </a:cubicBezTo>
                    <a:cubicBezTo>
                      <a:pt x="2887" y="645"/>
                      <a:pt x="2869" y="650"/>
                      <a:pt x="2851" y="659"/>
                    </a:cubicBezTo>
                    <a:cubicBezTo>
                      <a:pt x="2833" y="669"/>
                      <a:pt x="2813" y="685"/>
                      <a:pt x="2790" y="707"/>
                    </a:cubicBezTo>
                    <a:lnTo>
                      <a:pt x="2709" y="789"/>
                    </a:lnTo>
                    <a:lnTo>
                      <a:pt x="2901" y="981"/>
                    </a:lnTo>
                    <a:lnTo>
                      <a:pt x="2991" y="891"/>
                    </a:lnTo>
                    <a:cubicBezTo>
                      <a:pt x="3011" y="871"/>
                      <a:pt x="3025" y="852"/>
                      <a:pt x="3032" y="834"/>
                    </a:cubicBezTo>
                    <a:cubicBezTo>
                      <a:pt x="3039" y="816"/>
                      <a:pt x="3042" y="798"/>
                      <a:pt x="3042" y="781"/>
                    </a:cubicBezTo>
                    <a:cubicBezTo>
                      <a:pt x="3041" y="764"/>
                      <a:pt x="3036" y="747"/>
                      <a:pt x="3028" y="731"/>
                    </a:cubicBezTo>
                    <a:cubicBezTo>
                      <a:pt x="3020" y="716"/>
                      <a:pt x="3009" y="701"/>
                      <a:pt x="2996" y="688"/>
                    </a:cubicBezTo>
                    <a:close/>
                    <a:moveTo>
                      <a:pt x="3302" y="923"/>
                    </a:moveTo>
                    <a:cubicBezTo>
                      <a:pt x="3285" y="905"/>
                      <a:pt x="3266" y="892"/>
                      <a:pt x="3247" y="884"/>
                    </a:cubicBezTo>
                    <a:cubicBezTo>
                      <a:pt x="3228" y="877"/>
                      <a:pt x="3208" y="873"/>
                      <a:pt x="3188" y="875"/>
                    </a:cubicBezTo>
                    <a:cubicBezTo>
                      <a:pt x="3168" y="877"/>
                      <a:pt x="3148" y="883"/>
                      <a:pt x="3127" y="895"/>
                    </a:cubicBezTo>
                    <a:cubicBezTo>
                      <a:pt x="3106" y="907"/>
                      <a:pt x="3083" y="925"/>
                      <a:pt x="3058" y="949"/>
                    </a:cubicBezTo>
                    <a:lnTo>
                      <a:pt x="2964" y="1044"/>
                    </a:lnTo>
                    <a:lnTo>
                      <a:pt x="3173" y="1253"/>
                    </a:lnTo>
                    <a:lnTo>
                      <a:pt x="3287" y="1138"/>
                    </a:lnTo>
                    <a:cubicBezTo>
                      <a:pt x="3305" y="1120"/>
                      <a:pt x="3319" y="1103"/>
                      <a:pt x="3328" y="1085"/>
                    </a:cubicBezTo>
                    <a:cubicBezTo>
                      <a:pt x="3337" y="1067"/>
                      <a:pt x="3343" y="1049"/>
                      <a:pt x="3345" y="1030"/>
                    </a:cubicBezTo>
                    <a:cubicBezTo>
                      <a:pt x="3346" y="1012"/>
                      <a:pt x="3344" y="993"/>
                      <a:pt x="3337" y="975"/>
                    </a:cubicBezTo>
                    <a:cubicBezTo>
                      <a:pt x="3330" y="957"/>
                      <a:pt x="3319" y="939"/>
                      <a:pt x="3302" y="923"/>
                    </a:cubicBezTo>
                    <a:close/>
                    <a:moveTo>
                      <a:pt x="3820" y="354"/>
                    </a:moveTo>
                    <a:cubicBezTo>
                      <a:pt x="3852" y="386"/>
                      <a:pt x="3875" y="420"/>
                      <a:pt x="3889" y="455"/>
                    </a:cubicBezTo>
                    <a:cubicBezTo>
                      <a:pt x="3903" y="491"/>
                      <a:pt x="3909" y="527"/>
                      <a:pt x="3906" y="563"/>
                    </a:cubicBezTo>
                    <a:cubicBezTo>
                      <a:pt x="3903" y="600"/>
                      <a:pt x="3893" y="636"/>
                      <a:pt x="3875" y="672"/>
                    </a:cubicBezTo>
                    <a:cubicBezTo>
                      <a:pt x="3857" y="708"/>
                      <a:pt x="3831" y="742"/>
                      <a:pt x="3798" y="775"/>
                    </a:cubicBezTo>
                    <a:cubicBezTo>
                      <a:pt x="3780" y="794"/>
                      <a:pt x="3761" y="810"/>
                      <a:pt x="3742" y="824"/>
                    </a:cubicBezTo>
                    <a:cubicBezTo>
                      <a:pt x="3723" y="838"/>
                      <a:pt x="3705" y="849"/>
                      <a:pt x="3688" y="858"/>
                    </a:cubicBezTo>
                    <a:cubicBezTo>
                      <a:pt x="3672" y="867"/>
                      <a:pt x="3657" y="874"/>
                      <a:pt x="3645" y="878"/>
                    </a:cubicBezTo>
                    <a:cubicBezTo>
                      <a:pt x="3633" y="883"/>
                      <a:pt x="3625" y="885"/>
                      <a:pt x="3621" y="886"/>
                    </a:cubicBezTo>
                    <a:cubicBezTo>
                      <a:pt x="3616" y="886"/>
                      <a:pt x="3613" y="885"/>
                      <a:pt x="3610" y="884"/>
                    </a:cubicBezTo>
                    <a:cubicBezTo>
                      <a:pt x="3607" y="884"/>
                      <a:pt x="3604" y="882"/>
                      <a:pt x="3601" y="880"/>
                    </a:cubicBezTo>
                    <a:cubicBezTo>
                      <a:pt x="3598" y="878"/>
                      <a:pt x="3594" y="876"/>
                      <a:pt x="3589" y="872"/>
                    </a:cubicBezTo>
                    <a:cubicBezTo>
                      <a:pt x="3585" y="868"/>
                      <a:pt x="3580" y="864"/>
                      <a:pt x="3575" y="858"/>
                    </a:cubicBezTo>
                    <a:cubicBezTo>
                      <a:pt x="3570" y="853"/>
                      <a:pt x="3565" y="848"/>
                      <a:pt x="3561" y="844"/>
                    </a:cubicBezTo>
                    <a:cubicBezTo>
                      <a:pt x="3558" y="839"/>
                      <a:pt x="3555" y="835"/>
                      <a:pt x="3554" y="831"/>
                    </a:cubicBezTo>
                    <a:cubicBezTo>
                      <a:pt x="3553" y="827"/>
                      <a:pt x="3552" y="824"/>
                      <a:pt x="3553" y="821"/>
                    </a:cubicBezTo>
                    <a:cubicBezTo>
                      <a:pt x="3553" y="818"/>
                      <a:pt x="3554" y="816"/>
                      <a:pt x="3556" y="813"/>
                    </a:cubicBezTo>
                    <a:cubicBezTo>
                      <a:pt x="3559" y="810"/>
                      <a:pt x="3566" y="807"/>
                      <a:pt x="3576" y="805"/>
                    </a:cubicBezTo>
                    <a:cubicBezTo>
                      <a:pt x="3587" y="802"/>
                      <a:pt x="3599" y="798"/>
                      <a:pt x="3615" y="791"/>
                    </a:cubicBezTo>
                    <a:cubicBezTo>
                      <a:pt x="3630" y="785"/>
                      <a:pt x="3648" y="776"/>
                      <a:pt x="3668" y="764"/>
                    </a:cubicBezTo>
                    <a:cubicBezTo>
                      <a:pt x="3688" y="752"/>
                      <a:pt x="3709" y="735"/>
                      <a:pt x="3731" y="713"/>
                    </a:cubicBezTo>
                    <a:cubicBezTo>
                      <a:pt x="3751" y="692"/>
                      <a:pt x="3768" y="671"/>
                      <a:pt x="3780" y="649"/>
                    </a:cubicBezTo>
                    <a:cubicBezTo>
                      <a:pt x="3792" y="627"/>
                      <a:pt x="3799" y="604"/>
                      <a:pt x="3801" y="582"/>
                    </a:cubicBezTo>
                    <a:cubicBezTo>
                      <a:pt x="3803" y="559"/>
                      <a:pt x="3800" y="536"/>
                      <a:pt x="3791" y="513"/>
                    </a:cubicBezTo>
                    <a:cubicBezTo>
                      <a:pt x="3782" y="491"/>
                      <a:pt x="3767" y="468"/>
                      <a:pt x="3744" y="445"/>
                    </a:cubicBezTo>
                    <a:cubicBezTo>
                      <a:pt x="3725" y="426"/>
                      <a:pt x="3705" y="412"/>
                      <a:pt x="3685" y="404"/>
                    </a:cubicBezTo>
                    <a:cubicBezTo>
                      <a:pt x="3664" y="395"/>
                      <a:pt x="3643" y="392"/>
                      <a:pt x="3621" y="395"/>
                    </a:cubicBezTo>
                    <a:cubicBezTo>
                      <a:pt x="3599" y="398"/>
                      <a:pt x="3576" y="406"/>
                      <a:pt x="3553" y="421"/>
                    </a:cubicBezTo>
                    <a:cubicBezTo>
                      <a:pt x="3529" y="435"/>
                      <a:pt x="3504" y="455"/>
                      <a:pt x="3478" y="481"/>
                    </a:cubicBezTo>
                    <a:cubicBezTo>
                      <a:pt x="3459" y="500"/>
                      <a:pt x="3444" y="517"/>
                      <a:pt x="3432" y="532"/>
                    </a:cubicBezTo>
                    <a:cubicBezTo>
                      <a:pt x="3421" y="548"/>
                      <a:pt x="3409" y="561"/>
                      <a:pt x="3397" y="573"/>
                    </a:cubicBezTo>
                    <a:cubicBezTo>
                      <a:pt x="3389" y="581"/>
                      <a:pt x="3381" y="585"/>
                      <a:pt x="3373" y="585"/>
                    </a:cubicBezTo>
                    <a:cubicBezTo>
                      <a:pt x="3365" y="585"/>
                      <a:pt x="3356" y="579"/>
                      <a:pt x="3345" y="568"/>
                    </a:cubicBezTo>
                    <a:lnTo>
                      <a:pt x="3103" y="326"/>
                    </a:lnTo>
                    <a:cubicBezTo>
                      <a:pt x="3093" y="316"/>
                      <a:pt x="3088" y="306"/>
                      <a:pt x="3088" y="296"/>
                    </a:cubicBezTo>
                    <a:cubicBezTo>
                      <a:pt x="3087" y="287"/>
                      <a:pt x="3092" y="278"/>
                      <a:pt x="3101" y="269"/>
                    </a:cubicBezTo>
                    <a:lnTo>
                      <a:pt x="3363" y="6"/>
                    </a:lnTo>
                    <a:cubicBezTo>
                      <a:pt x="3366" y="3"/>
                      <a:pt x="3369" y="2"/>
                      <a:pt x="3373" y="1"/>
                    </a:cubicBezTo>
                    <a:cubicBezTo>
                      <a:pt x="3376" y="0"/>
                      <a:pt x="3380" y="0"/>
                      <a:pt x="3384" y="1"/>
                    </a:cubicBezTo>
                    <a:cubicBezTo>
                      <a:pt x="3389" y="3"/>
                      <a:pt x="3393" y="5"/>
                      <a:pt x="3398" y="8"/>
                    </a:cubicBezTo>
                    <a:cubicBezTo>
                      <a:pt x="3404" y="12"/>
                      <a:pt x="3409" y="17"/>
                      <a:pt x="3415" y="22"/>
                    </a:cubicBezTo>
                    <a:cubicBezTo>
                      <a:pt x="3426" y="33"/>
                      <a:pt x="3433" y="43"/>
                      <a:pt x="3436" y="53"/>
                    </a:cubicBezTo>
                    <a:cubicBezTo>
                      <a:pt x="3439" y="62"/>
                      <a:pt x="3438" y="69"/>
                      <a:pt x="3433" y="74"/>
                    </a:cubicBezTo>
                    <a:lnTo>
                      <a:pt x="3221" y="286"/>
                    </a:lnTo>
                    <a:lnTo>
                      <a:pt x="3387" y="453"/>
                    </a:lnTo>
                    <a:cubicBezTo>
                      <a:pt x="3396" y="441"/>
                      <a:pt x="3406" y="429"/>
                      <a:pt x="3416" y="418"/>
                    </a:cubicBezTo>
                    <a:cubicBezTo>
                      <a:pt x="3427" y="407"/>
                      <a:pt x="3439" y="395"/>
                      <a:pt x="3453" y="380"/>
                    </a:cubicBezTo>
                    <a:cubicBezTo>
                      <a:pt x="3486" y="348"/>
                      <a:pt x="3518" y="323"/>
                      <a:pt x="3551" y="307"/>
                    </a:cubicBezTo>
                    <a:cubicBezTo>
                      <a:pt x="3583" y="291"/>
                      <a:pt x="3615" y="282"/>
                      <a:pt x="3646" y="280"/>
                    </a:cubicBezTo>
                    <a:cubicBezTo>
                      <a:pt x="3678" y="279"/>
                      <a:pt x="3708" y="284"/>
                      <a:pt x="3737" y="297"/>
                    </a:cubicBezTo>
                    <a:cubicBezTo>
                      <a:pt x="3767" y="310"/>
                      <a:pt x="3794" y="329"/>
                      <a:pt x="3820"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99"/>
              <p:cNvSpPr>
                <a:spLocks noEditPoints="1"/>
              </p:cNvSpPr>
              <p:nvPr/>
            </p:nvSpPr>
            <p:spPr bwMode="auto">
              <a:xfrm rot="18858746">
                <a:off x="3345664" y="4276726"/>
                <a:ext cx="373063" cy="379413"/>
              </a:xfrm>
              <a:custGeom>
                <a:avLst/>
                <a:gdLst>
                  <a:gd name="T0" fmla="*/ 638 w 3909"/>
                  <a:gd name="T1" fmla="*/ 3926 h 3987"/>
                  <a:gd name="T2" fmla="*/ 470 w 3909"/>
                  <a:gd name="T3" fmla="*/ 3972 h 3987"/>
                  <a:gd name="T4" fmla="*/ 570 w 3909"/>
                  <a:gd name="T5" fmla="*/ 3859 h 3987"/>
                  <a:gd name="T6" fmla="*/ 600 w 3909"/>
                  <a:gd name="T7" fmla="*/ 3541 h 3987"/>
                  <a:gd name="T8" fmla="*/ 313 w 3909"/>
                  <a:gd name="T9" fmla="*/ 3684 h 3987"/>
                  <a:gd name="T10" fmla="*/ 270 w 3909"/>
                  <a:gd name="T11" fmla="*/ 3616 h 3987"/>
                  <a:gd name="T12" fmla="*/ 299 w 3909"/>
                  <a:gd name="T13" fmla="*/ 3295 h 3987"/>
                  <a:gd name="T14" fmla="*/ 77 w 3909"/>
                  <a:gd name="T15" fmla="*/ 3490 h 3987"/>
                  <a:gd name="T16" fmla="*/ 13 w 3909"/>
                  <a:gd name="T17" fmla="*/ 3483 h 3987"/>
                  <a:gd name="T18" fmla="*/ 53 w 3909"/>
                  <a:gd name="T19" fmla="*/ 3310 h 3987"/>
                  <a:gd name="T20" fmla="*/ 459 w 3909"/>
                  <a:gd name="T21" fmla="*/ 3289 h 3987"/>
                  <a:gd name="T22" fmla="*/ 594 w 3909"/>
                  <a:gd name="T23" fmla="*/ 3432 h 3987"/>
                  <a:gd name="T24" fmla="*/ 1367 w 3909"/>
                  <a:gd name="T25" fmla="*/ 3185 h 3987"/>
                  <a:gd name="T26" fmla="*/ 1005 w 3909"/>
                  <a:gd name="T27" fmla="*/ 3489 h 3987"/>
                  <a:gd name="T28" fmla="*/ 662 w 3909"/>
                  <a:gd name="T29" fmla="*/ 2865 h 3987"/>
                  <a:gd name="T30" fmla="*/ 551 w 3909"/>
                  <a:gd name="T31" fmla="*/ 3038 h 3987"/>
                  <a:gd name="T32" fmla="*/ 599 w 3909"/>
                  <a:gd name="T33" fmla="*/ 2765 h 3987"/>
                  <a:gd name="T34" fmla="*/ 671 w 3909"/>
                  <a:gd name="T35" fmla="*/ 2716 h 3987"/>
                  <a:gd name="T36" fmla="*/ 1348 w 3909"/>
                  <a:gd name="T37" fmla="*/ 3146 h 3987"/>
                  <a:gd name="T38" fmla="*/ 1539 w 3909"/>
                  <a:gd name="T39" fmla="*/ 3017 h 3987"/>
                  <a:gd name="T40" fmla="*/ 1472 w 3909"/>
                  <a:gd name="T41" fmla="*/ 2973 h 3987"/>
                  <a:gd name="T42" fmla="*/ 1094 w 3909"/>
                  <a:gd name="T43" fmla="*/ 2581 h 3987"/>
                  <a:gd name="T44" fmla="*/ 1028 w 3909"/>
                  <a:gd name="T45" fmla="*/ 2530 h 3987"/>
                  <a:gd name="T46" fmla="*/ 1108 w 3909"/>
                  <a:gd name="T47" fmla="*/ 2253 h 3987"/>
                  <a:gd name="T48" fmla="*/ 1786 w 3909"/>
                  <a:gd name="T49" fmla="*/ 2643 h 3987"/>
                  <a:gd name="T50" fmla="*/ 2098 w 3909"/>
                  <a:gd name="T51" fmla="*/ 1974 h 3987"/>
                  <a:gd name="T52" fmla="*/ 2059 w 3909"/>
                  <a:gd name="T53" fmla="*/ 2510 h 3987"/>
                  <a:gd name="T54" fmla="*/ 1909 w 3909"/>
                  <a:gd name="T55" fmla="*/ 2523 h 3987"/>
                  <a:gd name="T56" fmla="*/ 1995 w 3909"/>
                  <a:gd name="T57" fmla="*/ 2444 h 3987"/>
                  <a:gd name="T58" fmla="*/ 1967 w 3909"/>
                  <a:gd name="T59" fmla="*/ 2109 h 3987"/>
                  <a:gd name="T60" fmla="*/ 1485 w 3909"/>
                  <a:gd name="T61" fmla="*/ 2111 h 3987"/>
                  <a:gd name="T62" fmla="*/ 1781 w 3909"/>
                  <a:gd name="T63" fmla="*/ 1729 h 3987"/>
                  <a:gd name="T64" fmla="*/ 1741 w 3909"/>
                  <a:gd name="T65" fmla="*/ 1830 h 3987"/>
                  <a:gd name="T66" fmla="*/ 1622 w 3909"/>
                  <a:gd name="T67" fmla="*/ 2111 h 3987"/>
                  <a:gd name="T68" fmla="*/ 1935 w 3909"/>
                  <a:gd name="T69" fmla="*/ 1963 h 3987"/>
                  <a:gd name="T70" fmla="*/ 2518 w 3909"/>
                  <a:gd name="T71" fmla="*/ 2016 h 3987"/>
                  <a:gd name="T72" fmla="*/ 1956 w 3909"/>
                  <a:gd name="T73" fmla="*/ 1440 h 3987"/>
                  <a:gd name="T74" fmla="*/ 2461 w 3909"/>
                  <a:gd name="T75" fmla="*/ 1510 h 3987"/>
                  <a:gd name="T76" fmla="*/ 2093 w 3909"/>
                  <a:gd name="T77" fmla="*/ 1388 h 3987"/>
                  <a:gd name="T78" fmla="*/ 2422 w 3909"/>
                  <a:gd name="T79" fmla="*/ 1911 h 3987"/>
                  <a:gd name="T80" fmla="*/ 2572 w 3909"/>
                  <a:gd name="T81" fmla="*/ 1639 h 3987"/>
                  <a:gd name="T82" fmla="*/ 3497 w 3909"/>
                  <a:gd name="T83" fmla="*/ 951 h 3987"/>
                  <a:gd name="T84" fmla="*/ 3261 w 3909"/>
                  <a:gd name="T85" fmla="*/ 1271 h 3987"/>
                  <a:gd name="T86" fmla="*/ 2701 w 3909"/>
                  <a:gd name="T87" fmla="*/ 696 h 3987"/>
                  <a:gd name="T88" fmla="*/ 3007 w 3909"/>
                  <a:gd name="T89" fmla="*/ 466 h 3987"/>
                  <a:gd name="T90" fmla="*/ 3069 w 3909"/>
                  <a:gd name="T91" fmla="*/ 534 h 3987"/>
                  <a:gd name="T92" fmla="*/ 2797 w 3909"/>
                  <a:gd name="T93" fmla="*/ 727 h 3987"/>
                  <a:gd name="T94" fmla="*/ 3235 w 3909"/>
                  <a:gd name="T95" fmla="*/ 1166 h 3987"/>
                  <a:gd name="T96" fmla="*/ 3432 w 3909"/>
                  <a:gd name="T97" fmla="*/ 889 h 3987"/>
                  <a:gd name="T98" fmla="*/ 3907 w 3909"/>
                  <a:gd name="T99" fmla="*/ 563 h 3987"/>
                  <a:gd name="T100" fmla="*/ 3621 w 3909"/>
                  <a:gd name="T101" fmla="*/ 885 h 3987"/>
                  <a:gd name="T102" fmla="*/ 3554 w 3909"/>
                  <a:gd name="T103" fmla="*/ 831 h 3987"/>
                  <a:gd name="T104" fmla="*/ 3731 w 3909"/>
                  <a:gd name="T105" fmla="*/ 712 h 3987"/>
                  <a:gd name="T106" fmla="*/ 3622 w 3909"/>
                  <a:gd name="T107" fmla="*/ 395 h 3987"/>
                  <a:gd name="T108" fmla="*/ 3345 w 3909"/>
                  <a:gd name="T109" fmla="*/ 567 h 3987"/>
                  <a:gd name="T110" fmla="*/ 3385 w 3909"/>
                  <a:gd name="T111" fmla="*/ 1 h 3987"/>
                  <a:gd name="T112" fmla="*/ 3388 w 3909"/>
                  <a:gd name="T113" fmla="*/ 452 h 3987"/>
                  <a:gd name="T114" fmla="*/ 3821 w 3909"/>
                  <a:gd name="T115" fmla="*/ 354 h 3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09" h="3987">
                    <a:moveTo>
                      <a:pt x="729" y="3488"/>
                    </a:moveTo>
                    <a:cubicBezTo>
                      <a:pt x="756" y="3515"/>
                      <a:pt x="776" y="3545"/>
                      <a:pt x="788" y="3576"/>
                    </a:cubicBezTo>
                    <a:cubicBezTo>
                      <a:pt x="800" y="3607"/>
                      <a:pt x="805" y="3640"/>
                      <a:pt x="803" y="3673"/>
                    </a:cubicBezTo>
                    <a:cubicBezTo>
                      <a:pt x="801" y="3706"/>
                      <a:pt x="791" y="3740"/>
                      <a:pt x="774" y="3775"/>
                    </a:cubicBezTo>
                    <a:cubicBezTo>
                      <a:pt x="756" y="3809"/>
                      <a:pt x="731" y="3843"/>
                      <a:pt x="698" y="3875"/>
                    </a:cubicBezTo>
                    <a:cubicBezTo>
                      <a:pt x="678" y="3895"/>
                      <a:pt x="658" y="3912"/>
                      <a:pt x="638" y="3926"/>
                    </a:cubicBezTo>
                    <a:cubicBezTo>
                      <a:pt x="617" y="3940"/>
                      <a:pt x="598" y="3952"/>
                      <a:pt x="580" y="3961"/>
                    </a:cubicBezTo>
                    <a:cubicBezTo>
                      <a:pt x="562" y="3970"/>
                      <a:pt x="547" y="3976"/>
                      <a:pt x="533" y="3980"/>
                    </a:cubicBezTo>
                    <a:cubicBezTo>
                      <a:pt x="519" y="3985"/>
                      <a:pt x="510" y="3987"/>
                      <a:pt x="506" y="3987"/>
                    </a:cubicBezTo>
                    <a:cubicBezTo>
                      <a:pt x="502" y="3987"/>
                      <a:pt x="498" y="3987"/>
                      <a:pt x="494" y="3986"/>
                    </a:cubicBezTo>
                    <a:cubicBezTo>
                      <a:pt x="491" y="3985"/>
                      <a:pt x="487" y="3983"/>
                      <a:pt x="483" y="3981"/>
                    </a:cubicBezTo>
                    <a:cubicBezTo>
                      <a:pt x="479" y="3979"/>
                      <a:pt x="475" y="3976"/>
                      <a:pt x="470" y="3972"/>
                    </a:cubicBezTo>
                    <a:cubicBezTo>
                      <a:pt x="465" y="3968"/>
                      <a:pt x="459" y="3963"/>
                      <a:pt x="453" y="3956"/>
                    </a:cubicBezTo>
                    <a:cubicBezTo>
                      <a:pt x="442" y="3945"/>
                      <a:pt x="435" y="3937"/>
                      <a:pt x="433" y="3930"/>
                    </a:cubicBezTo>
                    <a:cubicBezTo>
                      <a:pt x="431" y="3924"/>
                      <a:pt x="432" y="3918"/>
                      <a:pt x="436" y="3914"/>
                    </a:cubicBezTo>
                    <a:cubicBezTo>
                      <a:pt x="439" y="3912"/>
                      <a:pt x="447" y="3908"/>
                      <a:pt x="460" y="3905"/>
                    </a:cubicBezTo>
                    <a:cubicBezTo>
                      <a:pt x="474" y="3902"/>
                      <a:pt x="489" y="3896"/>
                      <a:pt x="508" y="3889"/>
                    </a:cubicBezTo>
                    <a:cubicBezTo>
                      <a:pt x="527" y="3881"/>
                      <a:pt x="547" y="3872"/>
                      <a:pt x="570" y="3859"/>
                    </a:cubicBezTo>
                    <a:cubicBezTo>
                      <a:pt x="592" y="3846"/>
                      <a:pt x="614" y="3830"/>
                      <a:pt x="635" y="3808"/>
                    </a:cubicBezTo>
                    <a:cubicBezTo>
                      <a:pt x="656" y="3788"/>
                      <a:pt x="671" y="3767"/>
                      <a:pt x="682" y="3746"/>
                    </a:cubicBezTo>
                    <a:cubicBezTo>
                      <a:pt x="692" y="3725"/>
                      <a:pt x="698" y="3705"/>
                      <a:pt x="699" y="3684"/>
                    </a:cubicBezTo>
                    <a:cubicBezTo>
                      <a:pt x="700" y="3664"/>
                      <a:pt x="697" y="3645"/>
                      <a:pt x="690" y="3627"/>
                    </a:cubicBezTo>
                    <a:cubicBezTo>
                      <a:pt x="682" y="3608"/>
                      <a:pt x="670" y="3592"/>
                      <a:pt x="655" y="3576"/>
                    </a:cubicBezTo>
                    <a:cubicBezTo>
                      <a:pt x="638" y="3559"/>
                      <a:pt x="620" y="3548"/>
                      <a:pt x="600" y="3541"/>
                    </a:cubicBezTo>
                    <a:cubicBezTo>
                      <a:pt x="579" y="3534"/>
                      <a:pt x="558" y="3533"/>
                      <a:pt x="535" y="3536"/>
                    </a:cubicBezTo>
                    <a:cubicBezTo>
                      <a:pt x="512" y="3539"/>
                      <a:pt x="488" y="3548"/>
                      <a:pt x="464" y="3562"/>
                    </a:cubicBezTo>
                    <a:cubicBezTo>
                      <a:pt x="440" y="3576"/>
                      <a:pt x="416" y="3595"/>
                      <a:pt x="391" y="3619"/>
                    </a:cubicBezTo>
                    <a:lnTo>
                      <a:pt x="333" y="3677"/>
                    </a:lnTo>
                    <a:cubicBezTo>
                      <a:pt x="330" y="3680"/>
                      <a:pt x="327" y="3682"/>
                      <a:pt x="324" y="3683"/>
                    </a:cubicBezTo>
                    <a:cubicBezTo>
                      <a:pt x="321" y="3684"/>
                      <a:pt x="317" y="3685"/>
                      <a:pt x="313" y="3684"/>
                    </a:cubicBezTo>
                    <a:cubicBezTo>
                      <a:pt x="308" y="3683"/>
                      <a:pt x="304" y="3682"/>
                      <a:pt x="299" y="3679"/>
                    </a:cubicBezTo>
                    <a:cubicBezTo>
                      <a:pt x="294" y="3676"/>
                      <a:pt x="288" y="3671"/>
                      <a:pt x="281" y="3665"/>
                    </a:cubicBezTo>
                    <a:cubicBezTo>
                      <a:pt x="276" y="3659"/>
                      <a:pt x="271" y="3654"/>
                      <a:pt x="268" y="3649"/>
                    </a:cubicBezTo>
                    <a:cubicBezTo>
                      <a:pt x="266" y="3644"/>
                      <a:pt x="264" y="3640"/>
                      <a:pt x="263" y="3636"/>
                    </a:cubicBezTo>
                    <a:cubicBezTo>
                      <a:pt x="263" y="3632"/>
                      <a:pt x="263" y="3628"/>
                      <a:pt x="264" y="3625"/>
                    </a:cubicBezTo>
                    <a:cubicBezTo>
                      <a:pt x="265" y="3622"/>
                      <a:pt x="267" y="3619"/>
                      <a:pt x="270" y="3616"/>
                    </a:cubicBezTo>
                    <a:lnTo>
                      <a:pt x="321" y="3564"/>
                    </a:lnTo>
                    <a:cubicBezTo>
                      <a:pt x="342" y="3544"/>
                      <a:pt x="357" y="3523"/>
                      <a:pt x="368" y="3502"/>
                    </a:cubicBezTo>
                    <a:cubicBezTo>
                      <a:pt x="379" y="3481"/>
                      <a:pt x="385" y="3460"/>
                      <a:pt x="386" y="3439"/>
                    </a:cubicBezTo>
                    <a:cubicBezTo>
                      <a:pt x="388" y="3418"/>
                      <a:pt x="385" y="3398"/>
                      <a:pt x="377" y="3378"/>
                    </a:cubicBezTo>
                    <a:cubicBezTo>
                      <a:pt x="369" y="3359"/>
                      <a:pt x="357" y="3340"/>
                      <a:pt x="340" y="3324"/>
                    </a:cubicBezTo>
                    <a:cubicBezTo>
                      <a:pt x="328" y="3311"/>
                      <a:pt x="314" y="3302"/>
                      <a:pt x="299" y="3295"/>
                    </a:cubicBezTo>
                    <a:cubicBezTo>
                      <a:pt x="284" y="3287"/>
                      <a:pt x="268" y="3284"/>
                      <a:pt x="252" y="3283"/>
                    </a:cubicBezTo>
                    <a:cubicBezTo>
                      <a:pt x="236" y="3283"/>
                      <a:pt x="219" y="3287"/>
                      <a:pt x="202" y="3294"/>
                    </a:cubicBezTo>
                    <a:cubicBezTo>
                      <a:pt x="185" y="3302"/>
                      <a:pt x="168" y="3314"/>
                      <a:pt x="152" y="3330"/>
                    </a:cubicBezTo>
                    <a:cubicBezTo>
                      <a:pt x="134" y="3348"/>
                      <a:pt x="121" y="3367"/>
                      <a:pt x="111" y="3387"/>
                    </a:cubicBezTo>
                    <a:cubicBezTo>
                      <a:pt x="102" y="3407"/>
                      <a:pt x="94" y="3426"/>
                      <a:pt x="89" y="3444"/>
                    </a:cubicBezTo>
                    <a:cubicBezTo>
                      <a:pt x="83" y="3461"/>
                      <a:pt x="80" y="3477"/>
                      <a:pt x="77" y="3490"/>
                    </a:cubicBezTo>
                    <a:cubicBezTo>
                      <a:pt x="75" y="3503"/>
                      <a:pt x="72" y="3511"/>
                      <a:pt x="69" y="3514"/>
                    </a:cubicBezTo>
                    <a:cubicBezTo>
                      <a:pt x="67" y="3516"/>
                      <a:pt x="65" y="3518"/>
                      <a:pt x="62" y="3518"/>
                    </a:cubicBezTo>
                    <a:cubicBezTo>
                      <a:pt x="60" y="3519"/>
                      <a:pt x="57" y="3519"/>
                      <a:pt x="54" y="3518"/>
                    </a:cubicBezTo>
                    <a:cubicBezTo>
                      <a:pt x="50" y="3517"/>
                      <a:pt x="46" y="3514"/>
                      <a:pt x="42" y="3511"/>
                    </a:cubicBezTo>
                    <a:cubicBezTo>
                      <a:pt x="37" y="3507"/>
                      <a:pt x="31" y="3502"/>
                      <a:pt x="25" y="3495"/>
                    </a:cubicBezTo>
                    <a:cubicBezTo>
                      <a:pt x="20" y="3491"/>
                      <a:pt x="16" y="3486"/>
                      <a:pt x="13" y="3483"/>
                    </a:cubicBezTo>
                    <a:cubicBezTo>
                      <a:pt x="10" y="3479"/>
                      <a:pt x="7" y="3475"/>
                      <a:pt x="6" y="3472"/>
                    </a:cubicBezTo>
                    <a:cubicBezTo>
                      <a:pt x="4" y="3468"/>
                      <a:pt x="3" y="3465"/>
                      <a:pt x="2" y="3461"/>
                    </a:cubicBezTo>
                    <a:cubicBezTo>
                      <a:pt x="1" y="3458"/>
                      <a:pt x="0" y="3453"/>
                      <a:pt x="0" y="3447"/>
                    </a:cubicBezTo>
                    <a:cubicBezTo>
                      <a:pt x="0" y="3442"/>
                      <a:pt x="2" y="3432"/>
                      <a:pt x="5" y="3417"/>
                    </a:cubicBezTo>
                    <a:cubicBezTo>
                      <a:pt x="9" y="3403"/>
                      <a:pt x="14" y="3386"/>
                      <a:pt x="22" y="3368"/>
                    </a:cubicBezTo>
                    <a:cubicBezTo>
                      <a:pt x="30" y="3350"/>
                      <a:pt x="40" y="3330"/>
                      <a:pt x="53" y="3310"/>
                    </a:cubicBezTo>
                    <a:cubicBezTo>
                      <a:pt x="67" y="3289"/>
                      <a:pt x="83" y="3269"/>
                      <a:pt x="103" y="3249"/>
                    </a:cubicBezTo>
                    <a:cubicBezTo>
                      <a:pt x="130" y="3222"/>
                      <a:pt x="158" y="3201"/>
                      <a:pt x="186" y="3187"/>
                    </a:cubicBezTo>
                    <a:cubicBezTo>
                      <a:pt x="213" y="3174"/>
                      <a:pt x="241" y="3166"/>
                      <a:pt x="268" y="3165"/>
                    </a:cubicBezTo>
                    <a:cubicBezTo>
                      <a:pt x="294" y="3164"/>
                      <a:pt x="320" y="3169"/>
                      <a:pt x="345" y="3180"/>
                    </a:cubicBezTo>
                    <a:cubicBezTo>
                      <a:pt x="370" y="3191"/>
                      <a:pt x="393" y="3207"/>
                      <a:pt x="414" y="3229"/>
                    </a:cubicBezTo>
                    <a:cubicBezTo>
                      <a:pt x="433" y="3248"/>
                      <a:pt x="448" y="3268"/>
                      <a:pt x="459" y="3289"/>
                    </a:cubicBezTo>
                    <a:cubicBezTo>
                      <a:pt x="470" y="3309"/>
                      <a:pt x="477" y="3331"/>
                      <a:pt x="480" y="3353"/>
                    </a:cubicBezTo>
                    <a:cubicBezTo>
                      <a:pt x="483" y="3375"/>
                      <a:pt x="482" y="3397"/>
                      <a:pt x="477" y="3419"/>
                    </a:cubicBezTo>
                    <a:cubicBezTo>
                      <a:pt x="472" y="3442"/>
                      <a:pt x="462" y="3464"/>
                      <a:pt x="447" y="3485"/>
                    </a:cubicBezTo>
                    <a:lnTo>
                      <a:pt x="448" y="3486"/>
                    </a:lnTo>
                    <a:cubicBezTo>
                      <a:pt x="471" y="3468"/>
                      <a:pt x="495" y="3454"/>
                      <a:pt x="520" y="3445"/>
                    </a:cubicBezTo>
                    <a:cubicBezTo>
                      <a:pt x="545" y="3436"/>
                      <a:pt x="570" y="3432"/>
                      <a:pt x="594" y="3432"/>
                    </a:cubicBezTo>
                    <a:cubicBezTo>
                      <a:pt x="619" y="3432"/>
                      <a:pt x="642" y="3437"/>
                      <a:pt x="666" y="3446"/>
                    </a:cubicBezTo>
                    <a:cubicBezTo>
                      <a:pt x="689" y="3456"/>
                      <a:pt x="710" y="3470"/>
                      <a:pt x="729" y="3488"/>
                    </a:cubicBezTo>
                    <a:close/>
                    <a:moveTo>
                      <a:pt x="1348" y="3146"/>
                    </a:moveTo>
                    <a:cubicBezTo>
                      <a:pt x="1354" y="3151"/>
                      <a:pt x="1358" y="3157"/>
                      <a:pt x="1361" y="3162"/>
                    </a:cubicBezTo>
                    <a:cubicBezTo>
                      <a:pt x="1365" y="3167"/>
                      <a:pt x="1366" y="3171"/>
                      <a:pt x="1367" y="3175"/>
                    </a:cubicBezTo>
                    <a:cubicBezTo>
                      <a:pt x="1368" y="3179"/>
                      <a:pt x="1368" y="3182"/>
                      <a:pt x="1367" y="3185"/>
                    </a:cubicBezTo>
                    <a:cubicBezTo>
                      <a:pt x="1366" y="3189"/>
                      <a:pt x="1365" y="3191"/>
                      <a:pt x="1363" y="3193"/>
                    </a:cubicBezTo>
                    <a:lnTo>
                      <a:pt x="1053" y="3503"/>
                    </a:lnTo>
                    <a:cubicBezTo>
                      <a:pt x="1051" y="3505"/>
                      <a:pt x="1048" y="3507"/>
                      <a:pt x="1045" y="3508"/>
                    </a:cubicBezTo>
                    <a:cubicBezTo>
                      <a:pt x="1042" y="3508"/>
                      <a:pt x="1039" y="3508"/>
                      <a:pt x="1035" y="3508"/>
                    </a:cubicBezTo>
                    <a:cubicBezTo>
                      <a:pt x="1031" y="3507"/>
                      <a:pt x="1026" y="3505"/>
                      <a:pt x="1021" y="3502"/>
                    </a:cubicBezTo>
                    <a:cubicBezTo>
                      <a:pt x="1016" y="3499"/>
                      <a:pt x="1011" y="3494"/>
                      <a:pt x="1005" y="3489"/>
                    </a:cubicBezTo>
                    <a:cubicBezTo>
                      <a:pt x="1000" y="3483"/>
                      <a:pt x="995" y="3478"/>
                      <a:pt x="992" y="3473"/>
                    </a:cubicBezTo>
                    <a:cubicBezTo>
                      <a:pt x="989" y="3468"/>
                      <a:pt x="987" y="3464"/>
                      <a:pt x="986" y="3460"/>
                    </a:cubicBezTo>
                    <a:cubicBezTo>
                      <a:pt x="985" y="3456"/>
                      <a:pt x="984" y="3452"/>
                      <a:pt x="985" y="3449"/>
                    </a:cubicBezTo>
                    <a:cubicBezTo>
                      <a:pt x="986" y="3445"/>
                      <a:pt x="987" y="3442"/>
                      <a:pt x="990" y="3440"/>
                    </a:cubicBezTo>
                    <a:lnTo>
                      <a:pt x="1113" y="3316"/>
                    </a:lnTo>
                    <a:lnTo>
                      <a:pt x="662" y="2865"/>
                    </a:lnTo>
                    <a:lnTo>
                      <a:pt x="616" y="3048"/>
                    </a:lnTo>
                    <a:cubicBezTo>
                      <a:pt x="613" y="3057"/>
                      <a:pt x="610" y="3063"/>
                      <a:pt x="607" y="3067"/>
                    </a:cubicBezTo>
                    <a:cubicBezTo>
                      <a:pt x="605" y="3072"/>
                      <a:pt x="601" y="3074"/>
                      <a:pt x="597" y="3074"/>
                    </a:cubicBezTo>
                    <a:cubicBezTo>
                      <a:pt x="593" y="3074"/>
                      <a:pt x="588" y="3072"/>
                      <a:pt x="583" y="3068"/>
                    </a:cubicBezTo>
                    <a:cubicBezTo>
                      <a:pt x="577" y="3064"/>
                      <a:pt x="571" y="3059"/>
                      <a:pt x="564" y="3052"/>
                    </a:cubicBezTo>
                    <a:cubicBezTo>
                      <a:pt x="559" y="3047"/>
                      <a:pt x="555" y="3042"/>
                      <a:pt x="551" y="3038"/>
                    </a:cubicBezTo>
                    <a:cubicBezTo>
                      <a:pt x="548" y="3034"/>
                      <a:pt x="546" y="3030"/>
                      <a:pt x="544" y="3027"/>
                    </a:cubicBezTo>
                    <a:cubicBezTo>
                      <a:pt x="543" y="3023"/>
                      <a:pt x="542" y="3020"/>
                      <a:pt x="542" y="3017"/>
                    </a:cubicBezTo>
                    <a:cubicBezTo>
                      <a:pt x="542" y="3013"/>
                      <a:pt x="542" y="3009"/>
                      <a:pt x="543" y="3004"/>
                    </a:cubicBezTo>
                    <a:lnTo>
                      <a:pt x="592" y="2780"/>
                    </a:lnTo>
                    <a:cubicBezTo>
                      <a:pt x="592" y="2778"/>
                      <a:pt x="593" y="2776"/>
                      <a:pt x="594" y="2773"/>
                    </a:cubicBezTo>
                    <a:cubicBezTo>
                      <a:pt x="596" y="2771"/>
                      <a:pt x="597" y="2768"/>
                      <a:pt x="599" y="2765"/>
                    </a:cubicBezTo>
                    <a:cubicBezTo>
                      <a:pt x="602" y="2761"/>
                      <a:pt x="604" y="2758"/>
                      <a:pt x="608" y="2754"/>
                    </a:cubicBezTo>
                    <a:cubicBezTo>
                      <a:pt x="611" y="2750"/>
                      <a:pt x="616" y="2745"/>
                      <a:pt x="621" y="2740"/>
                    </a:cubicBezTo>
                    <a:cubicBezTo>
                      <a:pt x="629" y="2732"/>
                      <a:pt x="635" y="2727"/>
                      <a:pt x="641" y="2722"/>
                    </a:cubicBezTo>
                    <a:cubicBezTo>
                      <a:pt x="646" y="2718"/>
                      <a:pt x="651" y="2715"/>
                      <a:pt x="655" y="2713"/>
                    </a:cubicBezTo>
                    <a:cubicBezTo>
                      <a:pt x="658" y="2712"/>
                      <a:pt x="662" y="2711"/>
                      <a:pt x="664" y="2712"/>
                    </a:cubicBezTo>
                    <a:cubicBezTo>
                      <a:pt x="667" y="2713"/>
                      <a:pt x="669" y="2714"/>
                      <a:pt x="671" y="2716"/>
                    </a:cubicBezTo>
                    <a:lnTo>
                      <a:pt x="1192" y="3237"/>
                    </a:lnTo>
                    <a:lnTo>
                      <a:pt x="1300" y="3130"/>
                    </a:lnTo>
                    <a:cubicBezTo>
                      <a:pt x="1302" y="3128"/>
                      <a:pt x="1305" y="3126"/>
                      <a:pt x="1308" y="3125"/>
                    </a:cubicBezTo>
                    <a:cubicBezTo>
                      <a:pt x="1312" y="3124"/>
                      <a:pt x="1316" y="3125"/>
                      <a:pt x="1320" y="3126"/>
                    </a:cubicBezTo>
                    <a:cubicBezTo>
                      <a:pt x="1324" y="3127"/>
                      <a:pt x="1328" y="3129"/>
                      <a:pt x="1333" y="3133"/>
                    </a:cubicBezTo>
                    <a:cubicBezTo>
                      <a:pt x="1338" y="3136"/>
                      <a:pt x="1343" y="3140"/>
                      <a:pt x="1348" y="3146"/>
                    </a:cubicBezTo>
                    <a:close/>
                    <a:moveTo>
                      <a:pt x="1835" y="2659"/>
                    </a:moveTo>
                    <a:cubicBezTo>
                      <a:pt x="1840" y="2665"/>
                      <a:pt x="1845" y="2670"/>
                      <a:pt x="1848" y="2675"/>
                    </a:cubicBezTo>
                    <a:cubicBezTo>
                      <a:pt x="1851" y="2680"/>
                      <a:pt x="1853" y="2684"/>
                      <a:pt x="1854" y="2688"/>
                    </a:cubicBezTo>
                    <a:cubicBezTo>
                      <a:pt x="1855" y="2692"/>
                      <a:pt x="1855" y="2696"/>
                      <a:pt x="1854" y="2699"/>
                    </a:cubicBezTo>
                    <a:cubicBezTo>
                      <a:pt x="1853" y="2702"/>
                      <a:pt x="1851" y="2705"/>
                      <a:pt x="1849" y="2707"/>
                    </a:cubicBezTo>
                    <a:lnTo>
                      <a:pt x="1539" y="3017"/>
                    </a:lnTo>
                    <a:cubicBezTo>
                      <a:pt x="1537" y="3019"/>
                      <a:pt x="1535" y="3020"/>
                      <a:pt x="1532" y="3021"/>
                    </a:cubicBezTo>
                    <a:cubicBezTo>
                      <a:pt x="1529" y="3022"/>
                      <a:pt x="1525" y="3022"/>
                      <a:pt x="1521" y="3021"/>
                    </a:cubicBezTo>
                    <a:cubicBezTo>
                      <a:pt x="1517" y="3020"/>
                      <a:pt x="1513" y="3018"/>
                      <a:pt x="1508" y="3015"/>
                    </a:cubicBezTo>
                    <a:cubicBezTo>
                      <a:pt x="1503" y="3012"/>
                      <a:pt x="1497" y="3008"/>
                      <a:pt x="1492" y="3002"/>
                    </a:cubicBezTo>
                    <a:cubicBezTo>
                      <a:pt x="1486" y="2997"/>
                      <a:pt x="1482" y="2991"/>
                      <a:pt x="1479" y="2986"/>
                    </a:cubicBezTo>
                    <a:cubicBezTo>
                      <a:pt x="1476" y="2982"/>
                      <a:pt x="1474" y="2977"/>
                      <a:pt x="1472" y="2973"/>
                    </a:cubicBezTo>
                    <a:cubicBezTo>
                      <a:pt x="1471" y="2969"/>
                      <a:pt x="1471" y="2966"/>
                      <a:pt x="1471" y="2962"/>
                    </a:cubicBezTo>
                    <a:cubicBezTo>
                      <a:pt x="1472" y="2959"/>
                      <a:pt x="1474" y="2956"/>
                      <a:pt x="1476" y="2953"/>
                    </a:cubicBezTo>
                    <a:lnTo>
                      <a:pt x="1600" y="2830"/>
                    </a:lnTo>
                    <a:lnTo>
                      <a:pt x="1149" y="2378"/>
                    </a:lnTo>
                    <a:lnTo>
                      <a:pt x="1102" y="2561"/>
                    </a:lnTo>
                    <a:cubicBezTo>
                      <a:pt x="1100" y="2570"/>
                      <a:pt x="1097" y="2577"/>
                      <a:pt x="1094" y="2581"/>
                    </a:cubicBezTo>
                    <a:cubicBezTo>
                      <a:pt x="1091" y="2585"/>
                      <a:pt x="1087" y="2587"/>
                      <a:pt x="1083" y="2587"/>
                    </a:cubicBezTo>
                    <a:cubicBezTo>
                      <a:pt x="1079" y="2587"/>
                      <a:pt x="1074" y="2586"/>
                      <a:pt x="1069" y="2582"/>
                    </a:cubicBezTo>
                    <a:cubicBezTo>
                      <a:pt x="1064" y="2578"/>
                      <a:pt x="1058" y="2573"/>
                      <a:pt x="1051" y="2566"/>
                    </a:cubicBezTo>
                    <a:cubicBezTo>
                      <a:pt x="1045" y="2560"/>
                      <a:pt x="1041" y="2556"/>
                      <a:pt x="1038" y="2552"/>
                    </a:cubicBezTo>
                    <a:cubicBezTo>
                      <a:pt x="1035" y="2547"/>
                      <a:pt x="1032" y="2544"/>
                      <a:pt x="1031" y="2540"/>
                    </a:cubicBezTo>
                    <a:cubicBezTo>
                      <a:pt x="1029" y="2537"/>
                      <a:pt x="1028" y="2534"/>
                      <a:pt x="1028" y="2530"/>
                    </a:cubicBezTo>
                    <a:cubicBezTo>
                      <a:pt x="1028" y="2526"/>
                      <a:pt x="1029" y="2522"/>
                      <a:pt x="1029" y="2518"/>
                    </a:cubicBezTo>
                    <a:lnTo>
                      <a:pt x="1079" y="2294"/>
                    </a:lnTo>
                    <a:cubicBezTo>
                      <a:pt x="1079" y="2292"/>
                      <a:pt x="1080" y="2289"/>
                      <a:pt x="1081" y="2287"/>
                    </a:cubicBezTo>
                    <a:cubicBezTo>
                      <a:pt x="1082" y="2284"/>
                      <a:pt x="1084" y="2281"/>
                      <a:pt x="1086" y="2278"/>
                    </a:cubicBezTo>
                    <a:cubicBezTo>
                      <a:pt x="1088" y="2275"/>
                      <a:pt x="1091" y="2271"/>
                      <a:pt x="1094" y="2267"/>
                    </a:cubicBezTo>
                    <a:cubicBezTo>
                      <a:pt x="1098" y="2263"/>
                      <a:pt x="1102" y="2259"/>
                      <a:pt x="1108" y="2253"/>
                    </a:cubicBezTo>
                    <a:cubicBezTo>
                      <a:pt x="1115" y="2246"/>
                      <a:pt x="1122" y="2240"/>
                      <a:pt x="1127" y="2236"/>
                    </a:cubicBezTo>
                    <a:cubicBezTo>
                      <a:pt x="1133" y="2232"/>
                      <a:pt x="1137" y="2229"/>
                      <a:pt x="1141" y="2227"/>
                    </a:cubicBezTo>
                    <a:cubicBezTo>
                      <a:pt x="1145" y="2225"/>
                      <a:pt x="1148" y="2225"/>
                      <a:pt x="1151" y="2226"/>
                    </a:cubicBezTo>
                    <a:cubicBezTo>
                      <a:pt x="1153" y="2226"/>
                      <a:pt x="1156" y="2228"/>
                      <a:pt x="1157" y="2229"/>
                    </a:cubicBezTo>
                    <a:lnTo>
                      <a:pt x="1679" y="2751"/>
                    </a:lnTo>
                    <a:lnTo>
                      <a:pt x="1786" y="2643"/>
                    </a:lnTo>
                    <a:cubicBezTo>
                      <a:pt x="1788" y="2641"/>
                      <a:pt x="1791" y="2639"/>
                      <a:pt x="1795" y="2639"/>
                    </a:cubicBezTo>
                    <a:cubicBezTo>
                      <a:pt x="1798" y="2638"/>
                      <a:pt x="1802" y="2638"/>
                      <a:pt x="1806" y="2639"/>
                    </a:cubicBezTo>
                    <a:cubicBezTo>
                      <a:pt x="1810" y="2641"/>
                      <a:pt x="1815" y="2643"/>
                      <a:pt x="1819" y="2646"/>
                    </a:cubicBezTo>
                    <a:cubicBezTo>
                      <a:pt x="1824" y="2649"/>
                      <a:pt x="1829" y="2654"/>
                      <a:pt x="1835" y="2659"/>
                    </a:cubicBezTo>
                    <a:close/>
                    <a:moveTo>
                      <a:pt x="2024" y="1892"/>
                    </a:moveTo>
                    <a:cubicBezTo>
                      <a:pt x="2050" y="1918"/>
                      <a:pt x="2074" y="1945"/>
                      <a:pt x="2098" y="1974"/>
                    </a:cubicBezTo>
                    <a:cubicBezTo>
                      <a:pt x="2121" y="2004"/>
                      <a:pt x="2141" y="2034"/>
                      <a:pt x="2158" y="2066"/>
                    </a:cubicBezTo>
                    <a:cubicBezTo>
                      <a:pt x="2175" y="2097"/>
                      <a:pt x="2188" y="2130"/>
                      <a:pt x="2197" y="2164"/>
                    </a:cubicBezTo>
                    <a:cubicBezTo>
                      <a:pt x="2205" y="2197"/>
                      <a:pt x="2208" y="2232"/>
                      <a:pt x="2206" y="2266"/>
                    </a:cubicBezTo>
                    <a:cubicBezTo>
                      <a:pt x="2203" y="2301"/>
                      <a:pt x="2193" y="2336"/>
                      <a:pt x="2176" y="2371"/>
                    </a:cubicBezTo>
                    <a:cubicBezTo>
                      <a:pt x="2159" y="2405"/>
                      <a:pt x="2134" y="2440"/>
                      <a:pt x="2099" y="2474"/>
                    </a:cubicBezTo>
                    <a:cubicBezTo>
                      <a:pt x="2086" y="2487"/>
                      <a:pt x="2073" y="2499"/>
                      <a:pt x="2059" y="2510"/>
                    </a:cubicBezTo>
                    <a:cubicBezTo>
                      <a:pt x="2044" y="2521"/>
                      <a:pt x="2031" y="2530"/>
                      <a:pt x="2019" y="2537"/>
                    </a:cubicBezTo>
                    <a:cubicBezTo>
                      <a:pt x="2007" y="2545"/>
                      <a:pt x="1996" y="2550"/>
                      <a:pt x="1986" y="2554"/>
                    </a:cubicBezTo>
                    <a:cubicBezTo>
                      <a:pt x="1977" y="2558"/>
                      <a:pt x="1969" y="2561"/>
                      <a:pt x="1963" y="2561"/>
                    </a:cubicBezTo>
                    <a:cubicBezTo>
                      <a:pt x="1957" y="2561"/>
                      <a:pt x="1951" y="2560"/>
                      <a:pt x="1945" y="2556"/>
                    </a:cubicBezTo>
                    <a:cubicBezTo>
                      <a:pt x="1939" y="2553"/>
                      <a:pt x="1932" y="2547"/>
                      <a:pt x="1924" y="2539"/>
                    </a:cubicBezTo>
                    <a:cubicBezTo>
                      <a:pt x="1917" y="2533"/>
                      <a:pt x="1912" y="2527"/>
                      <a:pt x="1909" y="2523"/>
                    </a:cubicBezTo>
                    <a:cubicBezTo>
                      <a:pt x="1905" y="2518"/>
                      <a:pt x="1903" y="2514"/>
                      <a:pt x="1902" y="2511"/>
                    </a:cubicBezTo>
                    <a:cubicBezTo>
                      <a:pt x="1901" y="2508"/>
                      <a:pt x="1900" y="2505"/>
                      <a:pt x="1901" y="2503"/>
                    </a:cubicBezTo>
                    <a:cubicBezTo>
                      <a:pt x="1902" y="2501"/>
                      <a:pt x="1904" y="2498"/>
                      <a:pt x="1906" y="2496"/>
                    </a:cubicBezTo>
                    <a:cubicBezTo>
                      <a:pt x="1910" y="2492"/>
                      <a:pt x="1916" y="2489"/>
                      <a:pt x="1924" y="2485"/>
                    </a:cubicBezTo>
                    <a:cubicBezTo>
                      <a:pt x="1932" y="2481"/>
                      <a:pt x="1943" y="2476"/>
                      <a:pt x="1955" y="2469"/>
                    </a:cubicBezTo>
                    <a:cubicBezTo>
                      <a:pt x="1967" y="2463"/>
                      <a:pt x="1980" y="2454"/>
                      <a:pt x="1995" y="2444"/>
                    </a:cubicBezTo>
                    <a:cubicBezTo>
                      <a:pt x="2010" y="2434"/>
                      <a:pt x="2025" y="2421"/>
                      <a:pt x="2041" y="2405"/>
                    </a:cubicBezTo>
                    <a:cubicBezTo>
                      <a:pt x="2070" y="2376"/>
                      <a:pt x="2090" y="2345"/>
                      <a:pt x="2100" y="2312"/>
                    </a:cubicBezTo>
                    <a:cubicBezTo>
                      <a:pt x="2110" y="2279"/>
                      <a:pt x="2112" y="2246"/>
                      <a:pt x="2106" y="2214"/>
                    </a:cubicBezTo>
                    <a:cubicBezTo>
                      <a:pt x="2100" y="2181"/>
                      <a:pt x="2088" y="2149"/>
                      <a:pt x="2069" y="2117"/>
                    </a:cubicBezTo>
                    <a:cubicBezTo>
                      <a:pt x="2050" y="2084"/>
                      <a:pt x="2027" y="2054"/>
                      <a:pt x="2000" y="2025"/>
                    </a:cubicBezTo>
                    <a:cubicBezTo>
                      <a:pt x="1993" y="2051"/>
                      <a:pt x="1982" y="2079"/>
                      <a:pt x="1967" y="2109"/>
                    </a:cubicBezTo>
                    <a:cubicBezTo>
                      <a:pt x="1952" y="2139"/>
                      <a:pt x="1929" y="2168"/>
                      <a:pt x="1900" y="2198"/>
                    </a:cubicBezTo>
                    <a:cubicBezTo>
                      <a:pt x="1867" y="2231"/>
                      <a:pt x="1835" y="2254"/>
                      <a:pt x="1803" y="2267"/>
                    </a:cubicBezTo>
                    <a:cubicBezTo>
                      <a:pt x="1772" y="2281"/>
                      <a:pt x="1741" y="2287"/>
                      <a:pt x="1712" y="2285"/>
                    </a:cubicBezTo>
                    <a:cubicBezTo>
                      <a:pt x="1683" y="2283"/>
                      <a:pt x="1655" y="2274"/>
                      <a:pt x="1627" y="2258"/>
                    </a:cubicBezTo>
                    <a:cubicBezTo>
                      <a:pt x="1600" y="2243"/>
                      <a:pt x="1574" y="2223"/>
                      <a:pt x="1548" y="2197"/>
                    </a:cubicBezTo>
                    <a:cubicBezTo>
                      <a:pt x="1522" y="2171"/>
                      <a:pt x="1501" y="2142"/>
                      <a:pt x="1485" y="2111"/>
                    </a:cubicBezTo>
                    <a:cubicBezTo>
                      <a:pt x="1469" y="2079"/>
                      <a:pt x="1460" y="2047"/>
                      <a:pt x="1458" y="2012"/>
                    </a:cubicBezTo>
                    <a:cubicBezTo>
                      <a:pt x="1456" y="1978"/>
                      <a:pt x="1462" y="1943"/>
                      <a:pt x="1477" y="1907"/>
                    </a:cubicBezTo>
                    <a:cubicBezTo>
                      <a:pt x="1491" y="1872"/>
                      <a:pt x="1516" y="1836"/>
                      <a:pt x="1551" y="1802"/>
                    </a:cubicBezTo>
                    <a:cubicBezTo>
                      <a:pt x="1575" y="1777"/>
                      <a:pt x="1600" y="1758"/>
                      <a:pt x="1626" y="1745"/>
                    </a:cubicBezTo>
                    <a:cubicBezTo>
                      <a:pt x="1651" y="1732"/>
                      <a:pt x="1677" y="1725"/>
                      <a:pt x="1703" y="1722"/>
                    </a:cubicBezTo>
                    <a:cubicBezTo>
                      <a:pt x="1728" y="1720"/>
                      <a:pt x="1754" y="1722"/>
                      <a:pt x="1781" y="1729"/>
                    </a:cubicBezTo>
                    <a:cubicBezTo>
                      <a:pt x="1807" y="1736"/>
                      <a:pt x="1834" y="1747"/>
                      <a:pt x="1861" y="1762"/>
                    </a:cubicBezTo>
                    <a:cubicBezTo>
                      <a:pt x="1888" y="1777"/>
                      <a:pt x="1915" y="1796"/>
                      <a:pt x="1943" y="1818"/>
                    </a:cubicBezTo>
                    <a:cubicBezTo>
                      <a:pt x="1970" y="1840"/>
                      <a:pt x="1997" y="1865"/>
                      <a:pt x="2024" y="1892"/>
                    </a:cubicBezTo>
                    <a:close/>
                    <a:moveTo>
                      <a:pt x="1935" y="1963"/>
                    </a:moveTo>
                    <a:cubicBezTo>
                      <a:pt x="1896" y="1924"/>
                      <a:pt x="1861" y="1894"/>
                      <a:pt x="1829" y="1872"/>
                    </a:cubicBezTo>
                    <a:cubicBezTo>
                      <a:pt x="1797" y="1851"/>
                      <a:pt x="1767" y="1837"/>
                      <a:pt x="1741" y="1830"/>
                    </a:cubicBezTo>
                    <a:cubicBezTo>
                      <a:pt x="1714" y="1824"/>
                      <a:pt x="1690" y="1824"/>
                      <a:pt x="1668" y="1832"/>
                    </a:cubicBezTo>
                    <a:cubicBezTo>
                      <a:pt x="1646" y="1839"/>
                      <a:pt x="1625" y="1852"/>
                      <a:pt x="1606" y="1872"/>
                    </a:cubicBezTo>
                    <a:cubicBezTo>
                      <a:pt x="1586" y="1892"/>
                      <a:pt x="1573" y="1912"/>
                      <a:pt x="1566" y="1933"/>
                    </a:cubicBezTo>
                    <a:cubicBezTo>
                      <a:pt x="1559" y="1955"/>
                      <a:pt x="1557" y="1976"/>
                      <a:pt x="1560" y="1997"/>
                    </a:cubicBezTo>
                    <a:cubicBezTo>
                      <a:pt x="1563" y="2018"/>
                      <a:pt x="1570" y="2038"/>
                      <a:pt x="1581" y="2058"/>
                    </a:cubicBezTo>
                    <a:cubicBezTo>
                      <a:pt x="1592" y="2077"/>
                      <a:pt x="1606" y="2095"/>
                      <a:pt x="1622" y="2111"/>
                    </a:cubicBezTo>
                    <a:cubicBezTo>
                      <a:pt x="1640" y="2129"/>
                      <a:pt x="1658" y="2144"/>
                      <a:pt x="1677" y="2155"/>
                    </a:cubicBezTo>
                    <a:cubicBezTo>
                      <a:pt x="1696" y="2166"/>
                      <a:pt x="1715" y="2173"/>
                      <a:pt x="1734" y="2175"/>
                    </a:cubicBezTo>
                    <a:cubicBezTo>
                      <a:pt x="1753" y="2177"/>
                      <a:pt x="1772" y="2173"/>
                      <a:pt x="1791" y="2165"/>
                    </a:cubicBezTo>
                    <a:cubicBezTo>
                      <a:pt x="1811" y="2157"/>
                      <a:pt x="1831" y="2143"/>
                      <a:pt x="1851" y="2123"/>
                    </a:cubicBezTo>
                    <a:cubicBezTo>
                      <a:pt x="1874" y="2100"/>
                      <a:pt x="1892" y="2074"/>
                      <a:pt x="1907" y="2046"/>
                    </a:cubicBezTo>
                    <a:cubicBezTo>
                      <a:pt x="1922" y="2018"/>
                      <a:pt x="1931" y="1990"/>
                      <a:pt x="1935" y="1963"/>
                    </a:cubicBezTo>
                    <a:close/>
                    <a:moveTo>
                      <a:pt x="2536" y="1424"/>
                    </a:moveTo>
                    <a:cubicBezTo>
                      <a:pt x="2582" y="1469"/>
                      <a:pt x="2620" y="1514"/>
                      <a:pt x="2650" y="1559"/>
                    </a:cubicBezTo>
                    <a:cubicBezTo>
                      <a:pt x="2681" y="1604"/>
                      <a:pt x="2701" y="1648"/>
                      <a:pt x="2712" y="1692"/>
                    </a:cubicBezTo>
                    <a:cubicBezTo>
                      <a:pt x="2722" y="1735"/>
                      <a:pt x="2721" y="1778"/>
                      <a:pt x="2709" y="1820"/>
                    </a:cubicBezTo>
                    <a:cubicBezTo>
                      <a:pt x="2697" y="1862"/>
                      <a:pt x="2671" y="1902"/>
                      <a:pt x="2632" y="1942"/>
                    </a:cubicBezTo>
                    <a:cubicBezTo>
                      <a:pt x="2595" y="1979"/>
                      <a:pt x="2556" y="2004"/>
                      <a:pt x="2518" y="2016"/>
                    </a:cubicBezTo>
                    <a:cubicBezTo>
                      <a:pt x="2479" y="2028"/>
                      <a:pt x="2439" y="2029"/>
                      <a:pt x="2397" y="2019"/>
                    </a:cubicBezTo>
                    <a:cubicBezTo>
                      <a:pt x="2356" y="2009"/>
                      <a:pt x="2313" y="1988"/>
                      <a:pt x="2269" y="1957"/>
                    </a:cubicBezTo>
                    <a:cubicBezTo>
                      <a:pt x="2224" y="1926"/>
                      <a:pt x="2178" y="1886"/>
                      <a:pt x="2129" y="1837"/>
                    </a:cubicBezTo>
                    <a:cubicBezTo>
                      <a:pt x="2084" y="1791"/>
                      <a:pt x="2046" y="1746"/>
                      <a:pt x="2015" y="1701"/>
                    </a:cubicBezTo>
                    <a:cubicBezTo>
                      <a:pt x="1985" y="1656"/>
                      <a:pt x="1964" y="1612"/>
                      <a:pt x="1954" y="1568"/>
                    </a:cubicBezTo>
                    <a:cubicBezTo>
                      <a:pt x="1943" y="1525"/>
                      <a:pt x="1944" y="1482"/>
                      <a:pt x="1956" y="1440"/>
                    </a:cubicBezTo>
                    <a:cubicBezTo>
                      <a:pt x="1968" y="1399"/>
                      <a:pt x="1994" y="1358"/>
                      <a:pt x="2033" y="1319"/>
                    </a:cubicBezTo>
                    <a:cubicBezTo>
                      <a:pt x="2071" y="1281"/>
                      <a:pt x="2109" y="1256"/>
                      <a:pt x="2148" y="1244"/>
                    </a:cubicBezTo>
                    <a:cubicBezTo>
                      <a:pt x="2186" y="1232"/>
                      <a:pt x="2227" y="1231"/>
                      <a:pt x="2268" y="1241"/>
                    </a:cubicBezTo>
                    <a:cubicBezTo>
                      <a:pt x="2309" y="1252"/>
                      <a:pt x="2352" y="1272"/>
                      <a:pt x="2397" y="1303"/>
                    </a:cubicBezTo>
                    <a:cubicBezTo>
                      <a:pt x="2441" y="1335"/>
                      <a:pt x="2488" y="1375"/>
                      <a:pt x="2536" y="1424"/>
                    </a:cubicBezTo>
                    <a:close/>
                    <a:moveTo>
                      <a:pt x="2461" y="1510"/>
                    </a:moveTo>
                    <a:cubicBezTo>
                      <a:pt x="2432" y="1480"/>
                      <a:pt x="2404" y="1455"/>
                      <a:pt x="2378" y="1433"/>
                    </a:cubicBezTo>
                    <a:cubicBezTo>
                      <a:pt x="2353" y="1412"/>
                      <a:pt x="2329" y="1394"/>
                      <a:pt x="2307" y="1380"/>
                    </a:cubicBezTo>
                    <a:cubicBezTo>
                      <a:pt x="2284" y="1366"/>
                      <a:pt x="2264" y="1356"/>
                      <a:pt x="2244" y="1350"/>
                    </a:cubicBezTo>
                    <a:cubicBezTo>
                      <a:pt x="2224" y="1343"/>
                      <a:pt x="2206" y="1340"/>
                      <a:pt x="2188" y="1341"/>
                    </a:cubicBezTo>
                    <a:cubicBezTo>
                      <a:pt x="2171" y="1342"/>
                      <a:pt x="2154" y="1346"/>
                      <a:pt x="2138" y="1354"/>
                    </a:cubicBezTo>
                    <a:cubicBezTo>
                      <a:pt x="2123" y="1362"/>
                      <a:pt x="2108" y="1374"/>
                      <a:pt x="2093" y="1388"/>
                    </a:cubicBezTo>
                    <a:cubicBezTo>
                      <a:pt x="2067" y="1414"/>
                      <a:pt x="2052" y="1441"/>
                      <a:pt x="2048" y="1470"/>
                    </a:cubicBezTo>
                    <a:cubicBezTo>
                      <a:pt x="2044" y="1498"/>
                      <a:pt x="2048" y="1528"/>
                      <a:pt x="2060" y="1559"/>
                    </a:cubicBezTo>
                    <a:cubicBezTo>
                      <a:pt x="2072" y="1589"/>
                      <a:pt x="2091" y="1621"/>
                      <a:pt x="2116" y="1653"/>
                    </a:cubicBezTo>
                    <a:cubicBezTo>
                      <a:pt x="2142" y="1685"/>
                      <a:pt x="2171" y="1717"/>
                      <a:pt x="2204" y="1750"/>
                    </a:cubicBezTo>
                    <a:cubicBezTo>
                      <a:pt x="2248" y="1795"/>
                      <a:pt x="2288" y="1830"/>
                      <a:pt x="2324" y="1857"/>
                    </a:cubicBezTo>
                    <a:cubicBezTo>
                      <a:pt x="2360" y="1883"/>
                      <a:pt x="2392" y="1901"/>
                      <a:pt x="2422" y="1911"/>
                    </a:cubicBezTo>
                    <a:cubicBezTo>
                      <a:pt x="2451" y="1920"/>
                      <a:pt x="2478" y="1922"/>
                      <a:pt x="2502" y="1915"/>
                    </a:cubicBezTo>
                    <a:cubicBezTo>
                      <a:pt x="2527" y="1909"/>
                      <a:pt x="2550" y="1894"/>
                      <a:pt x="2572" y="1872"/>
                    </a:cubicBezTo>
                    <a:cubicBezTo>
                      <a:pt x="2589" y="1855"/>
                      <a:pt x="2601" y="1837"/>
                      <a:pt x="2609" y="1819"/>
                    </a:cubicBezTo>
                    <a:cubicBezTo>
                      <a:pt x="2616" y="1801"/>
                      <a:pt x="2619" y="1781"/>
                      <a:pt x="2619" y="1762"/>
                    </a:cubicBezTo>
                    <a:cubicBezTo>
                      <a:pt x="2618" y="1742"/>
                      <a:pt x="2613" y="1722"/>
                      <a:pt x="2605" y="1702"/>
                    </a:cubicBezTo>
                    <a:cubicBezTo>
                      <a:pt x="2597" y="1681"/>
                      <a:pt x="2586" y="1661"/>
                      <a:pt x="2572" y="1639"/>
                    </a:cubicBezTo>
                    <a:cubicBezTo>
                      <a:pt x="2558" y="1618"/>
                      <a:pt x="2542" y="1597"/>
                      <a:pt x="2523" y="1575"/>
                    </a:cubicBezTo>
                    <a:cubicBezTo>
                      <a:pt x="2504" y="1554"/>
                      <a:pt x="2483" y="1532"/>
                      <a:pt x="2461" y="1510"/>
                    </a:cubicBezTo>
                    <a:close/>
                    <a:moveTo>
                      <a:pt x="3472" y="916"/>
                    </a:moveTo>
                    <a:cubicBezTo>
                      <a:pt x="3477" y="921"/>
                      <a:pt x="3481" y="925"/>
                      <a:pt x="3485" y="929"/>
                    </a:cubicBezTo>
                    <a:cubicBezTo>
                      <a:pt x="3488" y="933"/>
                      <a:pt x="3491" y="937"/>
                      <a:pt x="3493" y="940"/>
                    </a:cubicBezTo>
                    <a:cubicBezTo>
                      <a:pt x="3495" y="944"/>
                      <a:pt x="3496" y="947"/>
                      <a:pt x="3497" y="951"/>
                    </a:cubicBezTo>
                    <a:cubicBezTo>
                      <a:pt x="3498" y="954"/>
                      <a:pt x="3499" y="959"/>
                      <a:pt x="3499" y="965"/>
                    </a:cubicBezTo>
                    <a:cubicBezTo>
                      <a:pt x="3499" y="971"/>
                      <a:pt x="3497" y="982"/>
                      <a:pt x="3493" y="998"/>
                    </a:cubicBezTo>
                    <a:cubicBezTo>
                      <a:pt x="3490" y="1014"/>
                      <a:pt x="3484" y="1033"/>
                      <a:pt x="3475" y="1053"/>
                    </a:cubicBezTo>
                    <a:cubicBezTo>
                      <a:pt x="3467" y="1073"/>
                      <a:pt x="3455" y="1095"/>
                      <a:pt x="3440" y="1118"/>
                    </a:cubicBezTo>
                    <a:cubicBezTo>
                      <a:pt x="3426" y="1141"/>
                      <a:pt x="3407" y="1164"/>
                      <a:pt x="3385" y="1186"/>
                    </a:cubicBezTo>
                    <a:cubicBezTo>
                      <a:pt x="3346" y="1224"/>
                      <a:pt x="3305" y="1253"/>
                      <a:pt x="3261" y="1271"/>
                    </a:cubicBezTo>
                    <a:cubicBezTo>
                      <a:pt x="3217" y="1289"/>
                      <a:pt x="3172" y="1297"/>
                      <a:pt x="3125" y="1293"/>
                    </a:cubicBezTo>
                    <a:cubicBezTo>
                      <a:pt x="3078" y="1290"/>
                      <a:pt x="3030" y="1276"/>
                      <a:pt x="2982" y="1251"/>
                    </a:cubicBezTo>
                    <a:cubicBezTo>
                      <a:pt x="2933" y="1226"/>
                      <a:pt x="2885" y="1189"/>
                      <a:pt x="2837" y="1141"/>
                    </a:cubicBezTo>
                    <a:cubicBezTo>
                      <a:pt x="2788" y="1092"/>
                      <a:pt x="2750" y="1042"/>
                      <a:pt x="2724" y="991"/>
                    </a:cubicBezTo>
                    <a:cubicBezTo>
                      <a:pt x="2698" y="940"/>
                      <a:pt x="2684" y="889"/>
                      <a:pt x="2680" y="840"/>
                    </a:cubicBezTo>
                    <a:cubicBezTo>
                      <a:pt x="2676" y="790"/>
                      <a:pt x="2683" y="742"/>
                      <a:pt x="2701" y="696"/>
                    </a:cubicBezTo>
                    <a:cubicBezTo>
                      <a:pt x="2719" y="650"/>
                      <a:pt x="2747" y="608"/>
                      <a:pt x="2786" y="569"/>
                    </a:cubicBezTo>
                    <a:cubicBezTo>
                      <a:pt x="2803" y="552"/>
                      <a:pt x="2821" y="537"/>
                      <a:pt x="2841" y="524"/>
                    </a:cubicBezTo>
                    <a:cubicBezTo>
                      <a:pt x="2860" y="511"/>
                      <a:pt x="2879" y="500"/>
                      <a:pt x="2898" y="491"/>
                    </a:cubicBezTo>
                    <a:cubicBezTo>
                      <a:pt x="2917" y="482"/>
                      <a:pt x="2934" y="475"/>
                      <a:pt x="2952" y="471"/>
                    </a:cubicBezTo>
                    <a:cubicBezTo>
                      <a:pt x="2969" y="467"/>
                      <a:pt x="2981" y="465"/>
                      <a:pt x="2990" y="465"/>
                    </a:cubicBezTo>
                    <a:cubicBezTo>
                      <a:pt x="2998" y="465"/>
                      <a:pt x="3004" y="465"/>
                      <a:pt x="3007" y="466"/>
                    </a:cubicBezTo>
                    <a:cubicBezTo>
                      <a:pt x="3010" y="467"/>
                      <a:pt x="3014" y="469"/>
                      <a:pt x="3018" y="471"/>
                    </a:cubicBezTo>
                    <a:cubicBezTo>
                      <a:pt x="3021" y="473"/>
                      <a:pt x="3025" y="476"/>
                      <a:pt x="3030" y="479"/>
                    </a:cubicBezTo>
                    <a:cubicBezTo>
                      <a:pt x="3034" y="483"/>
                      <a:pt x="3039" y="487"/>
                      <a:pt x="3045" y="493"/>
                    </a:cubicBezTo>
                    <a:cubicBezTo>
                      <a:pt x="3051" y="499"/>
                      <a:pt x="3056" y="504"/>
                      <a:pt x="3059" y="509"/>
                    </a:cubicBezTo>
                    <a:cubicBezTo>
                      <a:pt x="3063" y="514"/>
                      <a:pt x="3066" y="519"/>
                      <a:pt x="3067" y="523"/>
                    </a:cubicBezTo>
                    <a:cubicBezTo>
                      <a:pt x="3069" y="527"/>
                      <a:pt x="3070" y="530"/>
                      <a:pt x="3069" y="534"/>
                    </a:cubicBezTo>
                    <a:cubicBezTo>
                      <a:pt x="3069" y="537"/>
                      <a:pt x="3068" y="539"/>
                      <a:pt x="3065" y="542"/>
                    </a:cubicBezTo>
                    <a:cubicBezTo>
                      <a:pt x="3061" y="546"/>
                      <a:pt x="3052" y="549"/>
                      <a:pt x="3038" y="551"/>
                    </a:cubicBezTo>
                    <a:cubicBezTo>
                      <a:pt x="3025" y="553"/>
                      <a:pt x="3008" y="556"/>
                      <a:pt x="2989" y="561"/>
                    </a:cubicBezTo>
                    <a:cubicBezTo>
                      <a:pt x="2969" y="566"/>
                      <a:pt x="2948" y="574"/>
                      <a:pt x="2925" y="585"/>
                    </a:cubicBezTo>
                    <a:cubicBezTo>
                      <a:pt x="2901" y="597"/>
                      <a:pt x="2878" y="615"/>
                      <a:pt x="2853" y="639"/>
                    </a:cubicBezTo>
                    <a:cubicBezTo>
                      <a:pt x="2827" y="665"/>
                      <a:pt x="2808" y="695"/>
                      <a:pt x="2797" y="727"/>
                    </a:cubicBezTo>
                    <a:cubicBezTo>
                      <a:pt x="2786" y="759"/>
                      <a:pt x="2783" y="793"/>
                      <a:pt x="2788" y="829"/>
                    </a:cubicBezTo>
                    <a:cubicBezTo>
                      <a:pt x="2793" y="865"/>
                      <a:pt x="2806" y="902"/>
                      <a:pt x="2827" y="940"/>
                    </a:cubicBezTo>
                    <a:cubicBezTo>
                      <a:pt x="2848" y="978"/>
                      <a:pt x="2878" y="1016"/>
                      <a:pt x="2916" y="1053"/>
                    </a:cubicBezTo>
                    <a:cubicBezTo>
                      <a:pt x="2953" y="1091"/>
                      <a:pt x="2991" y="1120"/>
                      <a:pt x="3028" y="1141"/>
                    </a:cubicBezTo>
                    <a:cubicBezTo>
                      <a:pt x="3065" y="1162"/>
                      <a:pt x="3101" y="1174"/>
                      <a:pt x="3135" y="1178"/>
                    </a:cubicBezTo>
                    <a:cubicBezTo>
                      <a:pt x="3170" y="1183"/>
                      <a:pt x="3203" y="1179"/>
                      <a:pt x="3235" y="1166"/>
                    </a:cubicBezTo>
                    <a:cubicBezTo>
                      <a:pt x="3267" y="1154"/>
                      <a:pt x="3297" y="1134"/>
                      <a:pt x="3325" y="1106"/>
                    </a:cubicBezTo>
                    <a:cubicBezTo>
                      <a:pt x="3349" y="1082"/>
                      <a:pt x="3367" y="1059"/>
                      <a:pt x="3379" y="1035"/>
                    </a:cubicBezTo>
                    <a:cubicBezTo>
                      <a:pt x="3390" y="1012"/>
                      <a:pt x="3399" y="990"/>
                      <a:pt x="3404" y="971"/>
                    </a:cubicBezTo>
                    <a:cubicBezTo>
                      <a:pt x="3409" y="951"/>
                      <a:pt x="3413" y="934"/>
                      <a:pt x="3415" y="921"/>
                    </a:cubicBezTo>
                    <a:cubicBezTo>
                      <a:pt x="3418" y="907"/>
                      <a:pt x="3421" y="898"/>
                      <a:pt x="3426" y="893"/>
                    </a:cubicBezTo>
                    <a:cubicBezTo>
                      <a:pt x="3428" y="891"/>
                      <a:pt x="3430" y="889"/>
                      <a:pt x="3432" y="889"/>
                    </a:cubicBezTo>
                    <a:cubicBezTo>
                      <a:pt x="3435" y="888"/>
                      <a:pt x="3438" y="889"/>
                      <a:pt x="3441" y="890"/>
                    </a:cubicBezTo>
                    <a:cubicBezTo>
                      <a:pt x="3445" y="892"/>
                      <a:pt x="3449" y="895"/>
                      <a:pt x="3454" y="899"/>
                    </a:cubicBezTo>
                    <a:cubicBezTo>
                      <a:pt x="3459" y="903"/>
                      <a:pt x="3465" y="909"/>
                      <a:pt x="3472" y="916"/>
                    </a:cubicBezTo>
                    <a:close/>
                    <a:moveTo>
                      <a:pt x="3821" y="354"/>
                    </a:moveTo>
                    <a:cubicBezTo>
                      <a:pt x="3852" y="386"/>
                      <a:pt x="3875" y="419"/>
                      <a:pt x="3889" y="455"/>
                    </a:cubicBezTo>
                    <a:cubicBezTo>
                      <a:pt x="3903" y="490"/>
                      <a:pt x="3909" y="526"/>
                      <a:pt x="3907" y="563"/>
                    </a:cubicBezTo>
                    <a:cubicBezTo>
                      <a:pt x="3904" y="599"/>
                      <a:pt x="3894" y="636"/>
                      <a:pt x="3875" y="672"/>
                    </a:cubicBezTo>
                    <a:cubicBezTo>
                      <a:pt x="3857" y="707"/>
                      <a:pt x="3832" y="742"/>
                      <a:pt x="3799" y="775"/>
                    </a:cubicBezTo>
                    <a:cubicBezTo>
                      <a:pt x="3780" y="793"/>
                      <a:pt x="3761" y="809"/>
                      <a:pt x="3742" y="823"/>
                    </a:cubicBezTo>
                    <a:cubicBezTo>
                      <a:pt x="3723" y="837"/>
                      <a:pt x="3705" y="849"/>
                      <a:pt x="3689" y="858"/>
                    </a:cubicBezTo>
                    <a:cubicBezTo>
                      <a:pt x="3672" y="867"/>
                      <a:pt x="3658" y="874"/>
                      <a:pt x="3646" y="878"/>
                    </a:cubicBezTo>
                    <a:cubicBezTo>
                      <a:pt x="3634" y="883"/>
                      <a:pt x="3626" y="885"/>
                      <a:pt x="3621" y="885"/>
                    </a:cubicBezTo>
                    <a:cubicBezTo>
                      <a:pt x="3617" y="885"/>
                      <a:pt x="3613" y="885"/>
                      <a:pt x="3611" y="884"/>
                    </a:cubicBezTo>
                    <a:cubicBezTo>
                      <a:pt x="3608" y="883"/>
                      <a:pt x="3605" y="882"/>
                      <a:pt x="3601" y="880"/>
                    </a:cubicBezTo>
                    <a:cubicBezTo>
                      <a:pt x="3598" y="878"/>
                      <a:pt x="3594" y="875"/>
                      <a:pt x="3590" y="872"/>
                    </a:cubicBezTo>
                    <a:cubicBezTo>
                      <a:pt x="3586" y="868"/>
                      <a:pt x="3581" y="863"/>
                      <a:pt x="3575" y="858"/>
                    </a:cubicBezTo>
                    <a:cubicBezTo>
                      <a:pt x="3570" y="853"/>
                      <a:pt x="3566" y="848"/>
                      <a:pt x="3562" y="843"/>
                    </a:cubicBezTo>
                    <a:cubicBezTo>
                      <a:pt x="3558" y="839"/>
                      <a:pt x="3556" y="834"/>
                      <a:pt x="3554" y="831"/>
                    </a:cubicBezTo>
                    <a:cubicBezTo>
                      <a:pt x="3553" y="827"/>
                      <a:pt x="3553" y="823"/>
                      <a:pt x="3553" y="821"/>
                    </a:cubicBezTo>
                    <a:cubicBezTo>
                      <a:pt x="3553" y="818"/>
                      <a:pt x="3555" y="815"/>
                      <a:pt x="3557" y="813"/>
                    </a:cubicBezTo>
                    <a:cubicBezTo>
                      <a:pt x="3560" y="810"/>
                      <a:pt x="3567" y="807"/>
                      <a:pt x="3577" y="805"/>
                    </a:cubicBezTo>
                    <a:cubicBezTo>
                      <a:pt x="3587" y="802"/>
                      <a:pt x="3600" y="797"/>
                      <a:pt x="3615" y="791"/>
                    </a:cubicBezTo>
                    <a:cubicBezTo>
                      <a:pt x="3630" y="785"/>
                      <a:pt x="3648" y="775"/>
                      <a:pt x="3668" y="763"/>
                    </a:cubicBezTo>
                    <a:cubicBezTo>
                      <a:pt x="3688" y="751"/>
                      <a:pt x="3709" y="734"/>
                      <a:pt x="3731" y="712"/>
                    </a:cubicBezTo>
                    <a:cubicBezTo>
                      <a:pt x="3752" y="692"/>
                      <a:pt x="3768" y="670"/>
                      <a:pt x="3780" y="648"/>
                    </a:cubicBezTo>
                    <a:cubicBezTo>
                      <a:pt x="3792" y="626"/>
                      <a:pt x="3800" y="604"/>
                      <a:pt x="3802" y="581"/>
                    </a:cubicBezTo>
                    <a:cubicBezTo>
                      <a:pt x="3804" y="558"/>
                      <a:pt x="3800" y="536"/>
                      <a:pt x="3791" y="513"/>
                    </a:cubicBezTo>
                    <a:cubicBezTo>
                      <a:pt x="3783" y="490"/>
                      <a:pt x="3767" y="467"/>
                      <a:pt x="3744" y="445"/>
                    </a:cubicBezTo>
                    <a:cubicBezTo>
                      <a:pt x="3725" y="426"/>
                      <a:pt x="3706" y="412"/>
                      <a:pt x="3685" y="404"/>
                    </a:cubicBezTo>
                    <a:cubicBezTo>
                      <a:pt x="3665" y="395"/>
                      <a:pt x="3644" y="392"/>
                      <a:pt x="3622" y="395"/>
                    </a:cubicBezTo>
                    <a:cubicBezTo>
                      <a:pt x="3600" y="398"/>
                      <a:pt x="3577" y="406"/>
                      <a:pt x="3553" y="420"/>
                    </a:cubicBezTo>
                    <a:cubicBezTo>
                      <a:pt x="3529" y="435"/>
                      <a:pt x="3504" y="455"/>
                      <a:pt x="3478" y="481"/>
                    </a:cubicBezTo>
                    <a:cubicBezTo>
                      <a:pt x="3459" y="500"/>
                      <a:pt x="3444" y="517"/>
                      <a:pt x="3433" y="532"/>
                    </a:cubicBezTo>
                    <a:cubicBezTo>
                      <a:pt x="3421" y="547"/>
                      <a:pt x="3409" y="561"/>
                      <a:pt x="3398" y="572"/>
                    </a:cubicBezTo>
                    <a:cubicBezTo>
                      <a:pt x="3389" y="581"/>
                      <a:pt x="3381" y="585"/>
                      <a:pt x="3374" y="585"/>
                    </a:cubicBezTo>
                    <a:cubicBezTo>
                      <a:pt x="3366" y="584"/>
                      <a:pt x="3356" y="579"/>
                      <a:pt x="3345" y="567"/>
                    </a:cubicBezTo>
                    <a:lnTo>
                      <a:pt x="3103" y="326"/>
                    </a:lnTo>
                    <a:cubicBezTo>
                      <a:pt x="3093" y="316"/>
                      <a:pt x="3088" y="306"/>
                      <a:pt x="3088" y="296"/>
                    </a:cubicBezTo>
                    <a:cubicBezTo>
                      <a:pt x="3088" y="286"/>
                      <a:pt x="3092" y="277"/>
                      <a:pt x="3101" y="268"/>
                    </a:cubicBezTo>
                    <a:lnTo>
                      <a:pt x="3364" y="6"/>
                    </a:lnTo>
                    <a:cubicBezTo>
                      <a:pt x="3366" y="3"/>
                      <a:pt x="3369" y="1"/>
                      <a:pt x="3373" y="1"/>
                    </a:cubicBezTo>
                    <a:cubicBezTo>
                      <a:pt x="3377" y="0"/>
                      <a:pt x="3381" y="0"/>
                      <a:pt x="3385" y="1"/>
                    </a:cubicBezTo>
                    <a:cubicBezTo>
                      <a:pt x="3389" y="2"/>
                      <a:pt x="3394" y="5"/>
                      <a:pt x="3399" y="8"/>
                    </a:cubicBezTo>
                    <a:cubicBezTo>
                      <a:pt x="3404" y="12"/>
                      <a:pt x="3409" y="16"/>
                      <a:pt x="3415" y="22"/>
                    </a:cubicBezTo>
                    <a:cubicBezTo>
                      <a:pt x="3426" y="33"/>
                      <a:pt x="3433" y="43"/>
                      <a:pt x="3437" y="52"/>
                    </a:cubicBezTo>
                    <a:cubicBezTo>
                      <a:pt x="3440" y="61"/>
                      <a:pt x="3439" y="68"/>
                      <a:pt x="3433" y="74"/>
                    </a:cubicBezTo>
                    <a:lnTo>
                      <a:pt x="3221" y="286"/>
                    </a:lnTo>
                    <a:lnTo>
                      <a:pt x="3388" y="452"/>
                    </a:lnTo>
                    <a:cubicBezTo>
                      <a:pt x="3396" y="440"/>
                      <a:pt x="3406" y="429"/>
                      <a:pt x="3417" y="418"/>
                    </a:cubicBezTo>
                    <a:cubicBezTo>
                      <a:pt x="3427" y="407"/>
                      <a:pt x="3439" y="394"/>
                      <a:pt x="3453" y="380"/>
                    </a:cubicBezTo>
                    <a:cubicBezTo>
                      <a:pt x="3486" y="347"/>
                      <a:pt x="3519" y="323"/>
                      <a:pt x="3551" y="306"/>
                    </a:cubicBezTo>
                    <a:cubicBezTo>
                      <a:pt x="3584" y="290"/>
                      <a:pt x="3616" y="281"/>
                      <a:pt x="3647" y="280"/>
                    </a:cubicBezTo>
                    <a:cubicBezTo>
                      <a:pt x="3678" y="278"/>
                      <a:pt x="3708" y="284"/>
                      <a:pt x="3738" y="296"/>
                    </a:cubicBezTo>
                    <a:cubicBezTo>
                      <a:pt x="3767" y="309"/>
                      <a:pt x="3795" y="328"/>
                      <a:pt x="3821"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100"/>
              <p:cNvSpPr>
                <a:spLocks noEditPoints="1"/>
              </p:cNvSpPr>
              <p:nvPr/>
            </p:nvSpPr>
            <p:spPr bwMode="auto">
              <a:xfrm rot="18858746">
                <a:off x="3559977" y="4276726"/>
                <a:ext cx="377825" cy="385763"/>
              </a:xfrm>
              <a:custGeom>
                <a:avLst/>
                <a:gdLst>
                  <a:gd name="T0" fmla="*/ 638 w 3977"/>
                  <a:gd name="T1" fmla="*/ 3994 h 4055"/>
                  <a:gd name="T2" fmla="*/ 470 w 3977"/>
                  <a:gd name="T3" fmla="*/ 4040 h 4055"/>
                  <a:gd name="T4" fmla="*/ 569 w 3977"/>
                  <a:gd name="T5" fmla="*/ 3927 h 4055"/>
                  <a:gd name="T6" fmla="*/ 599 w 3977"/>
                  <a:gd name="T7" fmla="*/ 3609 h 4055"/>
                  <a:gd name="T8" fmla="*/ 312 w 3977"/>
                  <a:gd name="T9" fmla="*/ 3752 h 4055"/>
                  <a:gd name="T10" fmla="*/ 269 w 3977"/>
                  <a:gd name="T11" fmla="*/ 3684 h 4055"/>
                  <a:gd name="T12" fmla="*/ 299 w 3977"/>
                  <a:gd name="T13" fmla="*/ 3363 h 4055"/>
                  <a:gd name="T14" fmla="*/ 77 w 3977"/>
                  <a:gd name="T15" fmla="*/ 3558 h 4055"/>
                  <a:gd name="T16" fmla="*/ 13 w 3977"/>
                  <a:gd name="T17" fmla="*/ 3551 h 4055"/>
                  <a:gd name="T18" fmla="*/ 53 w 3977"/>
                  <a:gd name="T19" fmla="*/ 3378 h 4055"/>
                  <a:gd name="T20" fmla="*/ 459 w 3977"/>
                  <a:gd name="T21" fmla="*/ 3357 h 4055"/>
                  <a:gd name="T22" fmla="*/ 594 w 3977"/>
                  <a:gd name="T23" fmla="*/ 3500 h 4055"/>
                  <a:gd name="T24" fmla="*/ 1367 w 3977"/>
                  <a:gd name="T25" fmla="*/ 3254 h 4055"/>
                  <a:gd name="T26" fmla="*/ 1005 w 3977"/>
                  <a:gd name="T27" fmla="*/ 3557 h 4055"/>
                  <a:gd name="T28" fmla="*/ 662 w 3977"/>
                  <a:gd name="T29" fmla="*/ 2933 h 4055"/>
                  <a:gd name="T30" fmla="*/ 551 w 3977"/>
                  <a:gd name="T31" fmla="*/ 3106 h 4055"/>
                  <a:gd name="T32" fmla="*/ 599 w 3977"/>
                  <a:gd name="T33" fmla="*/ 2833 h 4055"/>
                  <a:gd name="T34" fmla="*/ 671 w 3977"/>
                  <a:gd name="T35" fmla="*/ 2784 h 4055"/>
                  <a:gd name="T36" fmla="*/ 1348 w 3977"/>
                  <a:gd name="T37" fmla="*/ 3214 h 4055"/>
                  <a:gd name="T38" fmla="*/ 1539 w 3977"/>
                  <a:gd name="T39" fmla="*/ 3085 h 4055"/>
                  <a:gd name="T40" fmla="*/ 1472 w 3977"/>
                  <a:gd name="T41" fmla="*/ 3041 h 4055"/>
                  <a:gd name="T42" fmla="*/ 1094 w 3977"/>
                  <a:gd name="T43" fmla="*/ 2649 h 4055"/>
                  <a:gd name="T44" fmla="*/ 1028 w 3977"/>
                  <a:gd name="T45" fmla="*/ 2598 h 4055"/>
                  <a:gd name="T46" fmla="*/ 1108 w 3977"/>
                  <a:gd name="T47" fmla="*/ 2322 h 4055"/>
                  <a:gd name="T48" fmla="*/ 1786 w 3977"/>
                  <a:gd name="T49" fmla="*/ 2712 h 4055"/>
                  <a:gd name="T50" fmla="*/ 2097 w 3977"/>
                  <a:gd name="T51" fmla="*/ 2043 h 4055"/>
                  <a:gd name="T52" fmla="*/ 2058 w 3977"/>
                  <a:gd name="T53" fmla="*/ 2578 h 4055"/>
                  <a:gd name="T54" fmla="*/ 1909 w 3977"/>
                  <a:gd name="T55" fmla="*/ 2591 h 4055"/>
                  <a:gd name="T56" fmla="*/ 1995 w 3977"/>
                  <a:gd name="T57" fmla="*/ 2512 h 4055"/>
                  <a:gd name="T58" fmla="*/ 1967 w 3977"/>
                  <a:gd name="T59" fmla="*/ 2177 h 4055"/>
                  <a:gd name="T60" fmla="*/ 1485 w 3977"/>
                  <a:gd name="T61" fmla="*/ 2179 h 4055"/>
                  <a:gd name="T62" fmla="*/ 1781 w 3977"/>
                  <a:gd name="T63" fmla="*/ 1798 h 4055"/>
                  <a:gd name="T64" fmla="*/ 1741 w 3977"/>
                  <a:gd name="T65" fmla="*/ 1899 h 4055"/>
                  <a:gd name="T66" fmla="*/ 1622 w 3977"/>
                  <a:gd name="T67" fmla="*/ 2180 h 4055"/>
                  <a:gd name="T68" fmla="*/ 1935 w 3977"/>
                  <a:gd name="T69" fmla="*/ 2032 h 4055"/>
                  <a:gd name="T70" fmla="*/ 2517 w 3977"/>
                  <a:gd name="T71" fmla="*/ 2084 h 4055"/>
                  <a:gd name="T72" fmla="*/ 1956 w 3977"/>
                  <a:gd name="T73" fmla="*/ 1509 h 4055"/>
                  <a:gd name="T74" fmla="*/ 2461 w 3977"/>
                  <a:gd name="T75" fmla="*/ 1578 h 4055"/>
                  <a:gd name="T76" fmla="*/ 2093 w 3977"/>
                  <a:gd name="T77" fmla="*/ 1457 h 4055"/>
                  <a:gd name="T78" fmla="*/ 2421 w 3977"/>
                  <a:gd name="T79" fmla="*/ 1979 h 4055"/>
                  <a:gd name="T80" fmla="*/ 2572 w 3977"/>
                  <a:gd name="T81" fmla="*/ 1708 h 4055"/>
                  <a:gd name="T82" fmla="*/ 3427 w 3977"/>
                  <a:gd name="T83" fmla="*/ 1159 h 4055"/>
                  <a:gd name="T84" fmla="*/ 2583 w 3977"/>
                  <a:gd name="T85" fmla="*/ 869 h 4055"/>
                  <a:gd name="T86" fmla="*/ 3311 w 3977"/>
                  <a:gd name="T87" fmla="*/ 703 h 4055"/>
                  <a:gd name="T88" fmla="*/ 2711 w 3977"/>
                  <a:gd name="T89" fmla="*/ 858 h 4055"/>
                  <a:gd name="T90" fmla="*/ 3231 w 3977"/>
                  <a:gd name="T91" fmla="*/ 789 h 4055"/>
                  <a:gd name="T92" fmla="*/ 3810 w 3977"/>
                  <a:gd name="T93" fmla="*/ 824 h 4055"/>
                  <a:gd name="T94" fmla="*/ 3658 w 3977"/>
                  <a:gd name="T95" fmla="*/ 872 h 4055"/>
                  <a:gd name="T96" fmla="*/ 3645 w 3977"/>
                  <a:gd name="T97" fmla="*/ 805 h 4055"/>
                  <a:gd name="T98" fmla="*/ 3859 w 3977"/>
                  <a:gd name="T99" fmla="*/ 513 h 4055"/>
                  <a:gd name="T100" fmla="*/ 3500 w 3977"/>
                  <a:gd name="T101" fmla="*/ 532 h 4055"/>
                  <a:gd name="T102" fmla="*/ 3169 w 3977"/>
                  <a:gd name="T103" fmla="*/ 269 h 4055"/>
                  <a:gd name="T104" fmla="*/ 3504 w 3977"/>
                  <a:gd name="T105" fmla="*/ 53 h 4055"/>
                  <a:gd name="T106" fmla="*/ 3619 w 3977"/>
                  <a:gd name="T107" fmla="*/ 307 h 4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77" h="4055">
                    <a:moveTo>
                      <a:pt x="728" y="3557"/>
                    </a:moveTo>
                    <a:cubicBezTo>
                      <a:pt x="756" y="3584"/>
                      <a:pt x="775" y="3613"/>
                      <a:pt x="788" y="3644"/>
                    </a:cubicBezTo>
                    <a:cubicBezTo>
                      <a:pt x="800" y="3676"/>
                      <a:pt x="805" y="3708"/>
                      <a:pt x="803" y="3741"/>
                    </a:cubicBezTo>
                    <a:cubicBezTo>
                      <a:pt x="801" y="3775"/>
                      <a:pt x="791" y="3808"/>
                      <a:pt x="774" y="3843"/>
                    </a:cubicBezTo>
                    <a:cubicBezTo>
                      <a:pt x="756" y="3877"/>
                      <a:pt x="731" y="3911"/>
                      <a:pt x="698" y="3944"/>
                    </a:cubicBezTo>
                    <a:cubicBezTo>
                      <a:pt x="678" y="3963"/>
                      <a:pt x="658" y="3980"/>
                      <a:pt x="638" y="3994"/>
                    </a:cubicBezTo>
                    <a:cubicBezTo>
                      <a:pt x="617" y="4008"/>
                      <a:pt x="598" y="4020"/>
                      <a:pt x="580" y="4029"/>
                    </a:cubicBezTo>
                    <a:cubicBezTo>
                      <a:pt x="562" y="4038"/>
                      <a:pt x="546" y="4045"/>
                      <a:pt x="533" y="4049"/>
                    </a:cubicBezTo>
                    <a:cubicBezTo>
                      <a:pt x="519" y="4053"/>
                      <a:pt x="510" y="4055"/>
                      <a:pt x="506" y="4055"/>
                    </a:cubicBezTo>
                    <a:cubicBezTo>
                      <a:pt x="501" y="4055"/>
                      <a:pt x="497" y="4055"/>
                      <a:pt x="494" y="4054"/>
                    </a:cubicBezTo>
                    <a:cubicBezTo>
                      <a:pt x="491" y="4053"/>
                      <a:pt x="487" y="4052"/>
                      <a:pt x="483" y="4049"/>
                    </a:cubicBezTo>
                    <a:cubicBezTo>
                      <a:pt x="479" y="4047"/>
                      <a:pt x="475" y="4044"/>
                      <a:pt x="470" y="4040"/>
                    </a:cubicBezTo>
                    <a:cubicBezTo>
                      <a:pt x="465" y="4036"/>
                      <a:pt x="459" y="4031"/>
                      <a:pt x="453" y="4025"/>
                    </a:cubicBezTo>
                    <a:cubicBezTo>
                      <a:pt x="442" y="4014"/>
                      <a:pt x="435" y="4005"/>
                      <a:pt x="433" y="3998"/>
                    </a:cubicBezTo>
                    <a:cubicBezTo>
                      <a:pt x="431" y="3992"/>
                      <a:pt x="432" y="3987"/>
                      <a:pt x="436" y="3983"/>
                    </a:cubicBezTo>
                    <a:cubicBezTo>
                      <a:pt x="439" y="3980"/>
                      <a:pt x="447" y="3977"/>
                      <a:pt x="460" y="3973"/>
                    </a:cubicBezTo>
                    <a:cubicBezTo>
                      <a:pt x="473" y="3970"/>
                      <a:pt x="489" y="3964"/>
                      <a:pt x="508" y="3957"/>
                    </a:cubicBezTo>
                    <a:cubicBezTo>
                      <a:pt x="527" y="3950"/>
                      <a:pt x="547" y="3940"/>
                      <a:pt x="569" y="3927"/>
                    </a:cubicBezTo>
                    <a:cubicBezTo>
                      <a:pt x="592" y="3915"/>
                      <a:pt x="614" y="3898"/>
                      <a:pt x="635" y="3877"/>
                    </a:cubicBezTo>
                    <a:cubicBezTo>
                      <a:pt x="656" y="3856"/>
                      <a:pt x="671" y="3835"/>
                      <a:pt x="682" y="3814"/>
                    </a:cubicBezTo>
                    <a:cubicBezTo>
                      <a:pt x="692" y="3793"/>
                      <a:pt x="698" y="3773"/>
                      <a:pt x="699" y="3753"/>
                    </a:cubicBezTo>
                    <a:cubicBezTo>
                      <a:pt x="700" y="3733"/>
                      <a:pt x="697" y="3713"/>
                      <a:pt x="689" y="3695"/>
                    </a:cubicBezTo>
                    <a:cubicBezTo>
                      <a:pt x="682" y="3677"/>
                      <a:pt x="670" y="3660"/>
                      <a:pt x="655" y="3645"/>
                    </a:cubicBezTo>
                    <a:cubicBezTo>
                      <a:pt x="638" y="3628"/>
                      <a:pt x="620" y="3616"/>
                      <a:pt x="599" y="3609"/>
                    </a:cubicBezTo>
                    <a:cubicBezTo>
                      <a:pt x="579" y="3603"/>
                      <a:pt x="558" y="3601"/>
                      <a:pt x="535" y="3604"/>
                    </a:cubicBezTo>
                    <a:cubicBezTo>
                      <a:pt x="512" y="3608"/>
                      <a:pt x="488" y="3616"/>
                      <a:pt x="464" y="3630"/>
                    </a:cubicBezTo>
                    <a:cubicBezTo>
                      <a:pt x="440" y="3644"/>
                      <a:pt x="415" y="3663"/>
                      <a:pt x="391" y="3688"/>
                    </a:cubicBezTo>
                    <a:lnTo>
                      <a:pt x="333" y="3746"/>
                    </a:lnTo>
                    <a:cubicBezTo>
                      <a:pt x="330" y="3748"/>
                      <a:pt x="327" y="3750"/>
                      <a:pt x="324" y="3751"/>
                    </a:cubicBezTo>
                    <a:cubicBezTo>
                      <a:pt x="320" y="3753"/>
                      <a:pt x="317" y="3753"/>
                      <a:pt x="312" y="3752"/>
                    </a:cubicBezTo>
                    <a:cubicBezTo>
                      <a:pt x="308" y="3752"/>
                      <a:pt x="304" y="3750"/>
                      <a:pt x="299" y="3747"/>
                    </a:cubicBezTo>
                    <a:cubicBezTo>
                      <a:pt x="293" y="3744"/>
                      <a:pt x="288" y="3739"/>
                      <a:pt x="281" y="3733"/>
                    </a:cubicBezTo>
                    <a:cubicBezTo>
                      <a:pt x="275" y="3727"/>
                      <a:pt x="271" y="3722"/>
                      <a:pt x="268" y="3717"/>
                    </a:cubicBezTo>
                    <a:cubicBezTo>
                      <a:pt x="265" y="3713"/>
                      <a:pt x="264" y="3708"/>
                      <a:pt x="263" y="3704"/>
                    </a:cubicBezTo>
                    <a:cubicBezTo>
                      <a:pt x="262" y="3700"/>
                      <a:pt x="263" y="3697"/>
                      <a:pt x="264" y="3693"/>
                    </a:cubicBezTo>
                    <a:cubicBezTo>
                      <a:pt x="265" y="3690"/>
                      <a:pt x="267" y="3687"/>
                      <a:pt x="269" y="3684"/>
                    </a:cubicBezTo>
                    <a:lnTo>
                      <a:pt x="321" y="3633"/>
                    </a:lnTo>
                    <a:cubicBezTo>
                      <a:pt x="341" y="3612"/>
                      <a:pt x="357" y="3592"/>
                      <a:pt x="368" y="3571"/>
                    </a:cubicBezTo>
                    <a:cubicBezTo>
                      <a:pt x="379" y="3549"/>
                      <a:pt x="385" y="3528"/>
                      <a:pt x="386" y="3507"/>
                    </a:cubicBezTo>
                    <a:cubicBezTo>
                      <a:pt x="387" y="3486"/>
                      <a:pt x="384" y="3466"/>
                      <a:pt x="377" y="3446"/>
                    </a:cubicBezTo>
                    <a:cubicBezTo>
                      <a:pt x="369" y="3427"/>
                      <a:pt x="357" y="3409"/>
                      <a:pt x="340" y="3392"/>
                    </a:cubicBezTo>
                    <a:cubicBezTo>
                      <a:pt x="328" y="3380"/>
                      <a:pt x="314" y="3370"/>
                      <a:pt x="299" y="3363"/>
                    </a:cubicBezTo>
                    <a:cubicBezTo>
                      <a:pt x="284" y="3356"/>
                      <a:pt x="268" y="3352"/>
                      <a:pt x="252" y="3352"/>
                    </a:cubicBezTo>
                    <a:cubicBezTo>
                      <a:pt x="236" y="3351"/>
                      <a:pt x="219" y="3355"/>
                      <a:pt x="202" y="3363"/>
                    </a:cubicBezTo>
                    <a:cubicBezTo>
                      <a:pt x="185" y="3370"/>
                      <a:pt x="168" y="3382"/>
                      <a:pt x="152" y="3398"/>
                    </a:cubicBezTo>
                    <a:cubicBezTo>
                      <a:pt x="134" y="3416"/>
                      <a:pt x="121" y="3435"/>
                      <a:pt x="111" y="3455"/>
                    </a:cubicBezTo>
                    <a:cubicBezTo>
                      <a:pt x="102" y="3475"/>
                      <a:pt x="94" y="3494"/>
                      <a:pt x="89" y="3512"/>
                    </a:cubicBezTo>
                    <a:cubicBezTo>
                      <a:pt x="83" y="3530"/>
                      <a:pt x="79" y="3545"/>
                      <a:pt x="77" y="3558"/>
                    </a:cubicBezTo>
                    <a:cubicBezTo>
                      <a:pt x="75" y="3571"/>
                      <a:pt x="72" y="3579"/>
                      <a:pt x="69" y="3582"/>
                    </a:cubicBezTo>
                    <a:cubicBezTo>
                      <a:pt x="67" y="3584"/>
                      <a:pt x="65" y="3586"/>
                      <a:pt x="62" y="3587"/>
                    </a:cubicBezTo>
                    <a:cubicBezTo>
                      <a:pt x="60" y="3588"/>
                      <a:pt x="57" y="3588"/>
                      <a:pt x="53" y="3586"/>
                    </a:cubicBezTo>
                    <a:cubicBezTo>
                      <a:pt x="50" y="3585"/>
                      <a:pt x="46" y="3583"/>
                      <a:pt x="41" y="3579"/>
                    </a:cubicBezTo>
                    <a:cubicBezTo>
                      <a:pt x="37" y="3575"/>
                      <a:pt x="31" y="3570"/>
                      <a:pt x="25" y="3563"/>
                    </a:cubicBezTo>
                    <a:cubicBezTo>
                      <a:pt x="20" y="3559"/>
                      <a:pt x="16" y="3555"/>
                      <a:pt x="13" y="3551"/>
                    </a:cubicBezTo>
                    <a:cubicBezTo>
                      <a:pt x="10" y="3547"/>
                      <a:pt x="7" y="3543"/>
                      <a:pt x="5" y="3540"/>
                    </a:cubicBezTo>
                    <a:cubicBezTo>
                      <a:pt x="4" y="3536"/>
                      <a:pt x="3" y="3533"/>
                      <a:pt x="2" y="3529"/>
                    </a:cubicBezTo>
                    <a:cubicBezTo>
                      <a:pt x="1" y="3526"/>
                      <a:pt x="0" y="3522"/>
                      <a:pt x="0" y="3516"/>
                    </a:cubicBezTo>
                    <a:cubicBezTo>
                      <a:pt x="0" y="3510"/>
                      <a:pt x="2" y="3500"/>
                      <a:pt x="5" y="3485"/>
                    </a:cubicBezTo>
                    <a:cubicBezTo>
                      <a:pt x="9" y="3471"/>
                      <a:pt x="14" y="3455"/>
                      <a:pt x="22" y="3436"/>
                    </a:cubicBezTo>
                    <a:cubicBezTo>
                      <a:pt x="29" y="3418"/>
                      <a:pt x="40" y="3399"/>
                      <a:pt x="53" y="3378"/>
                    </a:cubicBezTo>
                    <a:cubicBezTo>
                      <a:pt x="66" y="3357"/>
                      <a:pt x="83" y="3337"/>
                      <a:pt x="102" y="3318"/>
                    </a:cubicBezTo>
                    <a:cubicBezTo>
                      <a:pt x="130" y="3290"/>
                      <a:pt x="158" y="3270"/>
                      <a:pt x="185" y="3256"/>
                    </a:cubicBezTo>
                    <a:cubicBezTo>
                      <a:pt x="213" y="3242"/>
                      <a:pt x="241" y="3235"/>
                      <a:pt x="267" y="3234"/>
                    </a:cubicBezTo>
                    <a:cubicBezTo>
                      <a:pt x="294" y="3232"/>
                      <a:pt x="320" y="3237"/>
                      <a:pt x="345" y="3248"/>
                    </a:cubicBezTo>
                    <a:cubicBezTo>
                      <a:pt x="369" y="3259"/>
                      <a:pt x="393" y="3276"/>
                      <a:pt x="414" y="3297"/>
                    </a:cubicBezTo>
                    <a:cubicBezTo>
                      <a:pt x="433" y="3316"/>
                      <a:pt x="448" y="3336"/>
                      <a:pt x="459" y="3357"/>
                    </a:cubicBezTo>
                    <a:cubicBezTo>
                      <a:pt x="470" y="3378"/>
                      <a:pt x="477" y="3399"/>
                      <a:pt x="480" y="3421"/>
                    </a:cubicBezTo>
                    <a:cubicBezTo>
                      <a:pt x="483" y="3443"/>
                      <a:pt x="482" y="3465"/>
                      <a:pt x="477" y="3488"/>
                    </a:cubicBezTo>
                    <a:cubicBezTo>
                      <a:pt x="472" y="3510"/>
                      <a:pt x="462" y="3532"/>
                      <a:pt x="447" y="3553"/>
                    </a:cubicBezTo>
                    <a:lnTo>
                      <a:pt x="448" y="3554"/>
                    </a:lnTo>
                    <a:cubicBezTo>
                      <a:pt x="471" y="3536"/>
                      <a:pt x="495" y="3522"/>
                      <a:pt x="520" y="3513"/>
                    </a:cubicBezTo>
                    <a:cubicBezTo>
                      <a:pt x="545" y="3505"/>
                      <a:pt x="570" y="3500"/>
                      <a:pt x="594" y="3500"/>
                    </a:cubicBezTo>
                    <a:cubicBezTo>
                      <a:pt x="618" y="3500"/>
                      <a:pt x="642" y="3505"/>
                      <a:pt x="666" y="3514"/>
                    </a:cubicBezTo>
                    <a:cubicBezTo>
                      <a:pt x="689" y="3524"/>
                      <a:pt x="710" y="3538"/>
                      <a:pt x="728" y="3557"/>
                    </a:cubicBezTo>
                    <a:close/>
                    <a:moveTo>
                      <a:pt x="1348" y="3214"/>
                    </a:moveTo>
                    <a:cubicBezTo>
                      <a:pt x="1354" y="3220"/>
                      <a:pt x="1358" y="3225"/>
                      <a:pt x="1361" y="3230"/>
                    </a:cubicBezTo>
                    <a:cubicBezTo>
                      <a:pt x="1364" y="3235"/>
                      <a:pt x="1366" y="3239"/>
                      <a:pt x="1367" y="3243"/>
                    </a:cubicBezTo>
                    <a:cubicBezTo>
                      <a:pt x="1368" y="3247"/>
                      <a:pt x="1368" y="3251"/>
                      <a:pt x="1367" y="3254"/>
                    </a:cubicBezTo>
                    <a:cubicBezTo>
                      <a:pt x="1366" y="3257"/>
                      <a:pt x="1365" y="3259"/>
                      <a:pt x="1363" y="3262"/>
                    </a:cubicBezTo>
                    <a:lnTo>
                      <a:pt x="1053" y="3572"/>
                    </a:lnTo>
                    <a:cubicBezTo>
                      <a:pt x="1051" y="3574"/>
                      <a:pt x="1048" y="3575"/>
                      <a:pt x="1045" y="3576"/>
                    </a:cubicBezTo>
                    <a:cubicBezTo>
                      <a:pt x="1042" y="3577"/>
                      <a:pt x="1039" y="3577"/>
                      <a:pt x="1035" y="3576"/>
                    </a:cubicBezTo>
                    <a:cubicBezTo>
                      <a:pt x="1030" y="3575"/>
                      <a:pt x="1026" y="3573"/>
                      <a:pt x="1021" y="3570"/>
                    </a:cubicBezTo>
                    <a:cubicBezTo>
                      <a:pt x="1016" y="3567"/>
                      <a:pt x="1011" y="3563"/>
                      <a:pt x="1005" y="3557"/>
                    </a:cubicBezTo>
                    <a:cubicBezTo>
                      <a:pt x="999" y="3551"/>
                      <a:pt x="995" y="3546"/>
                      <a:pt x="992" y="3541"/>
                    </a:cubicBezTo>
                    <a:cubicBezTo>
                      <a:pt x="989" y="3536"/>
                      <a:pt x="987" y="3532"/>
                      <a:pt x="986" y="3528"/>
                    </a:cubicBezTo>
                    <a:cubicBezTo>
                      <a:pt x="984" y="3524"/>
                      <a:pt x="984" y="3520"/>
                      <a:pt x="985" y="3517"/>
                    </a:cubicBezTo>
                    <a:cubicBezTo>
                      <a:pt x="985" y="3514"/>
                      <a:pt x="987" y="3511"/>
                      <a:pt x="989" y="3508"/>
                    </a:cubicBezTo>
                    <a:lnTo>
                      <a:pt x="1113" y="3384"/>
                    </a:lnTo>
                    <a:lnTo>
                      <a:pt x="662" y="2933"/>
                    </a:lnTo>
                    <a:lnTo>
                      <a:pt x="616" y="3116"/>
                    </a:lnTo>
                    <a:cubicBezTo>
                      <a:pt x="613" y="3125"/>
                      <a:pt x="610" y="3132"/>
                      <a:pt x="607" y="3136"/>
                    </a:cubicBezTo>
                    <a:cubicBezTo>
                      <a:pt x="604" y="3140"/>
                      <a:pt x="601" y="3142"/>
                      <a:pt x="597" y="3142"/>
                    </a:cubicBezTo>
                    <a:cubicBezTo>
                      <a:pt x="593" y="3142"/>
                      <a:pt x="588" y="3140"/>
                      <a:pt x="582" y="3137"/>
                    </a:cubicBezTo>
                    <a:cubicBezTo>
                      <a:pt x="577" y="3133"/>
                      <a:pt x="571" y="3127"/>
                      <a:pt x="564" y="3120"/>
                    </a:cubicBezTo>
                    <a:cubicBezTo>
                      <a:pt x="559" y="3115"/>
                      <a:pt x="554" y="3110"/>
                      <a:pt x="551" y="3106"/>
                    </a:cubicBezTo>
                    <a:cubicBezTo>
                      <a:pt x="548" y="3102"/>
                      <a:pt x="546" y="3098"/>
                      <a:pt x="544" y="3095"/>
                    </a:cubicBezTo>
                    <a:cubicBezTo>
                      <a:pt x="543" y="3092"/>
                      <a:pt x="542" y="3088"/>
                      <a:pt x="542" y="3085"/>
                    </a:cubicBezTo>
                    <a:cubicBezTo>
                      <a:pt x="541" y="3081"/>
                      <a:pt x="542" y="3077"/>
                      <a:pt x="543" y="3073"/>
                    </a:cubicBezTo>
                    <a:lnTo>
                      <a:pt x="592" y="2848"/>
                    </a:lnTo>
                    <a:cubicBezTo>
                      <a:pt x="592" y="2846"/>
                      <a:pt x="593" y="2844"/>
                      <a:pt x="594" y="2842"/>
                    </a:cubicBezTo>
                    <a:cubicBezTo>
                      <a:pt x="595" y="2839"/>
                      <a:pt x="597" y="2836"/>
                      <a:pt x="599" y="2833"/>
                    </a:cubicBezTo>
                    <a:cubicBezTo>
                      <a:pt x="601" y="2829"/>
                      <a:pt x="604" y="2826"/>
                      <a:pt x="608" y="2822"/>
                    </a:cubicBezTo>
                    <a:cubicBezTo>
                      <a:pt x="611" y="2818"/>
                      <a:pt x="616" y="2814"/>
                      <a:pt x="621" y="2808"/>
                    </a:cubicBezTo>
                    <a:cubicBezTo>
                      <a:pt x="629" y="2801"/>
                      <a:pt x="635" y="2795"/>
                      <a:pt x="640" y="2791"/>
                    </a:cubicBezTo>
                    <a:cubicBezTo>
                      <a:pt x="646" y="2786"/>
                      <a:pt x="651" y="2783"/>
                      <a:pt x="654" y="2782"/>
                    </a:cubicBezTo>
                    <a:cubicBezTo>
                      <a:pt x="658" y="2780"/>
                      <a:pt x="661" y="2780"/>
                      <a:pt x="664" y="2780"/>
                    </a:cubicBezTo>
                    <a:cubicBezTo>
                      <a:pt x="667" y="2781"/>
                      <a:pt x="669" y="2782"/>
                      <a:pt x="671" y="2784"/>
                    </a:cubicBezTo>
                    <a:lnTo>
                      <a:pt x="1192" y="3306"/>
                    </a:lnTo>
                    <a:lnTo>
                      <a:pt x="1299" y="3198"/>
                    </a:lnTo>
                    <a:cubicBezTo>
                      <a:pt x="1302" y="3196"/>
                      <a:pt x="1305" y="3194"/>
                      <a:pt x="1308" y="3193"/>
                    </a:cubicBezTo>
                    <a:cubicBezTo>
                      <a:pt x="1312" y="3193"/>
                      <a:pt x="1316" y="3193"/>
                      <a:pt x="1320" y="3194"/>
                    </a:cubicBezTo>
                    <a:cubicBezTo>
                      <a:pt x="1323" y="3195"/>
                      <a:pt x="1328" y="3198"/>
                      <a:pt x="1333" y="3201"/>
                    </a:cubicBezTo>
                    <a:cubicBezTo>
                      <a:pt x="1337" y="3204"/>
                      <a:pt x="1342" y="3208"/>
                      <a:pt x="1348" y="3214"/>
                    </a:cubicBezTo>
                    <a:close/>
                    <a:moveTo>
                      <a:pt x="1834" y="2727"/>
                    </a:moveTo>
                    <a:cubicBezTo>
                      <a:pt x="1840" y="2733"/>
                      <a:pt x="1845" y="2739"/>
                      <a:pt x="1848" y="2743"/>
                    </a:cubicBezTo>
                    <a:cubicBezTo>
                      <a:pt x="1851" y="2748"/>
                      <a:pt x="1853" y="2753"/>
                      <a:pt x="1854" y="2757"/>
                    </a:cubicBezTo>
                    <a:cubicBezTo>
                      <a:pt x="1855" y="2761"/>
                      <a:pt x="1855" y="2764"/>
                      <a:pt x="1854" y="2767"/>
                    </a:cubicBezTo>
                    <a:cubicBezTo>
                      <a:pt x="1853" y="2770"/>
                      <a:pt x="1851" y="2773"/>
                      <a:pt x="1849" y="2775"/>
                    </a:cubicBezTo>
                    <a:lnTo>
                      <a:pt x="1539" y="3085"/>
                    </a:lnTo>
                    <a:cubicBezTo>
                      <a:pt x="1537" y="3087"/>
                      <a:pt x="1534" y="3089"/>
                      <a:pt x="1532" y="3089"/>
                    </a:cubicBezTo>
                    <a:cubicBezTo>
                      <a:pt x="1529" y="3090"/>
                      <a:pt x="1525" y="3090"/>
                      <a:pt x="1521" y="3089"/>
                    </a:cubicBezTo>
                    <a:cubicBezTo>
                      <a:pt x="1517" y="3089"/>
                      <a:pt x="1512" y="3087"/>
                      <a:pt x="1508" y="3084"/>
                    </a:cubicBezTo>
                    <a:cubicBezTo>
                      <a:pt x="1503" y="3081"/>
                      <a:pt x="1497" y="3076"/>
                      <a:pt x="1491" y="3070"/>
                    </a:cubicBezTo>
                    <a:cubicBezTo>
                      <a:pt x="1486" y="3065"/>
                      <a:pt x="1482" y="3060"/>
                      <a:pt x="1479" y="3055"/>
                    </a:cubicBezTo>
                    <a:cubicBezTo>
                      <a:pt x="1476" y="3050"/>
                      <a:pt x="1473" y="3045"/>
                      <a:pt x="1472" y="3041"/>
                    </a:cubicBezTo>
                    <a:cubicBezTo>
                      <a:pt x="1471" y="3037"/>
                      <a:pt x="1471" y="3034"/>
                      <a:pt x="1471" y="3030"/>
                    </a:cubicBezTo>
                    <a:cubicBezTo>
                      <a:pt x="1472" y="3027"/>
                      <a:pt x="1473" y="3024"/>
                      <a:pt x="1476" y="3022"/>
                    </a:cubicBezTo>
                    <a:lnTo>
                      <a:pt x="1600" y="2898"/>
                    </a:lnTo>
                    <a:lnTo>
                      <a:pt x="1149" y="2447"/>
                    </a:lnTo>
                    <a:lnTo>
                      <a:pt x="1102" y="2630"/>
                    </a:lnTo>
                    <a:cubicBezTo>
                      <a:pt x="1099" y="2639"/>
                      <a:pt x="1097" y="2645"/>
                      <a:pt x="1094" y="2649"/>
                    </a:cubicBezTo>
                    <a:cubicBezTo>
                      <a:pt x="1091" y="2653"/>
                      <a:pt x="1087" y="2655"/>
                      <a:pt x="1083" y="2656"/>
                    </a:cubicBezTo>
                    <a:cubicBezTo>
                      <a:pt x="1079" y="2656"/>
                      <a:pt x="1074" y="2654"/>
                      <a:pt x="1069" y="2650"/>
                    </a:cubicBezTo>
                    <a:cubicBezTo>
                      <a:pt x="1064" y="2646"/>
                      <a:pt x="1057" y="2641"/>
                      <a:pt x="1050" y="2634"/>
                    </a:cubicBezTo>
                    <a:cubicBezTo>
                      <a:pt x="1045" y="2629"/>
                      <a:pt x="1041" y="2624"/>
                      <a:pt x="1038" y="2620"/>
                    </a:cubicBezTo>
                    <a:cubicBezTo>
                      <a:pt x="1035" y="2616"/>
                      <a:pt x="1032" y="2612"/>
                      <a:pt x="1031" y="2609"/>
                    </a:cubicBezTo>
                    <a:cubicBezTo>
                      <a:pt x="1029" y="2605"/>
                      <a:pt x="1028" y="2602"/>
                      <a:pt x="1028" y="2598"/>
                    </a:cubicBezTo>
                    <a:cubicBezTo>
                      <a:pt x="1028" y="2595"/>
                      <a:pt x="1028" y="2591"/>
                      <a:pt x="1029" y="2586"/>
                    </a:cubicBezTo>
                    <a:lnTo>
                      <a:pt x="1078" y="2362"/>
                    </a:lnTo>
                    <a:cubicBezTo>
                      <a:pt x="1079" y="2360"/>
                      <a:pt x="1079" y="2358"/>
                      <a:pt x="1081" y="2355"/>
                    </a:cubicBezTo>
                    <a:cubicBezTo>
                      <a:pt x="1082" y="2353"/>
                      <a:pt x="1084" y="2350"/>
                      <a:pt x="1086" y="2346"/>
                    </a:cubicBezTo>
                    <a:cubicBezTo>
                      <a:pt x="1088" y="2343"/>
                      <a:pt x="1091" y="2339"/>
                      <a:pt x="1094" y="2336"/>
                    </a:cubicBezTo>
                    <a:cubicBezTo>
                      <a:pt x="1098" y="2332"/>
                      <a:pt x="1102" y="2327"/>
                      <a:pt x="1108" y="2322"/>
                    </a:cubicBezTo>
                    <a:cubicBezTo>
                      <a:pt x="1115" y="2314"/>
                      <a:pt x="1121" y="2308"/>
                      <a:pt x="1127" y="2304"/>
                    </a:cubicBezTo>
                    <a:cubicBezTo>
                      <a:pt x="1132" y="2300"/>
                      <a:pt x="1137" y="2297"/>
                      <a:pt x="1141" y="2295"/>
                    </a:cubicBezTo>
                    <a:cubicBezTo>
                      <a:pt x="1145" y="2294"/>
                      <a:pt x="1148" y="2293"/>
                      <a:pt x="1151" y="2294"/>
                    </a:cubicBezTo>
                    <a:cubicBezTo>
                      <a:pt x="1153" y="2295"/>
                      <a:pt x="1155" y="2296"/>
                      <a:pt x="1157" y="2298"/>
                    </a:cubicBezTo>
                    <a:lnTo>
                      <a:pt x="1679" y="2819"/>
                    </a:lnTo>
                    <a:lnTo>
                      <a:pt x="1786" y="2712"/>
                    </a:lnTo>
                    <a:cubicBezTo>
                      <a:pt x="1788" y="2709"/>
                      <a:pt x="1791" y="2708"/>
                      <a:pt x="1795" y="2707"/>
                    </a:cubicBezTo>
                    <a:cubicBezTo>
                      <a:pt x="1798" y="2706"/>
                      <a:pt x="1802" y="2706"/>
                      <a:pt x="1806" y="2708"/>
                    </a:cubicBezTo>
                    <a:cubicBezTo>
                      <a:pt x="1810" y="2709"/>
                      <a:pt x="1814" y="2711"/>
                      <a:pt x="1819" y="2714"/>
                    </a:cubicBezTo>
                    <a:cubicBezTo>
                      <a:pt x="1824" y="2718"/>
                      <a:pt x="1829" y="2722"/>
                      <a:pt x="1834" y="2727"/>
                    </a:cubicBezTo>
                    <a:close/>
                    <a:moveTo>
                      <a:pt x="2024" y="1960"/>
                    </a:moveTo>
                    <a:cubicBezTo>
                      <a:pt x="2050" y="1986"/>
                      <a:pt x="2074" y="2013"/>
                      <a:pt x="2097" y="2043"/>
                    </a:cubicBezTo>
                    <a:cubicBezTo>
                      <a:pt x="2121" y="2072"/>
                      <a:pt x="2141" y="2103"/>
                      <a:pt x="2158" y="2134"/>
                    </a:cubicBezTo>
                    <a:cubicBezTo>
                      <a:pt x="2175" y="2166"/>
                      <a:pt x="2187" y="2198"/>
                      <a:pt x="2196" y="2232"/>
                    </a:cubicBezTo>
                    <a:cubicBezTo>
                      <a:pt x="2205" y="2266"/>
                      <a:pt x="2208" y="2300"/>
                      <a:pt x="2205" y="2335"/>
                    </a:cubicBezTo>
                    <a:cubicBezTo>
                      <a:pt x="2202" y="2369"/>
                      <a:pt x="2193" y="2404"/>
                      <a:pt x="2176" y="2439"/>
                    </a:cubicBezTo>
                    <a:cubicBezTo>
                      <a:pt x="2159" y="2474"/>
                      <a:pt x="2133" y="2508"/>
                      <a:pt x="2099" y="2542"/>
                    </a:cubicBezTo>
                    <a:cubicBezTo>
                      <a:pt x="2086" y="2556"/>
                      <a:pt x="2072" y="2568"/>
                      <a:pt x="2058" y="2578"/>
                    </a:cubicBezTo>
                    <a:cubicBezTo>
                      <a:pt x="2044" y="2589"/>
                      <a:pt x="2031" y="2598"/>
                      <a:pt x="2019" y="2605"/>
                    </a:cubicBezTo>
                    <a:cubicBezTo>
                      <a:pt x="2006" y="2613"/>
                      <a:pt x="1995" y="2619"/>
                      <a:pt x="1986" y="2623"/>
                    </a:cubicBezTo>
                    <a:cubicBezTo>
                      <a:pt x="1976" y="2627"/>
                      <a:pt x="1969" y="2629"/>
                      <a:pt x="1963" y="2629"/>
                    </a:cubicBezTo>
                    <a:cubicBezTo>
                      <a:pt x="1957" y="2629"/>
                      <a:pt x="1951" y="2628"/>
                      <a:pt x="1945" y="2625"/>
                    </a:cubicBezTo>
                    <a:cubicBezTo>
                      <a:pt x="1939" y="2621"/>
                      <a:pt x="1932" y="2616"/>
                      <a:pt x="1924" y="2608"/>
                    </a:cubicBezTo>
                    <a:cubicBezTo>
                      <a:pt x="1917" y="2601"/>
                      <a:pt x="1912" y="2595"/>
                      <a:pt x="1909" y="2591"/>
                    </a:cubicBezTo>
                    <a:cubicBezTo>
                      <a:pt x="1905" y="2586"/>
                      <a:pt x="1903" y="2583"/>
                      <a:pt x="1902" y="2580"/>
                    </a:cubicBezTo>
                    <a:cubicBezTo>
                      <a:pt x="1900" y="2577"/>
                      <a:pt x="1900" y="2574"/>
                      <a:pt x="1901" y="2571"/>
                    </a:cubicBezTo>
                    <a:cubicBezTo>
                      <a:pt x="1902" y="2569"/>
                      <a:pt x="1904" y="2566"/>
                      <a:pt x="1906" y="2564"/>
                    </a:cubicBezTo>
                    <a:cubicBezTo>
                      <a:pt x="1909" y="2561"/>
                      <a:pt x="1915" y="2557"/>
                      <a:pt x="1924" y="2553"/>
                    </a:cubicBezTo>
                    <a:cubicBezTo>
                      <a:pt x="1932" y="2549"/>
                      <a:pt x="1942" y="2544"/>
                      <a:pt x="1954" y="2538"/>
                    </a:cubicBezTo>
                    <a:cubicBezTo>
                      <a:pt x="1967" y="2531"/>
                      <a:pt x="1980" y="2523"/>
                      <a:pt x="1995" y="2512"/>
                    </a:cubicBezTo>
                    <a:cubicBezTo>
                      <a:pt x="2010" y="2502"/>
                      <a:pt x="2025" y="2489"/>
                      <a:pt x="2040" y="2474"/>
                    </a:cubicBezTo>
                    <a:cubicBezTo>
                      <a:pt x="2070" y="2444"/>
                      <a:pt x="2090" y="2413"/>
                      <a:pt x="2100" y="2380"/>
                    </a:cubicBezTo>
                    <a:cubicBezTo>
                      <a:pt x="2109" y="2347"/>
                      <a:pt x="2111" y="2315"/>
                      <a:pt x="2106" y="2282"/>
                    </a:cubicBezTo>
                    <a:cubicBezTo>
                      <a:pt x="2100" y="2249"/>
                      <a:pt x="2088" y="2217"/>
                      <a:pt x="2069" y="2185"/>
                    </a:cubicBezTo>
                    <a:cubicBezTo>
                      <a:pt x="2050" y="2153"/>
                      <a:pt x="2027" y="2122"/>
                      <a:pt x="2000" y="2094"/>
                    </a:cubicBezTo>
                    <a:cubicBezTo>
                      <a:pt x="1993" y="2119"/>
                      <a:pt x="1982" y="2147"/>
                      <a:pt x="1967" y="2177"/>
                    </a:cubicBezTo>
                    <a:cubicBezTo>
                      <a:pt x="1951" y="2207"/>
                      <a:pt x="1929" y="2237"/>
                      <a:pt x="1900" y="2266"/>
                    </a:cubicBezTo>
                    <a:cubicBezTo>
                      <a:pt x="1867" y="2299"/>
                      <a:pt x="1834" y="2322"/>
                      <a:pt x="1803" y="2336"/>
                    </a:cubicBezTo>
                    <a:cubicBezTo>
                      <a:pt x="1771" y="2349"/>
                      <a:pt x="1741" y="2355"/>
                      <a:pt x="1712" y="2353"/>
                    </a:cubicBezTo>
                    <a:cubicBezTo>
                      <a:pt x="1683" y="2351"/>
                      <a:pt x="1654" y="2342"/>
                      <a:pt x="1627" y="2327"/>
                    </a:cubicBezTo>
                    <a:cubicBezTo>
                      <a:pt x="1600" y="2311"/>
                      <a:pt x="1573" y="2291"/>
                      <a:pt x="1548" y="2266"/>
                    </a:cubicBezTo>
                    <a:cubicBezTo>
                      <a:pt x="1522" y="2239"/>
                      <a:pt x="1501" y="2210"/>
                      <a:pt x="1485" y="2179"/>
                    </a:cubicBezTo>
                    <a:cubicBezTo>
                      <a:pt x="1468" y="2148"/>
                      <a:pt x="1460" y="2115"/>
                      <a:pt x="1458" y="2081"/>
                    </a:cubicBezTo>
                    <a:cubicBezTo>
                      <a:pt x="1456" y="2046"/>
                      <a:pt x="1462" y="2011"/>
                      <a:pt x="1476" y="1976"/>
                    </a:cubicBezTo>
                    <a:cubicBezTo>
                      <a:pt x="1491" y="1940"/>
                      <a:pt x="1515" y="1905"/>
                      <a:pt x="1550" y="1870"/>
                    </a:cubicBezTo>
                    <a:cubicBezTo>
                      <a:pt x="1575" y="1845"/>
                      <a:pt x="1600" y="1826"/>
                      <a:pt x="1626" y="1813"/>
                    </a:cubicBezTo>
                    <a:cubicBezTo>
                      <a:pt x="1651" y="1801"/>
                      <a:pt x="1676" y="1793"/>
                      <a:pt x="1702" y="1791"/>
                    </a:cubicBezTo>
                    <a:cubicBezTo>
                      <a:pt x="1728" y="1788"/>
                      <a:pt x="1754" y="1791"/>
                      <a:pt x="1781" y="1798"/>
                    </a:cubicBezTo>
                    <a:cubicBezTo>
                      <a:pt x="1807" y="1804"/>
                      <a:pt x="1834" y="1815"/>
                      <a:pt x="1861" y="1831"/>
                    </a:cubicBezTo>
                    <a:cubicBezTo>
                      <a:pt x="1888" y="1846"/>
                      <a:pt x="1915" y="1864"/>
                      <a:pt x="1942" y="1886"/>
                    </a:cubicBezTo>
                    <a:cubicBezTo>
                      <a:pt x="1970" y="1908"/>
                      <a:pt x="1997" y="1933"/>
                      <a:pt x="2024" y="1960"/>
                    </a:cubicBezTo>
                    <a:close/>
                    <a:moveTo>
                      <a:pt x="1935" y="2032"/>
                    </a:moveTo>
                    <a:cubicBezTo>
                      <a:pt x="1896" y="1993"/>
                      <a:pt x="1860" y="1962"/>
                      <a:pt x="1828" y="1941"/>
                    </a:cubicBezTo>
                    <a:cubicBezTo>
                      <a:pt x="1796" y="1919"/>
                      <a:pt x="1767" y="1905"/>
                      <a:pt x="1741" y="1899"/>
                    </a:cubicBezTo>
                    <a:cubicBezTo>
                      <a:pt x="1714" y="1892"/>
                      <a:pt x="1690" y="1893"/>
                      <a:pt x="1668" y="1900"/>
                    </a:cubicBezTo>
                    <a:cubicBezTo>
                      <a:pt x="1646" y="1907"/>
                      <a:pt x="1625" y="1921"/>
                      <a:pt x="1606" y="1940"/>
                    </a:cubicBezTo>
                    <a:cubicBezTo>
                      <a:pt x="1586" y="1960"/>
                      <a:pt x="1573" y="1980"/>
                      <a:pt x="1566" y="2002"/>
                    </a:cubicBezTo>
                    <a:cubicBezTo>
                      <a:pt x="1559" y="2023"/>
                      <a:pt x="1557" y="2044"/>
                      <a:pt x="1560" y="2065"/>
                    </a:cubicBezTo>
                    <a:cubicBezTo>
                      <a:pt x="1563" y="2086"/>
                      <a:pt x="1570" y="2107"/>
                      <a:pt x="1581" y="2126"/>
                    </a:cubicBezTo>
                    <a:cubicBezTo>
                      <a:pt x="1592" y="2146"/>
                      <a:pt x="1606" y="2164"/>
                      <a:pt x="1622" y="2180"/>
                    </a:cubicBezTo>
                    <a:cubicBezTo>
                      <a:pt x="1640" y="2198"/>
                      <a:pt x="1658" y="2212"/>
                      <a:pt x="1677" y="2224"/>
                    </a:cubicBezTo>
                    <a:cubicBezTo>
                      <a:pt x="1696" y="2235"/>
                      <a:pt x="1715" y="2241"/>
                      <a:pt x="1734" y="2243"/>
                    </a:cubicBezTo>
                    <a:cubicBezTo>
                      <a:pt x="1753" y="2245"/>
                      <a:pt x="1772" y="2242"/>
                      <a:pt x="1791" y="2234"/>
                    </a:cubicBezTo>
                    <a:cubicBezTo>
                      <a:pt x="1811" y="2226"/>
                      <a:pt x="1830" y="2211"/>
                      <a:pt x="1851" y="2191"/>
                    </a:cubicBezTo>
                    <a:cubicBezTo>
                      <a:pt x="1874" y="2168"/>
                      <a:pt x="1892" y="2143"/>
                      <a:pt x="1907" y="2114"/>
                    </a:cubicBezTo>
                    <a:cubicBezTo>
                      <a:pt x="1921" y="2086"/>
                      <a:pt x="1931" y="2059"/>
                      <a:pt x="1935" y="2032"/>
                    </a:cubicBezTo>
                    <a:close/>
                    <a:moveTo>
                      <a:pt x="2536" y="1492"/>
                    </a:moveTo>
                    <a:cubicBezTo>
                      <a:pt x="2582" y="1537"/>
                      <a:pt x="2620" y="1583"/>
                      <a:pt x="2650" y="1627"/>
                    </a:cubicBezTo>
                    <a:cubicBezTo>
                      <a:pt x="2681" y="1672"/>
                      <a:pt x="2701" y="1716"/>
                      <a:pt x="2711" y="1760"/>
                    </a:cubicBezTo>
                    <a:cubicBezTo>
                      <a:pt x="2722" y="1804"/>
                      <a:pt x="2721" y="1846"/>
                      <a:pt x="2709" y="1888"/>
                    </a:cubicBezTo>
                    <a:cubicBezTo>
                      <a:pt x="2697" y="1930"/>
                      <a:pt x="2671" y="1971"/>
                      <a:pt x="2632" y="2010"/>
                    </a:cubicBezTo>
                    <a:cubicBezTo>
                      <a:pt x="2594" y="2047"/>
                      <a:pt x="2556" y="2072"/>
                      <a:pt x="2517" y="2084"/>
                    </a:cubicBezTo>
                    <a:cubicBezTo>
                      <a:pt x="2479" y="2096"/>
                      <a:pt x="2439" y="2097"/>
                      <a:pt x="2397" y="2087"/>
                    </a:cubicBezTo>
                    <a:cubicBezTo>
                      <a:pt x="2356" y="2077"/>
                      <a:pt x="2313" y="2056"/>
                      <a:pt x="2269" y="2025"/>
                    </a:cubicBezTo>
                    <a:cubicBezTo>
                      <a:pt x="2224" y="1994"/>
                      <a:pt x="2178" y="1954"/>
                      <a:pt x="2129" y="1905"/>
                    </a:cubicBezTo>
                    <a:cubicBezTo>
                      <a:pt x="2083" y="1860"/>
                      <a:pt x="2046" y="1815"/>
                      <a:pt x="2015" y="1769"/>
                    </a:cubicBezTo>
                    <a:cubicBezTo>
                      <a:pt x="1985" y="1724"/>
                      <a:pt x="1964" y="1680"/>
                      <a:pt x="1954" y="1636"/>
                    </a:cubicBezTo>
                    <a:cubicBezTo>
                      <a:pt x="1943" y="1593"/>
                      <a:pt x="1944" y="1550"/>
                      <a:pt x="1956" y="1509"/>
                    </a:cubicBezTo>
                    <a:cubicBezTo>
                      <a:pt x="1968" y="1467"/>
                      <a:pt x="1994" y="1426"/>
                      <a:pt x="2033" y="1387"/>
                    </a:cubicBezTo>
                    <a:cubicBezTo>
                      <a:pt x="2070" y="1350"/>
                      <a:pt x="2109" y="1325"/>
                      <a:pt x="2147" y="1313"/>
                    </a:cubicBezTo>
                    <a:cubicBezTo>
                      <a:pt x="2186" y="1300"/>
                      <a:pt x="2226" y="1299"/>
                      <a:pt x="2268" y="1310"/>
                    </a:cubicBezTo>
                    <a:cubicBezTo>
                      <a:pt x="2309" y="1320"/>
                      <a:pt x="2352" y="1341"/>
                      <a:pt x="2396" y="1372"/>
                    </a:cubicBezTo>
                    <a:cubicBezTo>
                      <a:pt x="2441" y="1403"/>
                      <a:pt x="2487" y="1443"/>
                      <a:pt x="2536" y="1492"/>
                    </a:cubicBezTo>
                    <a:close/>
                    <a:moveTo>
                      <a:pt x="2461" y="1578"/>
                    </a:moveTo>
                    <a:cubicBezTo>
                      <a:pt x="2431" y="1548"/>
                      <a:pt x="2404" y="1523"/>
                      <a:pt x="2378" y="1501"/>
                    </a:cubicBezTo>
                    <a:cubicBezTo>
                      <a:pt x="2352" y="1480"/>
                      <a:pt x="2328" y="1462"/>
                      <a:pt x="2306" y="1449"/>
                    </a:cubicBezTo>
                    <a:cubicBezTo>
                      <a:pt x="2284" y="1435"/>
                      <a:pt x="2263" y="1424"/>
                      <a:pt x="2244" y="1418"/>
                    </a:cubicBezTo>
                    <a:cubicBezTo>
                      <a:pt x="2224" y="1412"/>
                      <a:pt x="2206" y="1409"/>
                      <a:pt x="2188" y="1410"/>
                    </a:cubicBezTo>
                    <a:cubicBezTo>
                      <a:pt x="2170" y="1410"/>
                      <a:pt x="2154" y="1415"/>
                      <a:pt x="2138" y="1423"/>
                    </a:cubicBezTo>
                    <a:cubicBezTo>
                      <a:pt x="2123" y="1431"/>
                      <a:pt x="2108" y="1442"/>
                      <a:pt x="2093" y="1457"/>
                    </a:cubicBezTo>
                    <a:cubicBezTo>
                      <a:pt x="2067" y="1483"/>
                      <a:pt x="2052" y="1510"/>
                      <a:pt x="2048" y="1538"/>
                    </a:cubicBezTo>
                    <a:cubicBezTo>
                      <a:pt x="2044" y="1567"/>
                      <a:pt x="2048" y="1596"/>
                      <a:pt x="2060" y="1627"/>
                    </a:cubicBezTo>
                    <a:cubicBezTo>
                      <a:pt x="2072" y="1658"/>
                      <a:pt x="2091" y="1689"/>
                      <a:pt x="2116" y="1721"/>
                    </a:cubicBezTo>
                    <a:cubicBezTo>
                      <a:pt x="2142" y="1753"/>
                      <a:pt x="2171" y="1786"/>
                      <a:pt x="2204" y="1819"/>
                    </a:cubicBezTo>
                    <a:cubicBezTo>
                      <a:pt x="2248" y="1863"/>
                      <a:pt x="2288" y="1898"/>
                      <a:pt x="2324" y="1925"/>
                    </a:cubicBezTo>
                    <a:cubicBezTo>
                      <a:pt x="2359" y="1951"/>
                      <a:pt x="2392" y="1969"/>
                      <a:pt x="2421" y="1979"/>
                    </a:cubicBezTo>
                    <a:cubicBezTo>
                      <a:pt x="2451" y="1989"/>
                      <a:pt x="2478" y="1990"/>
                      <a:pt x="2502" y="1984"/>
                    </a:cubicBezTo>
                    <a:cubicBezTo>
                      <a:pt x="2526" y="1977"/>
                      <a:pt x="2550" y="1963"/>
                      <a:pt x="2572" y="1941"/>
                    </a:cubicBezTo>
                    <a:cubicBezTo>
                      <a:pt x="2589" y="1924"/>
                      <a:pt x="2601" y="1906"/>
                      <a:pt x="2608" y="1887"/>
                    </a:cubicBezTo>
                    <a:cubicBezTo>
                      <a:pt x="2616" y="1869"/>
                      <a:pt x="2619" y="1850"/>
                      <a:pt x="2618" y="1830"/>
                    </a:cubicBezTo>
                    <a:cubicBezTo>
                      <a:pt x="2617" y="1811"/>
                      <a:pt x="2613" y="1791"/>
                      <a:pt x="2605" y="1770"/>
                    </a:cubicBezTo>
                    <a:cubicBezTo>
                      <a:pt x="2596" y="1750"/>
                      <a:pt x="2585" y="1729"/>
                      <a:pt x="2572" y="1708"/>
                    </a:cubicBezTo>
                    <a:cubicBezTo>
                      <a:pt x="2558" y="1687"/>
                      <a:pt x="2541" y="1665"/>
                      <a:pt x="2523" y="1644"/>
                    </a:cubicBezTo>
                    <a:cubicBezTo>
                      <a:pt x="2504" y="1622"/>
                      <a:pt x="2483" y="1600"/>
                      <a:pt x="2461" y="1578"/>
                    </a:cubicBezTo>
                    <a:close/>
                    <a:moveTo>
                      <a:pt x="3311" y="703"/>
                    </a:moveTo>
                    <a:cubicBezTo>
                      <a:pt x="3362" y="754"/>
                      <a:pt x="3400" y="805"/>
                      <a:pt x="3426" y="857"/>
                    </a:cubicBezTo>
                    <a:cubicBezTo>
                      <a:pt x="3451" y="908"/>
                      <a:pt x="3463" y="959"/>
                      <a:pt x="3463" y="1010"/>
                    </a:cubicBezTo>
                    <a:cubicBezTo>
                      <a:pt x="3463" y="1060"/>
                      <a:pt x="3451" y="1110"/>
                      <a:pt x="3427" y="1159"/>
                    </a:cubicBezTo>
                    <a:cubicBezTo>
                      <a:pt x="3403" y="1209"/>
                      <a:pt x="3366" y="1259"/>
                      <a:pt x="3315" y="1309"/>
                    </a:cubicBezTo>
                    <a:lnTo>
                      <a:pt x="3189" y="1435"/>
                    </a:lnTo>
                    <a:cubicBezTo>
                      <a:pt x="3182" y="1442"/>
                      <a:pt x="3173" y="1446"/>
                      <a:pt x="3162" y="1448"/>
                    </a:cubicBezTo>
                    <a:cubicBezTo>
                      <a:pt x="3151" y="1449"/>
                      <a:pt x="3140" y="1444"/>
                      <a:pt x="3128" y="1432"/>
                    </a:cubicBezTo>
                    <a:lnTo>
                      <a:pt x="2599" y="903"/>
                    </a:lnTo>
                    <a:cubicBezTo>
                      <a:pt x="2587" y="891"/>
                      <a:pt x="2582" y="880"/>
                      <a:pt x="2583" y="869"/>
                    </a:cubicBezTo>
                    <a:cubicBezTo>
                      <a:pt x="2585" y="858"/>
                      <a:pt x="2589" y="849"/>
                      <a:pt x="2596" y="842"/>
                    </a:cubicBezTo>
                    <a:lnTo>
                      <a:pt x="2730" y="707"/>
                    </a:lnTo>
                    <a:cubicBezTo>
                      <a:pt x="2782" y="656"/>
                      <a:pt x="2832" y="619"/>
                      <a:pt x="2880" y="597"/>
                    </a:cubicBezTo>
                    <a:cubicBezTo>
                      <a:pt x="2929" y="575"/>
                      <a:pt x="2978" y="564"/>
                      <a:pt x="3027" y="565"/>
                    </a:cubicBezTo>
                    <a:cubicBezTo>
                      <a:pt x="3076" y="566"/>
                      <a:pt x="3124" y="578"/>
                      <a:pt x="3172" y="601"/>
                    </a:cubicBezTo>
                    <a:cubicBezTo>
                      <a:pt x="3220" y="624"/>
                      <a:pt x="3266" y="658"/>
                      <a:pt x="3311" y="703"/>
                    </a:cubicBezTo>
                    <a:close/>
                    <a:moveTo>
                      <a:pt x="3231" y="789"/>
                    </a:moveTo>
                    <a:cubicBezTo>
                      <a:pt x="3199" y="757"/>
                      <a:pt x="3165" y="731"/>
                      <a:pt x="3129" y="711"/>
                    </a:cubicBezTo>
                    <a:cubicBezTo>
                      <a:pt x="3094" y="691"/>
                      <a:pt x="3057" y="680"/>
                      <a:pt x="3020" y="677"/>
                    </a:cubicBezTo>
                    <a:cubicBezTo>
                      <a:pt x="2983" y="674"/>
                      <a:pt x="2946" y="679"/>
                      <a:pt x="2909" y="694"/>
                    </a:cubicBezTo>
                    <a:cubicBezTo>
                      <a:pt x="2871" y="709"/>
                      <a:pt x="2832" y="736"/>
                      <a:pt x="2791" y="777"/>
                    </a:cubicBezTo>
                    <a:lnTo>
                      <a:pt x="2711" y="858"/>
                    </a:lnTo>
                    <a:lnTo>
                      <a:pt x="3173" y="1319"/>
                    </a:lnTo>
                    <a:lnTo>
                      <a:pt x="3254" y="1238"/>
                    </a:lnTo>
                    <a:cubicBezTo>
                      <a:pt x="3292" y="1200"/>
                      <a:pt x="3319" y="1164"/>
                      <a:pt x="3336" y="1128"/>
                    </a:cubicBezTo>
                    <a:cubicBezTo>
                      <a:pt x="3352" y="1093"/>
                      <a:pt x="3359" y="1056"/>
                      <a:pt x="3357" y="1019"/>
                    </a:cubicBezTo>
                    <a:cubicBezTo>
                      <a:pt x="3355" y="983"/>
                      <a:pt x="3343" y="945"/>
                      <a:pt x="3323" y="907"/>
                    </a:cubicBezTo>
                    <a:cubicBezTo>
                      <a:pt x="3302" y="868"/>
                      <a:pt x="3271" y="829"/>
                      <a:pt x="3231" y="789"/>
                    </a:cubicBezTo>
                    <a:close/>
                    <a:moveTo>
                      <a:pt x="3888" y="354"/>
                    </a:moveTo>
                    <a:cubicBezTo>
                      <a:pt x="3920" y="386"/>
                      <a:pt x="3943" y="420"/>
                      <a:pt x="3957" y="455"/>
                    </a:cubicBezTo>
                    <a:cubicBezTo>
                      <a:pt x="3971" y="491"/>
                      <a:pt x="3977" y="527"/>
                      <a:pt x="3974" y="563"/>
                    </a:cubicBezTo>
                    <a:cubicBezTo>
                      <a:pt x="3972" y="600"/>
                      <a:pt x="3961" y="636"/>
                      <a:pt x="3943" y="672"/>
                    </a:cubicBezTo>
                    <a:cubicBezTo>
                      <a:pt x="3925" y="708"/>
                      <a:pt x="3899" y="742"/>
                      <a:pt x="3866" y="775"/>
                    </a:cubicBezTo>
                    <a:cubicBezTo>
                      <a:pt x="3848" y="794"/>
                      <a:pt x="3829" y="810"/>
                      <a:pt x="3810" y="824"/>
                    </a:cubicBezTo>
                    <a:cubicBezTo>
                      <a:pt x="3791" y="838"/>
                      <a:pt x="3773" y="849"/>
                      <a:pt x="3756" y="858"/>
                    </a:cubicBezTo>
                    <a:cubicBezTo>
                      <a:pt x="3740" y="867"/>
                      <a:pt x="3725" y="874"/>
                      <a:pt x="3714" y="879"/>
                    </a:cubicBezTo>
                    <a:cubicBezTo>
                      <a:pt x="3702" y="883"/>
                      <a:pt x="3693" y="885"/>
                      <a:pt x="3689" y="886"/>
                    </a:cubicBezTo>
                    <a:cubicBezTo>
                      <a:pt x="3685" y="886"/>
                      <a:pt x="3681" y="885"/>
                      <a:pt x="3678" y="885"/>
                    </a:cubicBezTo>
                    <a:cubicBezTo>
                      <a:pt x="3675" y="884"/>
                      <a:pt x="3672" y="882"/>
                      <a:pt x="3669" y="880"/>
                    </a:cubicBezTo>
                    <a:cubicBezTo>
                      <a:pt x="3666" y="879"/>
                      <a:pt x="3662" y="876"/>
                      <a:pt x="3658" y="872"/>
                    </a:cubicBezTo>
                    <a:cubicBezTo>
                      <a:pt x="3653" y="868"/>
                      <a:pt x="3648" y="864"/>
                      <a:pt x="3643" y="858"/>
                    </a:cubicBezTo>
                    <a:cubicBezTo>
                      <a:pt x="3638" y="853"/>
                      <a:pt x="3633" y="848"/>
                      <a:pt x="3630" y="844"/>
                    </a:cubicBezTo>
                    <a:cubicBezTo>
                      <a:pt x="3626" y="839"/>
                      <a:pt x="3623" y="835"/>
                      <a:pt x="3622" y="831"/>
                    </a:cubicBezTo>
                    <a:cubicBezTo>
                      <a:pt x="3621" y="827"/>
                      <a:pt x="3620" y="824"/>
                      <a:pt x="3621" y="821"/>
                    </a:cubicBezTo>
                    <a:cubicBezTo>
                      <a:pt x="3621" y="818"/>
                      <a:pt x="3622" y="816"/>
                      <a:pt x="3625" y="813"/>
                    </a:cubicBezTo>
                    <a:cubicBezTo>
                      <a:pt x="3628" y="810"/>
                      <a:pt x="3634" y="808"/>
                      <a:pt x="3645" y="805"/>
                    </a:cubicBezTo>
                    <a:cubicBezTo>
                      <a:pt x="3655" y="802"/>
                      <a:pt x="3668" y="798"/>
                      <a:pt x="3683" y="791"/>
                    </a:cubicBezTo>
                    <a:cubicBezTo>
                      <a:pt x="3698" y="785"/>
                      <a:pt x="3716" y="776"/>
                      <a:pt x="3736" y="764"/>
                    </a:cubicBezTo>
                    <a:cubicBezTo>
                      <a:pt x="3756" y="752"/>
                      <a:pt x="3777" y="735"/>
                      <a:pt x="3799" y="713"/>
                    </a:cubicBezTo>
                    <a:cubicBezTo>
                      <a:pt x="3819" y="692"/>
                      <a:pt x="3836" y="671"/>
                      <a:pt x="3848" y="649"/>
                    </a:cubicBezTo>
                    <a:cubicBezTo>
                      <a:pt x="3860" y="627"/>
                      <a:pt x="3867" y="604"/>
                      <a:pt x="3869" y="582"/>
                    </a:cubicBezTo>
                    <a:cubicBezTo>
                      <a:pt x="3871" y="559"/>
                      <a:pt x="3868" y="536"/>
                      <a:pt x="3859" y="513"/>
                    </a:cubicBezTo>
                    <a:cubicBezTo>
                      <a:pt x="3850" y="491"/>
                      <a:pt x="3835" y="468"/>
                      <a:pt x="3812" y="445"/>
                    </a:cubicBezTo>
                    <a:cubicBezTo>
                      <a:pt x="3793" y="426"/>
                      <a:pt x="3773" y="413"/>
                      <a:pt x="3753" y="404"/>
                    </a:cubicBezTo>
                    <a:cubicBezTo>
                      <a:pt x="3732" y="395"/>
                      <a:pt x="3711" y="393"/>
                      <a:pt x="3689" y="395"/>
                    </a:cubicBezTo>
                    <a:cubicBezTo>
                      <a:pt x="3667" y="398"/>
                      <a:pt x="3644" y="407"/>
                      <a:pt x="3621" y="421"/>
                    </a:cubicBezTo>
                    <a:cubicBezTo>
                      <a:pt x="3597" y="435"/>
                      <a:pt x="3572" y="455"/>
                      <a:pt x="3546" y="481"/>
                    </a:cubicBezTo>
                    <a:cubicBezTo>
                      <a:pt x="3527" y="500"/>
                      <a:pt x="3512" y="517"/>
                      <a:pt x="3500" y="532"/>
                    </a:cubicBezTo>
                    <a:cubicBezTo>
                      <a:pt x="3489" y="548"/>
                      <a:pt x="3477" y="561"/>
                      <a:pt x="3465" y="573"/>
                    </a:cubicBezTo>
                    <a:cubicBezTo>
                      <a:pt x="3457" y="581"/>
                      <a:pt x="3449" y="585"/>
                      <a:pt x="3441" y="585"/>
                    </a:cubicBezTo>
                    <a:cubicBezTo>
                      <a:pt x="3434" y="585"/>
                      <a:pt x="3424" y="579"/>
                      <a:pt x="3413" y="568"/>
                    </a:cubicBezTo>
                    <a:lnTo>
                      <a:pt x="3171" y="326"/>
                    </a:lnTo>
                    <a:cubicBezTo>
                      <a:pt x="3161" y="316"/>
                      <a:pt x="3156" y="306"/>
                      <a:pt x="3156" y="296"/>
                    </a:cubicBezTo>
                    <a:cubicBezTo>
                      <a:pt x="3156" y="287"/>
                      <a:pt x="3160" y="278"/>
                      <a:pt x="3169" y="269"/>
                    </a:cubicBezTo>
                    <a:lnTo>
                      <a:pt x="3432" y="6"/>
                    </a:lnTo>
                    <a:cubicBezTo>
                      <a:pt x="3434" y="4"/>
                      <a:pt x="3437" y="2"/>
                      <a:pt x="3441" y="1"/>
                    </a:cubicBezTo>
                    <a:cubicBezTo>
                      <a:pt x="3444" y="0"/>
                      <a:pt x="3448" y="0"/>
                      <a:pt x="3453" y="1"/>
                    </a:cubicBezTo>
                    <a:cubicBezTo>
                      <a:pt x="3457" y="3"/>
                      <a:pt x="3462" y="5"/>
                      <a:pt x="3467" y="9"/>
                    </a:cubicBezTo>
                    <a:cubicBezTo>
                      <a:pt x="3472" y="12"/>
                      <a:pt x="3477" y="17"/>
                      <a:pt x="3483" y="22"/>
                    </a:cubicBezTo>
                    <a:cubicBezTo>
                      <a:pt x="3494" y="34"/>
                      <a:pt x="3501" y="44"/>
                      <a:pt x="3504" y="53"/>
                    </a:cubicBezTo>
                    <a:cubicBezTo>
                      <a:pt x="3507" y="62"/>
                      <a:pt x="3506" y="69"/>
                      <a:pt x="3501" y="74"/>
                    </a:cubicBezTo>
                    <a:lnTo>
                      <a:pt x="3289" y="286"/>
                    </a:lnTo>
                    <a:lnTo>
                      <a:pt x="3455" y="453"/>
                    </a:lnTo>
                    <a:cubicBezTo>
                      <a:pt x="3464" y="441"/>
                      <a:pt x="3474" y="429"/>
                      <a:pt x="3484" y="418"/>
                    </a:cubicBezTo>
                    <a:cubicBezTo>
                      <a:pt x="3495" y="407"/>
                      <a:pt x="3507" y="395"/>
                      <a:pt x="3521" y="380"/>
                    </a:cubicBezTo>
                    <a:cubicBezTo>
                      <a:pt x="3554" y="348"/>
                      <a:pt x="3586" y="323"/>
                      <a:pt x="3619" y="307"/>
                    </a:cubicBezTo>
                    <a:cubicBezTo>
                      <a:pt x="3651" y="291"/>
                      <a:pt x="3683" y="282"/>
                      <a:pt x="3715" y="280"/>
                    </a:cubicBezTo>
                    <a:cubicBezTo>
                      <a:pt x="3746" y="279"/>
                      <a:pt x="3776" y="284"/>
                      <a:pt x="3805" y="297"/>
                    </a:cubicBezTo>
                    <a:cubicBezTo>
                      <a:pt x="3835" y="310"/>
                      <a:pt x="3863" y="329"/>
                      <a:pt x="3888"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101"/>
              <p:cNvSpPr>
                <a:spLocks noEditPoints="1"/>
              </p:cNvSpPr>
              <p:nvPr/>
            </p:nvSpPr>
            <p:spPr bwMode="auto">
              <a:xfrm rot="18858746">
                <a:off x="3791751" y="4276725"/>
                <a:ext cx="368300" cy="374650"/>
              </a:xfrm>
              <a:custGeom>
                <a:avLst/>
                <a:gdLst>
                  <a:gd name="T0" fmla="*/ 637 w 3863"/>
                  <a:gd name="T1" fmla="*/ 3881 h 3942"/>
                  <a:gd name="T2" fmla="*/ 469 w 3863"/>
                  <a:gd name="T3" fmla="*/ 3927 h 3942"/>
                  <a:gd name="T4" fmla="*/ 569 w 3863"/>
                  <a:gd name="T5" fmla="*/ 3814 h 3942"/>
                  <a:gd name="T6" fmla="*/ 599 w 3863"/>
                  <a:gd name="T7" fmla="*/ 3496 h 3942"/>
                  <a:gd name="T8" fmla="*/ 312 w 3863"/>
                  <a:gd name="T9" fmla="*/ 3639 h 3942"/>
                  <a:gd name="T10" fmla="*/ 269 w 3863"/>
                  <a:gd name="T11" fmla="*/ 3571 h 3942"/>
                  <a:gd name="T12" fmla="*/ 298 w 3863"/>
                  <a:gd name="T13" fmla="*/ 3250 h 3942"/>
                  <a:gd name="T14" fmla="*/ 76 w 3863"/>
                  <a:gd name="T15" fmla="*/ 3445 h 3942"/>
                  <a:gd name="T16" fmla="*/ 12 w 3863"/>
                  <a:gd name="T17" fmla="*/ 3438 h 3942"/>
                  <a:gd name="T18" fmla="*/ 53 w 3863"/>
                  <a:gd name="T19" fmla="*/ 3265 h 3942"/>
                  <a:gd name="T20" fmla="*/ 458 w 3863"/>
                  <a:gd name="T21" fmla="*/ 3244 h 3942"/>
                  <a:gd name="T22" fmla="*/ 593 w 3863"/>
                  <a:gd name="T23" fmla="*/ 3387 h 3942"/>
                  <a:gd name="T24" fmla="*/ 1367 w 3863"/>
                  <a:gd name="T25" fmla="*/ 3141 h 3942"/>
                  <a:gd name="T26" fmla="*/ 1004 w 3863"/>
                  <a:gd name="T27" fmla="*/ 3444 h 3942"/>
                  <a:gd name="T28" fmla="*/ 661 w 3863"/>
                  <a:gd name="T29" fmla="*/ 2820 h 3942"/>
                  <a:gd name="T30" fmla="*/ 551 w 3863"/>
                  <a:gd name="T31" fmla="*/ 2993 h 3942"/>
                  <a:gd name="T32" fmla="*/ 599 w 3863"/>
                  <a:gd name="T33" fmla="*/ 2720 h 3942"/>
                  <a:gd name="T34" fmla="*/ 670 w 3863"/>
                  <a:gd name="T35" fmla="*/ 2671 h 3942"/>
                  <a:gd name="T36" fmla="*/ 1347 w 3863"/>
                  <a:gd name="T37" fmla="*/ 3101 h 3942"/>
                  <a:gd name="T38" fmla="*/ 1538 w 3863"/>
                  <a:gd name="T39" fmla="*/ 2972 h 3942"/>
                  <a:gd name="T40" fmla="*/ 1472 w 3863"/>
                  <a:gd name="T41" fmla="*/ 2928 h 3942"/>
                  <a:gd name="T42" fmla="*/ 1093 w 3863"/>
                  <a:gd name="T43" fmla="*/ 2536 h 3942"/>
                  <a:gd name="T44" fmla="*/ 1027 w 3863"/>
                  <a:gd name="T45" fmla="*/ 2485 h 3942"/>
                  <a:gd name="T46" fmla="*/ 1107 w 3863"/>
                  <a:gd name="T47" fmla="*/ 2208 h 3942"/>
                  <a:gd name="T48" fmla="*/ 1785 w 3863"/>
                  <a:gd name="T49" fmla="*/ 2599 h 3942"/>
                  <a:gd name="T50" fmla="*/ 2097 w 3863"/>
                  <a:gd name="T51" fmla="*/ 1929 h 3942"/>
                  <a:gd name="T52" fmla="*/ 2058 w 3863"/>
                  <a:gd name="T53" fmla="*/ 2465 h 3942"/>
                  <a:gd name="T54" fmla="*/ 1908 w 3863"/>
                  <a:gd name="T55" fmla="*/ 2478 h 3942"/>
                  <a:gd name="T56" fmla="*/ 1994 w 3863"/>
                  <a:gd name="T57" fmla="*/ 2399 h 3942"/>
                  <a:gd name="T58" fmla="*/ 1966 w 3863"/>
                  <a:gd name="T59" fmla="*/ 2064 h 3942"/>
                  <a:gd name="T60" fmla="*/ 1484 w 3863"/>
                  <a:gd name="T61" fmla="*/ 2066 h 3942"/>
                  <a:gd name="T62" fmla="*/ 1780 w 3863"/>
                  <a:gd name="T63" fmla="*/ 1684 h 3942"/>
                  <a:gd name="T64" fmla="*/ 1740 w 3863"/>
                  <a:gd name="T65" fmla="*/ 1785 h 3942"/>
                  <a:gd name="T66" fmla="*/ 1621 w 3863"/>
                  <a:gd name="T67" fmla="*/ 2067 h 3942"/>
                  <a:gd name="T68" fmla="*/ 1934 w 3863"/>
                  <a:gd name="T69" fmla="*/ 1918 h 3942"/>
                  <a:gd name="T70" fmla="*/ 2517 w 3863"/>
                  <a:gd name="T71" fmla="*/ 1971 h 3942"/>
                  <a:gd name="T72" fmla="*/ 1955 w 3863"/>
                  <a:gd name="T73" fmla="*/ 1395 h 3942"/>
                  <a:gd name="T74" fmla="*/ 2460 w 3863"/>
                  <a:gd name="T75" fmla="*/ 1465 h 3942"/>
                  <a:gd name="T76" fmla="*/ 2092 w 3863"/>
                  <a:gd name="T77" fmla="*/ 1343 h 3942"/>
                  <a:gd name="T78" fmla="*/ 2421 w 3863"/>
                  <a:gd name="T79" fmla="*/ 1866 h 3942"/>
                  <a:gd name="T80" fmla="*/ 2571 w 3863"/>
                  <a:gd name="T81" fmla="*/ 1595 h 3942"/>
                  <a:gd name="T82" fmla="*/ 3478 w 3863"/>
                  <a:gd name="T83" fmla="*/ 1028 h 3942"/>
                  <a:gd name="T84" fmla="*/ 2582 w 3863"/>
                  <a:gd name="T85" fmla="*/ 755 h 3942"/>
                  <a:gd name="T86" fmla="*/ 2926 w 3863"/>
                  <a:gd name="T87" fmla="*/ 465 h 3942"/>
                  <a:gd name="T88" fmla="*/ 2897 w 3863"/>
                  <a:gd name="T89" fmla="*/ 931 h 3942"/>
                  <a:gd name="T90" fmla="*/ 3157 w 3863"/>
                  <a:gd name="T91" fmla="*/ 764 h 3942"/>
                  <a:gd name="T92" fmla="*/ 3408 w 3863"/>
                  <a:gd name="T93" fmla="*/ 971 h 3942"/>
                  <a:gd name="T94" fmla="*/ 3843 w 3863"/>
                  <a:gd name="T95" fmla="*/ 455 h 3942"/>
                  <a:gd name="T96" fmla="*/ 3600 w 3863"/>
                  <a:gd name="T97" fmla="*/ 878 h 3942"/>
                  <a:gd name="T98" fmla="*/ 3516 w 3863"/>
                  <a:gd name="T99" fmla="*/ 844 h 3942"/>
                  <a:gd name="T100" fmla="*/ 3622 w 3863"/>
                  <a:gd name="T101" fmla="*/ 764 h 3942"/>
                  <a:gd name="T102" fmla="*/ 3639 w 3863"/>
                  <a:gd name="T103" fmla="*/ 404 h 3942"/>
                  <a:gd name="T104" fmla="*/ 3327 w 3863"/>
                  <a:gd name="T105" fmla="*/ 585 h 3942"/>
                  <a:gd name="T106" fmla="*/ 3327 w 3863"/>
                  <a:gd name="T107" fmla="*/ 1 h 3942"/>
                  <a:gd name="T108" fmla="*/ 3175 w 3863"/>
                  <a:gd name="T109" fmla="*/ 286 h 3942"/>
                  <a:gd name="T110" fmla="*/ 3692 w 3863"/>
                  <a:gd name="T111" fmla="*/ 297 h 3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863" h="3942">
                    <a:moveTo>
                      <a:pt x="728" y="3443"/>
                    </a:moveTo>
                    <a:cubicBezTo>
                      <a:pt x="755" y="3470"/>
                      <a:pt x="775" y="3500"/>
                      <a:pt x="787" y="3531"/>
                    </a:cubicBezTo>
                    <a:cubicBezTo>
                      <a:pt x="799" y="3562"/>
                      <a:pt x="805" y="3595"/>
                      <a:pt x="802" y="3628"/>
                    </a:cubicBezTo>
                    <a:cubicBezTo>
                      <a:pt x="800" y="3661"/>
                      <a:pt x="790" y="3695"/>
                      <a:pt x="773" y="3730"/>
                    </a:cubicBezTo>
                    <a:cubicBezTo>
                      <a:pt x="755" y="3764"/>
                      <a:pt x="730" y="3798"/>
                      <a:pt x="697" y="3830"/>
                    </a:cubicBezTo>
                    <a:cubicBezTo>
                      <a:pt x="678" y="3850"/>
                      <a:pt x="657" y="3867"/>
                      <a:pt x="637" y="3881"/>
                    </a:cubicBezTo>
                    <a:cubicBezTo>
                      <a:pt x="616" y="3895"/>
                      <a:pt x="597" y="3907"/>
                      <a:pt x="579" y="3916"/>
                    </a:cubicBezTo>
                    <a:cubicBezTo>
                      <a:pt x="561" y="3925"/>
                      <a:pt x="546" y="3931"/>
                      <a:pt x="532" y="3936"/>
                    </a:cubicBezTo>
                    <a:cubicBezTo>
                      <a:pt x="519" y="3940"/>
                      <a:pt x="510" y="3942"/>
                      <a:pt x="505" y="3942"/>
                    </a:cubicBezTo>
                    <a:cubicBezTo>
                      <a:pt x="501" y="3942"/>
                      <a:pt x="497" y="3942"/>
                      <a:pt x="493" y="3941"/>
                    </a:cubicBezTo>
                    <a:cubicBezTo>
                      <a:pt x="490" y="3940"/>
                      <a:pt x="486" y="3938"/>
                      <a:pt x="482" y="3936"/>
                    </a:cubicBezTo>
                    <a:cubicBezTo>
                      <a:pt x="478" y="3934"/>
                      <a:pt x="474" y="3931"/>
                      <a:pt x="469" y="3927"/>
                    </a:cubicBezTo>
                    <a:cubicBezTo>
                      <a:pt x="464" y="3923"/>
                      <a:pt x="459" y="3918"/>
                      <a:pt x="452" y="3911"/>
                    </a:cubicBezTo>
                    <a:cubicBezTo>
                      <a:pt x="441" y="3900"/>
                      <a:pt x="435" y="3892"/>
                      <a:pt x="432" y="3885"/>
                    </a:cubicBezTo>
                    <a:cubicBezTo>
                      <a:pt x="430" y="3879"/>
                      <a:pt x="431" y="3873"/>
                      <a:pt x="435" y="3869"/>
                    </a:cubicBezTo>
                    <a:cubicBezTo>
                      <a:pt x="438" y="3867"/>
                      <a:pt x="446" y="3863"/>
                      <a:pt x="460" y="3860"/>
                    </a:cubicBezTo>
                    <a:cubicBezTo>
                      <a:pt x="473" y="3857"/>
                      <a:pt x="489" y="3851"/>
                      <a:pt x="507" y="3844"/>
                    </a:cubicBezTo>
                    <a:cubicBezTo>
                      <a:pt x="526" y="3836"/>
                      <a:pt x="546" y="3827"/>
                      <a:pt x="569" y="3814"/>
                    </a:cubicBezTo>
                    <a:cubicBezTo>
                      <a:pt x="591" y="3802"/>
                      <a:pt x="613" y="3785"/>
                      <a:pt x="634" y="3763"/>
                    </a:cubicBezTo>
                    <a:cubicBezTo>
                      <a:pt x="655" y="3743"/>
                      <a:pt x="670" y="3722"/>
                      <a:pt x="681" y="3701"/>
                    </a:cubicBezTo>
                    <a:cubicBezTo>
                      <a:pt x="691" y="3680"/>
                      <a:pt x="697" y="3660"/>
                      <a:pt x="698" y="3639"/>
                    </a:cubicBezTo>
                    <a:cubicBezTo>
                      <a:pt x="700" y="3619"/>
                      <a:pt x="696" y="3600"/>
                      <a:pt x="689" y="3582"/>
                    </a:cubicBezTo>
                    <a:cubicBezTo>
                      <a:pt x="681" y="3563"/>
                      <a:pt x="670" y="3547"/>
                      <a:pt x="654" y="3531"/>
                    </a:cubicBezTo>
                    <a:cubicBezTo>
                      <a:pt x="638" y="3515"/>
                      <a:pt x="619" y="3503"/>
                      <a:pt x="599" y="3496"/>
                    </a:cubicBezTo>
                    <a:cubicBezTo>
                      <a:pt x="579" y="3489"/>
                      <a:pt x="557" y="3488"/>
                      <a:pt x="534" y="3491"/>
                    </a:cubicBezTo>
                    <a:cubicBezTo>
                      <a:pt x="511" y="3494"/>
                      <a:pt x="488" y="3503"/>
                      <a:pt x="463" y="3517"/>
                    </a:cubicBezTo>
                    <a:cubicBezTo>
                      <a:pt x="439" y="3531"/>
                      <a:pt x="415" y="3550"/>
                      <a:pt x="390" y="3574"/>
                    </a:cubicBezTo>
                    <a:lnTo>
                      <a:pt x="332" y="3632"/>
                    </a:lnTo>
                    <a:cubicBezTo>
                      <a:pt x="330" y="3635"/>
                      <a:pt x="327" y="3637"/>
                      <a:pt x="323" y="3638"/>
                    </a:cubicBezTo>
                    <a:cubicBezTo>
                      <a:pt x="320" y="3640"/>
                      <a:pt x="316" y="3640"/>
                      <a:pt x="312" y="3639"/>
                    </a:cubicBezTo>
                    <a:cubicBezTo>
                      <a:pt x="308" y="3638"/>
                      <a:pt x="303" y="3637"/>
                      <a:pt x="298" y="3634"/>
                    </a:cubicBezTo>
                    <a:cubicBezTo>
                      <a:pt x="293" y="3631"/>
                      <a:pt x="287" y="3626"/>
                      <a:pt x="281" y="3620"/>
                    </a:cubicBezTo>
                    <a:cubicBezTo>
                      <a:pt x="275" y="3614"/>
                      <a:pt x="270" y="3609"/>
                      <a:pt x="268" y="3604"/>
                    </a:cubicBezTo>
                    <a:cubicBezTo>
                      <a:pt x="265" y="3599"/>
                      <a:pt x="263" y="3595"/>
                      <a:pt x="262" y="3591"/>
                    </a:cubicBezTo>
                    <a:cubicBezTo>
                      <a:pt x="262" y="3587"/>
                      <a:pt x="262" y="3583"/>
                      <a:pt x="263" y="3580"/>
                    </a:cubicBezTo>
                    <a:cubicBezTo>
                      <a:pt x="264" y="3577"/>
                      <a:pt x="266" y="3574"/>
                      <a:pt x="269" y="3571"/>
                    </a:cubicBezTo>
                    <a:lnTo>
                      <a:pt x="321" y="3519"/>
                    </a:lnTo>
                    <a:cubicBezTo>
                      <a:pt x="341" y="3499"/>
                      <a:pt x="356" y="3479"/>
                      <a:pt x="367" y="3457"/>
                    </a:cubicBezTo>
                    <a:cubicBezTo>
                      <a:pt x="378" y="3436"/>
                      <a:pt x="384" y="3415"/>
                      <a:pt x="385" y="3394"/>
                    </a:cubicBezTo>
                    <a:cubicBezTo>
                      <a:pt x="387" y="3373"/>
                      <a:pt x="384" y="3353"/>
                      <a:pt x="376" y="3333"/>
                    </a:cubicBezTo>
                    <a:cubicBezTo>
                      <a:pt x="368" y="3314"/>
                      <a:pt x="356" y="3295"/>
                      <a:pt x="339" y="3279"/>
                    </a:cubicBezTo>
                    <a:cubicBezTo>
                      <a:pt x="327" y="3266"/>
                      <a:pt x="313" y="3257"/>
                      <a:pt x="298" y="3250"/>
                    </a:cubicBezTo>
                    <a:cubicBezTo>
                      <a:pt x="283" y="3242"/>
                      <a:pt x="267" y="3239"/>
                      <a:pt x="251" y="3238"/>
                    </a:cubicBezTo>
                    <a:cubicBezTo>
                      <a:pt x="235" y="3238"/>
                      <a:pt x="218" y="3242"/>
                      <a:pt x="201" y="3249"/>
                    </a:cubicBezTo>
                    <a:cubicBezTo>
                      <a:pt x="184" y="3257"/>
                      <a:pt x="168" y="3269"/>
                      <a:pt x="151" y="3285"/>
                    </a:cubicBezTo>
                    <a:cubicBezTo>
                      <a:pt x="134" y="3303"/>
                      <a:pt x="120" y="3322"/>
                      <a:pt x="111" y="3342"/>
                    </a:cubicBezTo>
                    <a:cubicBezTo>
                      <a:pt x="101" y="3362"/>
                      <a:pt x="94" y="3381"/>
                      <a:pt x="88" y="3399"/>
                    </a:cubicBezTo>
                    <a:cubicBezTo>
                      <a:pt x="83" y="3417"/>
                      <a:pt x="79" y="3432"/>
                      <a:pt x="76" y="3445"/>
                    </a:cubicBezTo>
                    <a:cubicBezTo>
                      <a:pt x="74" y="3458"/>
                      <a:pt x="71" y="3466"/>
                      <a:pt x="68" y="3469"/>
                    </a:cubicBezTo>
                    <a:cubicBezTo>
                      <a:pt x="66" y="3471"/>
                      <a:pt x="64" y="3473"/>
                      <a:pt x="61" y="3474"/>
                    </a:cubicBezTo>
                    <a:cubicBezTo>
                      <a:pt x="59" y="3474"/>
                      <a:pt x="56" y="3474"/>
                      <a:pt x="53" y="3473"/>
                    </a:cubicBezTo>
                    <a:cubicBezTo>
                      <a:pt x="49" y="3472"/>
                      <a:pt x="45" y="3469"/>
                      <a:pt x="41" y="3466"/>
                    </a:cubicBezTo>
                    <a:cubicBezTo>
                      <a:pt x="36" y="3462"/>
                      <a:pt x="31" y="3457"/>
                      <a:pt x="24" y="3450"/>
                    </a:cubicBezTo>
                    <a:cubicBezTo>
                      <a:pt x="19" y="3446"/>
                      <a:pt x="15" y="3441"/>
                      <a:pt x="12" y="3438"/>
                    </a:cubicBezTo>
                    <a:cubicBezTo>
                      <a:pt x="9" y="3434"/>
                      <a:pt x="7" y="3430"/>
                      <a:pt x="5" y="3427"/>
                    </a:cubicBezTo>
                    <a:cubicBezTo>
                      <a:pt x="3" y="3423"/>
                      <a:pt x="2" y="3420"/>
                      <a:pt x="1" y="3416"/>
                    </a:cubicBezTo>
                    <a:cubicBezTo>
                      <a:pt x="0" y="3413"/>
                      <a:pt x="0" y="3408"/>
                      <a:pt x="0" y="3402"/>
                    </a:cubicBezTo>
                    <a:cubicBezTo>
                      <a:pt x="0" y="3397"/>
                      <a:pt x="1" y="3387"/>
                      <a:pt x="5" y="3372"/>
                    </a:cubicBezTo>
                    <a:cubicBezTo>
                      <a:pt x="8" y="3358"/>
                      <a:pt x="13" y="3341"/>
                      <a:pt x="21" y="3323"/>
                    </a:cubicBezTo>
                    <a:cubicBezTo>
                      <a:pt x="29" y="3305"/>
                      <a:pt x="39" y="3285"/>
                      <a:pt x="53" y="3265"/>
                    </a:cubicBezTo>
                    <a:cubicBezTo>
                      <a:pt x="66" y="3244"/>
                      <a:pt x="82" y="3224"/>
                      <a:pt x="102" y="3204"/>
                    </a:cubicBezTo>
                    <a:cubicBezTo>
                      <a:pt x="129" y="3177"/>
                      <a:pt x="157" y="3156"/>
                      <a:pt x="185" y="3142"/>
                    </a:cubicBezTo>
                    <a:cubicBezTo>
                      <a:pt x="213" y="3129"/>
                      <a:pt x="240" y="3121"/>
                      <a:pt x="267" y="3120"/>
                    </a:cubicBezTo>
                    <a:cubicBezTo>
                      <a:pt x="293" y="3119"/>
                      <a:pt x="319" y="3124"/>
                      <a:pt x="344" y="3135"/>
                    </a:cubicBezTo>
                    <a:cubicBezTo>
                      <a:pt x="369" y="3146"/>
                      <a:pt x="392" y="3163"/>
                      <a:pt x="414" y="3184"/>
                    </a:cubicBezTo>
                    <a:cubicBezTo>
                      <a:pt x="432" y="3203"/>
                      <a:pt x="447" y="3223"/>
                      <a:pt x="458" y="3244"/>
                    </a:cubicBezTo>
                    <a:cubicBezTo>
                      <a:pt x="469" y="3265"/>
                      <a:pt x="476" y="3286"/>
                      <a:pt x="479" y="3308"/>
                    </a:cubicBezTo>
                    <a:cubicBezTo>
                      <a:pt x="482" y="3330"/>
                      <a:pt x="481" y="3352"/>
                      <a:pt x="476" y="3374"/>
                    </a:cubicBezTo>
                    <a:cubicBezTo>
                      <a:pt x="471" y="3397"/>
                      <a:pt x="461" y="3419"/>
                      <a:pt x="447" y="3440"/>
                    </a:cubicBezTo>
                    <a:lnTo>
                      <a:pt x="448" y="3441"/>
                    </a:lnTo>
                    <a:cubicBezTo>
                      <a:pt x="470" y="3423"/>
                      <a:pt x="494" y="3409"/>
                      <a:pt x="519" y="3400"/>
                    </a:cubicBezTo>
                    <a:cubicBezTo>
                      <a:pt x="544" y="3391"/>
                      <a:pt x="569" y="3387"/>
                      <a:pt x="593" y="3387"/>
                    </a:cubicBezTo>
                    <a:cubicBezTo>
                      <a:pt x="618" y="3387"/>
                      <a:pt x="642" y="3392"/>
                      <a:pt x="665" y="3401"/>
                    </a:cubicBezTo>
                    <a:cubicBezTo>
                      <a:pt x="688" y="3411"/>
                      <a:pt x="709" y="3425"/>
                      <a:pt x="728" y="3443"/>
                    </a:cubicBezTo>
                    <a:close/>
                    <a:moveTo>
                      <a:pt x="1347" y="3101"/>
                    </a:moveTo>
                    <a:cubicBezTo>
                      <a:pt x="1353" y="3106"/>
                      <a:pt x="1358" y="3112"/>
                      <a:pt x="1361" y="3117"/>
                    </a:cubicBezTo>
                    <a:cubicBezTo>
                      <a:pt x="1364" y="3122"/>
                      <a:pt x="1366" y="3126"/>
                      <a:pt x="1367" y="3130"/>
                    </a:cubicBezTo>
                    <a:cubicBezTo>
                      <a:pt x="1367" y="3134"/>
                      <a:pt x="1367" y="3137"/>
                      <a:pt x="1367" y="3141"/>
                    </a:cubicBezTo>
                    <a:cubicBezTo>
                      <a:pt x="1366" y="3144"/>
                      <a:pt x="1364" y="3146"/>
                      <a:pt x="1362" y="3148"/>
                    </a:cubicBezTo>
                    <a:lnTo>
                      <a:pt x="1052" y="3458"/>
                    </a:lnTo>
                    <a:cubicBezTo>
                      <a:pt x="1050" y="3460"/>
                      <a:pt x="1047" y="3462"/>
                      <a:pt x="1044" y="3463"/>
                    </a:cubicBezTo>
                    <a:cubicBezTo>
                      <a:pt x="1042" y="3463"/>
                      <a:pt x="1038" y="3463"/>
                      <a:pt x="1034" y="3463"/>
                    </a:cubicBezTo>
                    <a:cubicBezTo>
                      <a:pt x="1030" y="3462"/>
                      <a:pt x="1025" y="3460"/>
                      <a:pt x="1020" y="3457"/>
                    </a:cubicBezTo>
                    <a:cubicBezTo>
                      <a:pt x="1015" y="3454"/>
                      <a:pt x="1010" y="3449"/>
                      <a:pt x="1004" y="3444"/>
                    </a:cubicBezTo>
                    <a:cubicBezTo>
                      <a:pt x="999" y="3438"/>
                      <a:pt x="995" y="3433"/>
                      <a:pt x="991" y="3428"/>
                    </a:cubicBezTo>
                    <a:cubicBezTo>
                      <a:pt x="988" y="3423"/>
                      <a:pt x="986" y="3419"/>
                      <a:pt x="985" y="3415"/>
                    </a:cubicBezTo>
                    <a:cubicBezTo>
                      <a:pt x="984" y="3411"/>
                      <a:pt x="984" y="3407"/>
                      <a:pt x="984" y="3404"/>
                    </a:cubicBezTo>
                    <a:cubicBezTo>
                      <a:pt x="985" y="3400"/>
                      <a:pt x="986" y="3397"/>
                      <a:pt x="989" y="3395"/>
                    </a:cubicBezTo>
                    <a:lnTo>
                      <a:pt x="1113" y="3271"/>
                    </a:lnTo>
                    <a:lnTo>
                      <a:pt x="661" y="2820"/>
                    </a:lnTo>
                    <a:lnTo>
                      <a:pt x="615" y="3003"/>
                    </a:lnTo>
                    <a:cubicBezTo>
                      <a:pt x="612" y="3012"/>
                      <a:pt x="609" y="3018"/>
                      <a:pt x="607" y="3022"/>
                    </a:cubicBezTo>
                    <a:cubicBezTo>
                      <a:pt x="604" y="3027"/>
                      <a:pt x="600" y="3029"/>
                      <a:pt x="596" y="3029"/>
                    </a:cubicBezTo>
                    <a:cubicBezTo>
                      <a:pt x="592" y="3029"/>
                      <a:pt x="587" y="3027"/>
                      <a:pt x="582" y="3023"/>
                    </a:cubicBezTo>
                    <a:cubicBezTo>
                      <a:pt x="576" y="3020"/>
                      <a:pt x="570" y="3014"/>
                      <a:pt x="563" y="3007"/>
                    </a:cubicBezTo>
                    <a:cubicBezTo>
                      <a:pt x="558" y="3002"/>
                      <a:pt x="554" y="2997"/>
                      <a:pt x="551" y="2993"/>
                    </a:cubicBezTo>
                    <a:cubicBezTo>
                      <a:pt x="547" y="2989"/>
                      <a:pt x="545" y="2985"/>
                      <a:pt x="544" y="2982"/>
                    </a:cubicBezTo>
                    <a:cubicBezTo>
                      <a:pt x="542" y="2979"/>
                      <a:pt x="541" y="2975"/>
                      <a:pt x="541" y="2972"/>
                    </a:cubicBezTo>
                    <a:cubicBezTo>
                      <a:pt x="541" y="2968"/>
                      <a:pt x="541" y="2964"/>
                      <a:pt x="542" y="2959"/>
                    </a:cubicBezTo>
                    <a:lnTo>
                      <a:pt x="591" y="2735"/>
                    </a:lnTo>
                    <a:cubicBezTo>
                      <a:pt x="592" y="2733"/>
                      <a:pt x="592" y="2731"/>
                      <a:pt x="593" y="2728"/>
                    </a:cubicBezTo>
                    <a:cubicBezTo>
                      <a:pt x="595" y="2726"/>
                      <a:pt x="596" y="2723"/>
                      <a:pt x="599" y="2720"/>
                    </a:cubicBezTo>
                    <a:cubicBezTo>
                      <a:pt x="601" y="2716"/>
                      <a:pt x="604" y="2713"/>
                      <a:pt x="607" y="2709"/>
                    </a:cubicBezTo>
                    <a:cubicBezTo>
                      <a:pt x="611" y="2705"/>
                      <a:pt x="615" y="2700"/>
                      <a:pt x="621" y="2695"/>
                    </a:cubicBezTo>
                    <a:cubicBezTo>
                      <a:pt x="628" y="2687"/>
                      <a:pt x="634" y="2682"/>
                      <a:pt x="640" y="2677"/>
                    </a:cubicBezTo>
                    <a:cubicBezTo>
                      <a:pt x="645" y="2673"/>
                      <a:pt x="650" y="2670"/>
                      <a:pt x="654" y="2668"/>
                    </a:cubicBezTo>
                    <a:cubicBezTo>
                      <a:pt x="658" y="2667"/>
                      <a:pt x="661" y="2666"/>
                      <a:pt x="663" y="2667"/>
                    </a:cubicBezTo>
                    <a:cubicBezTo>
                      <a:pt x="666" y="2668"/>
                      <a:pt x="668" y="2669"/>
                      <a:pt x="670" y="2671"/>
                    </a:cubicBezTo>
                    <a:lnTo>
                      <a:pt x="1191" y="3192"/>
                    </a:lnTo>
                    <a:lnTo>
                      <a:pt x="1299" y="3085"/>
                    </a:lnTo>
                    <a:cubicBezTo>
                      <a:pt x="1301" y="3083"/>
                      <a:pt x="1304" y="3081"/>
                      <a:pt x="1308" y="3080"/>
                    </a:cubicBezTo>
                    <a:cubicBezTo>
                      <a:pt x="1311" y="3079"/>
                      <a:pt x="1315" y="3080"/>
                      <a:pt x="1319" y="3081"/>
                    </a:cubicBezTo>
                    <a:cubicBezTo>
                      <a:pt x="1323" y="3082"/>
                      <a:pt x="1327" y="3084"/>
                      <a:pt x="1332" y="3088"/>
                    </a:cubicBezTo>
                    <a:cubicBezTo>
                      <a:pt x="1337" y="3091"/>
                      <a:pt x="1342" y="3095"/>
                      <a:pt x="1347" y="3101"/>
                    </a:cubicBezTo>
                    <a:close/>
                    <a:moveTo>
                      <a:pt x="1834" y="2614"/>
                    </a:moveTo>
                    <a:cubicBezTo>
                      <a:pt x="1840" y="2620"/>
                      <a:pt x="1844" y="2625"/>
                      <a:pt x="1847" y="2630"/>
                    </a:cubicBezTo>
                    <a:cubicBezTo>
                      <a:pt x="1850" y="2635"/>
                      <a:pt x="1852" y="2640"/>
                      <a:pt x="1853" y="2643"/>
                    </a:cubicBezTo>
                    <a:cubicBezTo>
                      <a:pt x="1854" y="2647"/>
                      <a:pt x="1854" y="2651"/>
                      <a:pt x="1853" y="2654"/>
                    </a:cubicBezTo>
                    <a:cubicBezTo>
                      <a:pt x="1852" y="2657"/>
                      <a:pt x="1851" y="2660"/>
                      <a:pt x="1848" y="2662"/>
                    </a:cubicBezTo>
                    <a:lnTo>
                      <a:pt x="1538" y="2972"/>
                    </a:lnTo>
                    <a:cubicBezTo>
                      <a:pt x="1536" y="2974"/>
                      <a:pt x="1534" y="2975"/>
                      <a:pt x="1531" y="2976"/>
                    </a:cubicBezTo>
                    <a:cubicBezTo>
                      <a:pt x="1528" y="2977"/>
                      <a:pt x="1525" y="2977"/>
                      <a:pt x="1520" y="2976"/>
                    </a:cubicBezTo>
                    <a:cubicBezTo>
                      <a:pt x="1516" y="2975"/>
                      <a:pt x="1512" y="2973"/>
                      <a:pt x="1507" y="2970"/>
                    </a:cubicBezTo>
                    <a:cubicBezTo>
                      <a:pt x="1502" y="2967"/>
                      <a:pt x="1497" y="2963"/>
                      <a:pt x="1491" y="2957"/>
                    </a:cubicBezTo>
                    <a:cubicBezTo>
                      <a:pt x="1485" y="2952"/>
                      <a:pt x="1481" y="2946"/>
                      <a:pt x="1478" y="2942"/>
                    </a:cubicBezTo>
                    <a:cubicBezTo>
                      <a:pt x="1475" y="2937"/>
                      <a:pt x="1473" y="2932"/>
                      <a:pt x="1472" y="2928"/>
                    </a:cubicBezTo>
                    <a:cubicBezTo>
                      <a:pt x="1470" y="2924"/>
                      <a:pt x="1470" y="2921"/>
                      <a:pt x="1471" y="2917"/>
                    </a:cubicBezTo>
                    <a:cubicBezTo>
                      <a:pt x="1471" y="2914"/>
                      <a:pt x="1473" y="2911"/>
                      <a:pt x="1475" y="2908"/>
                    </a:cubicBezTo>
                    <a:lnTo>
                      <a:pt x="1599" y="2785"/>
                    </a:lnTo>
                    <a:lnTo>
                      <a:pt x="1148" y="2334"/>
                    </a:lnTo>
                    <a:lnTo>
                      <a:pt x="1102" y="2516"/>
                    </a:lnTo>
                    <a:cubicBezTo>
                      <a:pt x="1099" y="2525"/>
                      <a:pt x="1096" y="2532"/>
                      <a:pt x="1093" y="2536"/>
                    </a:cubicBezTo>
                    <a:cubicBezTo>
                      <a:pt x="1090" y="2540"/>
                      <a:pt x="1087" y="2542"/>
                      <a:pt x="1083" y="2542"/>
                    </a:cubicBezTo>
                    <a:cubicBezTo>
                      <a:pt x="1078" y="2543"/>
                      <a:pt x="1074" y="2541"/>
                      <a:pt x="1068" y="2537"/>
                    </a:cubicBezTo>
                    <a:cubicBezTo>
                      <a:pt x="1063" y="2533"/>
                      <a:pt x="1057" y="2528"/>
                      <a:pt x="1050" y="2521"/>
                    </a:cubicBezTo>
                    <a:cubicBezTo>
                      <a:pt x="1045" y="2515"/>
                      <a:pt x="1040" y="2511"/>
                      <a:pt x="1037" y="2507"/>
                    </a:cubicBezTo>
                    <a:cubicBezTo>
                      <a:pt x="1034" y="2502"/>
                      <a:pt x="1032" y="2499"/>
                      <a:pt x="1030" y="2495"/>
                    </a:cubicBezTo>
                    <a:cubicBezTo>
                      <a:pt x="1028" y="2492"/>
                      <a:pt x="1028" y="2489"/>
                      <a:pt x="1027" y="2485"/>
                    </a:cubicBezTo>
                    <a:cubicBezTo>
                      <a:pt x="1027" y="2482"/>
                      <a:pt x="1028" y="2477"/>
                      <a:pt x="1029" y="2473"/>
                    </a:cubicBezTo>
                    <a:lnTo>
                      <a:pt x="1078" y="2249"/>
                    </a:lnTo>
                    <a:cubicBezTo>
                      <a:pt x="1078" y="2247"/>
                      <a:pt x="1079" y="2244"/>
                      <a:pt x="1080" y="2242"/>
                    </a:cubicBezTo>
                    <a:cubicBezTo>
                      <a:pt x="1081" y="2239"/>
                      <a:pt x="1083" y="2236"/>
                      <a:pt x="1085" y="2233"/>
                    </a:cubicBezTo>
                    <a:cubicBezTo>
                      <a:pt x="1087" y="2230"/>
                      <a:pt x="1090" y="2226"/>
                      <a:pt x="1094" y="2222"/>
                    </a:cubicBezTo>
                    <a:cubicBezTo>
                      <a:pt x="1097" y="2219"/>
                      <a:pt x="1102" y="2214"/>
                      <a:pt x="1107" y="2208"/>
                    </a:cubicBezTo>
                    <a:cubicBezTo>
                      <a:pt x="1114" y="2201"/>
                      <a:pt x="1121" y="2195"/>
                      <a:pt x="1126" y="2191"/>
                    </a:cubicBezTo>
                    <a:cubicBezTo>
                      <a:pt x="1132" y="2187"/>
                      <a:pt x="1136" y="2184"/>
                      <a:pt x="1140" y="2182"/>
                    </a:cubicBezTo>
                    <a:cubicBezTo>
                      <a:pt x="1144" y="2180"/>
                      <a:pt x="1147" y="2180"/>
                      <a:pt x="1150" y="2181"/>
                    </a:cubicBezTo>
                    <a:cubicBezTo>
                      <a:pt x="1153" y="2181"/>
                      <a:pt x="1155" y="2183"/>
                      <a:pt x="1157" y="2185"/>
                    </a:cubicBezTo>
                    <a:lnTo>
                      <a:pt x="1678" y="2706"/>
                    </a:lnTo>
                    <a:lnTo>
                      <a:pt x="1785" y="2599"/>
                    </a:lnTo>
                    <a:cubicBezTo>
                      <a:pt x="1788" y="2596"/>
                      <a:pt x="1791" y="2594"/>
                      <a:pt x="1794" y="2594"/>
                    </a:cubicBezTo>
                    <a:cubicBezTo>
                      <a:pt x="1798" y="2593"/>
                      <a:pt x="1801" y="2593"/>
                      <a:pt x="1805" y="2594"/>
                    </a:cubicBezTo>
                    <a:cubicBezTo>
                      <a:pt x="1809" y="2596"/>
                      <a:pt x="1814" y="2598"/>
                      <a:pt x="1818" y="2601"/>
                    </a:cubicBezTo>
                    <a:cubicBezTo>
                      <a:pt x="1823" y="2604"/>
                      <a:pt x="1828" y="2609"/>
                      <a:pt x="1834" y="2614"/>
                    </a:cubicBezTo>
                    <a:close/>
                    <a:moveTo>
                      <a:pt x="2023" y="1847"/>
                    </a:moveTo>
                    <a:cubicBezTo>
                      <a:pt x="2049" y="1873"/>
                      <a:pt x="2073" y="1900"/>
                      <a:pt x="2097" y="1929"/>
                    </a:cubicBezTo>
                    <a:cubicBezTo>
                      <a:pt x="2120" y="1959"/>
                      <a:pt x="2140" y="1989"/>
                      <a:pt x="2157" y="2021"/>
                    </a:cubicBezTo>
                    <a:cubicBezTo>
                      <a:pt x="2174" y="2053"/>
                      <a:pt x="2187" y="2085"/>
                      <a:pt x="2196" y="2119"/>
                    </a:cubicBezTo>
                    <a:cubicBezTo>
                      <a:pt x="2205" y="2152"/>
                      <a:pt x="2208" y="2187"/>
                      <a:pt x="2205" y="2221"/>
                    </a:cubicBezTo>
                    <a:cubicBezTo>
                      <a:pt x="2202" y="2256"/>
                      <a:pt x="2192" y="2291"/>
                      <a:pt x="2175" y="2326"/>
                    </a:cubicBezTo>
                    <a:cubicBezTo>
                      <a:pt x="2158" y="2360"/>
                      <a:pt x="2133" y="2395"/>
                      <a:pt x="2098" y="2429"/>
                    </a:cubicBezTo>
                    <a:cubicBezTo>
                      <a:pt x="2085" y="2442"/>
                      <a:pt x="2072" y="2454"/>
                      <a:pt x="2058" y="2465"/>
                    </a:cubicBezTo>
                    <a:cubicBezTo>
                      <a:pt x="2044" y="2476"/>
                      <a:pt x="2030" y="2485"/>
                      <a:pt x="2018" y="2492"/>
                    </a:cubicBezTo>
                    <a:cubicBezTo>
                      <a:pt x="2006" y="2500"/>
                      <a:pt x="1995" y="2505"/>
                      <a:pt x="1985" y="2509"/>
                    </a:cubicBezTo>
                    <a:cubicBezTo>
                      <a:pt x="1976" y="2513"/>
                      <a:pt x="1968" y="2516"/>
                      <a:pt x="1962" y="2516"/>
                    </a:cubicBezTo>
                    <a:cubicBezTo>
                      <a:pt x="1957" y="2516"/>
                      <a:pt x="1951" y="2515"/>
                      <a:pt x="1944" y="2511"/>
                    </a:cubicBezTo>
                    <a:cubicBezTo>
                      <a:pt x="1938" y="2508"/>
                      <a:pt x="1931" y="2502"/>
                      <a:pt x="1923" y="2494"/>
                    </a:cubicBezTo>
                    <a:cubicBezTo>
                      <a:pt x="1917" y="2488"/>
                      <a:pt x="1912" y="2482"/>
                      <a:pt x="1908" y="2478"/>
                    </a:cubicBezTo>
                    <a:cubicBezTo>
                      <a:pt x="1904" y="2473"/>
                      <a:pt x="1902" y="2469"/>
                      <a:pt x="1901" y="2466"/>
                    </a:cubicBezTo>
                    <a:cubicBezTo>
                      <a:pt x="1900" y="2463"/>
                      <a:pt x="1900" y="2461"/>
                      <a:pt x="1900" y="2458"/>
                    </a:cubicBezTo>
                    <a:cubicBezTo>
                      <a:pt x="1901" y="2456"/>
                      <a:pt x="1903" y="2453"/>
                      <a:pt x="1905" y="2451"/>
                    </a:cubicBezTo>
                    <a:cubicBezTo>
                      <a:pt x="1909" y="2447"/>
                      <a:pt x="1915" y="2444"/>
                      <a:pt x="1923" y="2440"/>
                    </a:cubicBezTo>
                    <a:cubicBezTo>
                      <a:pt x="1932" y="2436"/>
                      <a:pt x="1942" y="2431"/>
                      <a:pt x="1954" y="2424"/>
                    </a:cubicBezTo>
                    <a:cubicBezTo>
                      <a:pt x="1966" y="2418"/>
                      <a:pt x="1979" y="2409"/>
                      <a:pt x="1994" y="2399"/>
                    </a:cubicBezTo>
                    <a:cubicBezTo>
                      <a:pt x="2009" y="2389"/>
                      <a:pt x="2024" y="2376"/>
                      <a:pt x="2040" y="2360"/>
                    </a:cubicBezTo>
                    <a:cubicBezTo>
                      <a:pt x="2069" y="2331"/>
                      <a:pt x="2089" y="2300"/>
                      <a:pt x="2099" y="2267"/>
                    </a:cubicBezTo>
                    <a:cubicBezTo>
                      <a:pt x="2109" y="2234"/>
                      <a:pt x="2111" y="2201"/>
                      <a:pt x="2105" y="2169"/>
                    </a:cubicBezTo>
                    <a:cubicBezTo>
                      <a:pt x="2099" y="2136"/>
                      <a:pt x="2087" y="2104"/>
                      <a:pt x="2068" y="2072"/>
                    </a:cubicBezTo>
                    <a:cubicBezTo>
                      <a:pt x="2050" y="2039"/>
                      <a:pt x="2027" y="2009"/>
                      <a:pt x="1999" y="1980"/>
                    </a:cubicBezTo>
                    <a:cubicBezTo>
                      <a:pt x="1992" y="2006"/>
                      <a:pt x="1981" y="2034"/>
                      <a:pt x="1966" y="2064"/>
                    </a:cubicBezTo>
                    <a:cubicBezTo>
                      <a:pt x="1951" y="2094"/>
                      <a:pt x="1928" y="2123"/>
                      <a:pt x="1899" y="2153"/>
                    </a:cubicBezTo>
                    <a:cubicBezTo>
                      <a:pt x="1866" y="2186"/>
                      <a:pt x="1834" y="2209"/>
                      <a:pt x="1802" y="2222"/>
                    </a:cubicBezTo>
                    <a:cubicBezTo>
                      <a:pt x="1771" y="2236"/>
                      <a:pt x="1740" y="2242"/>
                      <a:pt x="1711" y="2240"/>
                    </a:cubicBezTo>
                    <a:cubicBezTo>
                      <a:pt x="1682" y="2238"/>
                      <a:pt x="1654" y="2229"/>
                      <a:pt x="1626" y="2213"/>
                    </a:cubicBezTo>
                    <a:cubicBezTo>
                      <a:pt x="1599" y="2198"/>
                      <a:pt x="1573" y="2178"/>
                      <a:pt x="1547" y="2152"/>
                    </a:cubicBezTo>
                    <a:cubicBezTo>
                      <a:pt x="1521" y="2126"/>
                      <a:pt x="1500" y="2097"/>
                      <a:pt x="1484" y="2066"/>
                    </a:cubicBezTo>
                    <a:cubicBezTo>
                      <a:pt x="1468" y="2034"/>
                      <a:pt x="1459" y="2002"/>
                      <a:pt x="1457" y="1967"/>
                    </a:cubicBezTo>
                    <a:cubicBezTo>
                      <a:pt x="1455" y="1933"/>
                      <a:pt x="1461" y="1898"/>
                      <a:pt x="1476" y="1862"/>
                    </a:cubicBezTo>
                    <a:cubicBezTo>
                      <a:pt x="1490" y="1827"/>
                      <a:pt x="1515" y="1791"/>
                      <a:pt x="1550" y="1757"/>
                    </a:cubicBezTo>
                    <a:cubicBezTo>
                      <a:pt x="1574" y="1732"/>
                      <a:pt x="1599" y="1713"/>
                      <a:pt x="1625" y="1700"/>
                    </a:cubicBezTo>
                    <a:cubicBezTo>
                      <a:pt x="1650" y="1687"/>
                      <a:pt x="1676" y="1680"/>
                      <a:pt x="1702" y="1677"/>
                    </a:cubicBezTo>
                    <a:cubicBezTo>
                      <a:pt x="1727" y="1675"/>
                      <a:pt x="1754" y="1677"/>
                      <a:pt x="1780" y="1684"/>
                    </a:cubicBezTo>
                    <a:cubicBezTo>
                      <a:pt x="1807" y="1691"/>
                      <a:pt x="1833" y="1702"/>
                      <a:pt x="1860" y="1717"/>
                    </a:cubicBezTo>
                    <a:cubicBezTo>
                      <a:pt x="1887" y="1732"/>
                      <a:pt x="1914" y="1751"/>
                      <a:pt x="1942" y="1773"/>
                    </a:cubicBezTo>
                    <a:cubicBezTo>
                      <a:pt x="1969" y="1795"/>
                      <a:pt x="1996" y="1820"/>
                      <a:pt x="2023" y="1847"/>
                    </a:cubicBezTo>
                    <a:close/>
                    <a:moveTo>
                      <a:pt x="1934" y="1918"/>
                    </a:moveTo>
                    <a:cubicBezTo>
                      <a:pt x="1895" y="1879"/>
                      <a:pt x="1860" y="1849"/>
                      <a:pt x="1828" y="1827"/>
                    </a:cubicBezTo>
                    <a:cubicBezTo>
                      <a:pt x="1796" y="1806"/>
                      <a:pt x="1767" y="1792"/>
                      <a:pt x="1740" y="1785"/>
                    </a:cubicBezTo>
                    <a:cubicBezTo>
                      <a:pt x="1713" y="1779"/>
                      <a:pt x="1689" y="1779"/>
                      <a:pt x="1667" y="1787"/>
                    </a:cubicBezTo>
                    <a:cubicBezTo>
                      <a:pt x="1645" y="1794"/>
                      <a:pt x="1624" y="1807"/>
                      <a:pt x="1605" y="1827"/>
                    </a:cubicBezTo>
                    <a:cubicBezTo>
                      <a:pt x="1585" y="1847"/>
                      <a:pt x="1572" y="1867"/>
                      <a:pt x="1565" y="1888"/>
                    </a:cubicBezTo>
                    <a:cubicBezTo>
                      <a:pt x="1558" y="1910"/>
                      <a:pt x="1556" y="1931"/>
                      <a:pt x="1559" y="1952"/>
                    </a:cubicBezTo>
                    <a:cubicBezTo>
                      <a:pt x="1562" y="1973"/>
                      <a:pt x="1569" y="1993"/>
                      <a:pt x="1580" y="2013"/>
                    </a:cubicBezTo>
                    <a:cubicBezTo>
                      <a:pt x="1591" y="2032"/>
                      <a:pt x="1605" y="2050"/>
                      <a:pt x="1621" y="2067"/>
                    </a:cubicBezTo>
                    <a:cubicBezTo>
                      <a:pt x="1639" y="2085"/>
                      <a:pt x="1658" y="2099"/>
                      <a:pt x="1676" y="2110"/>
                    </a:cubicBezTo>
                    <a:cubicBezTo>
                      <a:pt x="1695" y="2121"/>
                      <a:pt x="1714" y="2128"/>
                      <a:pt x="1733" y="2130"/>
                    </a:cubicBezTo>
                    <a:cubicBezTo>
                      <a:pt x="1752" y="2132"/>
                      <a:pt x="1771" y="2128"/>
                      <a:pt x="1791" y="2120"/>
                    </a:cubicBezTo>
                    <a:cubicBezTo>
                      <a:pt x="1810" y="2112"/>
                      <a:pt x="1830" y="2098"/>
                      <a:pt x="1850" y="2078"/>
                    </a:cubicBezTo>
                    <a:cubicBezTo>
                      <a:pt x="1873" y="2055"/>
                      <a:pt x="1892" y="2029"/>
                      <a:pt x="1906" y="2001"/>
                    </a:cubicBezTo>
                    <a:cubicBezTo>
                      <a:pt x="1921" y="1973"/>
                      <a:pt x="1930" y="1945"/>
                      <a:pt x="1934" y="1918"/>
                    </a:cubicBezTo>
                    <a:close/>
                    <a:moveTo>
                      <a:pt x="2536" y="1379"/>
                    </a:moveTo>
                    <a:cubicBezTo>
                      <a:pt x="2581" y="1424"/>
                      <a:pt x="2619" y="1469"/>
                      <a:pt x="2650" y="1514"/>
                    </a:cubicBezTo>
                    <a:cubicBezTo>
                      <a:pt x="2680" y="1559"/>
                      <a:pt x="2700" y="1603"/>
                      <a:pt x="2711" y="1647"/>
                    </a:cubicBezTo>
                    <a:cubicBezTo>
                      <a:pt x="2721" y="1691"/>
                      <a:pt x="2720" y="1733"/>
                      <a:pt x="2708" y="1775"/>
                    </a:cubicBezTo>
                    <a:cubicBezTo>
                      <a:pt x="2696" y="1817"/>
                      <a:pt x="2670" y="1857"/>
                      <a:pt x="2631" y="1897"/>
                    </a:cubicBezTo>
                    <a:cubicBezTo>
                      <a:pt x="2594" y="1934"/>
                      <a:pt x="2556" y="1959"/>
                      <a:pt x="2517" y="1971"/>
                    </a:cubicBezTo>
                    <a:cubicBezTo>
                      <a:pt x="2478" y="1983"/>
                      <a:pt x="2438" y="1984"/>
                      <a:pt x="2396" y="1974"/>
                    </a:cubicBezTo>
                    <a:cubicBezTo>
                      <a:pt x="2355" y="1964"/>
                      <a:pt x="2312" y="1943"/>
                      <a:pt x="2268" y="1912"/>
                    </a:cubicBezTo>
                    <a:cubicBezTo>
                      <a:pt x="2224" y="1881"/>
                      <a:pt x="2177" y="1841"/>
                      <a:pt x="2128" y="1792"/>
                    </a:cubicBezTo>
                    <a:cubicBezTo>
                      <a:pt x="2083" y="1746"/>
                      <a:pt x="2045" y="1701"/>
                      <a:pt x="2015" y="1656"/>
                    </a:cubicBezTo>
                    <a:cubicBezTo>
                      <a:pt x="1984" y="1611"/>
                      <a:pt x="1964" y="1567"/>
                      <a:pt x="1953" y="1523"/>
                    </a:cubicBezTo>
                    <a:cubicBezTo>
                      <a:pt x="1943" y="1480"/>
                      <a:pt x="1943" y="1437"/>
                      <a:pt x="1955" y="1395"/>
                    </a:cubicBezTo>
                    <a:cubicBezTo>
                      <a:pt x="1967" y="1354"/>
                      <a:pt x="1993" y="1313"/>
                      <a:pt x="2032" y="1274"/>
                    </a:cubicBezTo>
                    <a:cubicBezTo>
                      <a:pt x="2070" y="1236"/>
                      <a:pt x="2108" y="1212"/>
                      <a:pt x="2147" y="1199"/>
                    </a:cubicBezTo>
                    <a:cubicBezTo>
                      <a:pt x="2186" y="1187"/>
                      <a:pt x="2226" y="1186"/>
                      <a:pt x="2267" y="1196"/>
                    </a:cubicBezTo>
                    <a:cubicBezTo>
                      <a:pt x="2309" y="1207"/>
                      <a:pt x="2351" y="1227"/>
                      <a:pt x="2396" y="1258"/>
                    </a:cubicBezTo>
                    <a:cubicBezTo>
                      <a:pt x="2440" y="1290"/>
                      <a:pt x="2487" y="1330"/>
                      <a:pt x="2536" y="1379"/>
                    </a:cubicBezTo>
                    <a:close/>
                    <a:moveTo>
                      <a:pt x="2460" y="1465"/>
                    </a:moveTo>
                    <a:cubicBezTo>
                      <a:pt x="2431" y="1435"/>
                      <a:pt x="2403" y="1410"/>
                      <a:pt x="2377" y="1388"/>
                    </a:cubicBezTo>
                    <a:cubicBezTo>
                      <a:pt x="2352" y="1367"/>
                      <a:pt x="2328" y="1349"/>
                      <a:pt x="2306" y="1335"/>
                    </a:cubicBezTo>
                    <a:cubicBezTo>
                      <a:pt x="2284" y="1321"/>
                      <a:pt x="2263" y="1311"/>
                      <a:pt x="2243" y="1305"/>
                    </a:cubicBezTo>
                    <a:cubicBezTo>
                      <a:pt x="2224" y="1298"/>
                      <a:pt x="2205" y="1296"/>
                      <a:pt x="2187" y="1296"/>
                    </a:cubicBezTo>
                    <a:cubicBezTo>
                      <a:pt x="2170" y="1297"/>
                      <a:pt x="2153" y="1301"/>
                      <a:pt x="2138" y="1309"/>
                    </a:cubicBezTo>
                    <a:cubicBezTo>
                      <a:pt x="2122" y="1317"/>
                      <a:pt x="2107" y="1329"/>
                      <a:pt x="2092" y="1343"/>
                    </a:cubicBezTo>
                    <a:cubicBezTo>
                      <a:pt x="2066" y="1369"/>
                      <a:pt x="2051" y="1396"/>
                      <a:pt x="2047" y="1425"/>
                    </a:cubicBezTo>
                    <a:cubicBezTo>
                      <a:pt x="2043" y="1453"/>
                      <a:pt x="2047" y="1483"/>
                      <a:pt x="2059" y="1514"/>
                    </a:cubicBezTo>
                    <a:cubicBezTo>
                      <a:pt x="2072" y="1544"/>
                      <a:pt x="2090" y="1576"/>
                      <a:pt x="2116" y="1608"/>
                    </a:cubicBezTo>
                    <a:cubicBezTo>
                      <a:pt x="2141" y="1640"/>
                      <a:pt x="2170" y="1672"/>
                      <a:pt x="2203" y="1706"/>
                    </a:cubicBezTo>
                    <a:cubicBezTo>
                      <a:pt x="2248" y="1750"/>
                      <a:pt x="2287" y="1785"/>
                      <a:pt x="2323" y="1812"/>
                    </a:cubicBezTo>
                    <a:cubicBezTo>
                      <a:pt x="2359" y="1838"/>
                      <a:pt x="2391" y="1856"/>
                      <a:pt x="2421" y="1866"/>
                    </a:cubicBezTo>
                    <a:cubicBezTo>
                      <a:pt x="2450" y="1875"/>
                      <a:pt x="2477" y="1877"/>
                      <a:pt x="2501" y="1870"/>
                    </a:cubicBezTo>
                    <a:cubicBezTo>
                      <a:pt x="2526" y="1864"/>
                      <a:pt x="2549" y="1849"/>
                      <a:pt x="2571" y="1827"/>
                    </a:cubicBezTo>
                    <a:cubicBezTo>
                      <a:pt x="2588" y="1810"/>
                      <a:pt x="2600" y="1793"/>
                      <a:pt x="2608" y="1774"/>
                    </a:cubicBezTo>
                    <a:cubicBezTo>
                      <a:pt x="2615" y="1756"/>
                      <a:pt x="2619" y="1737"/>
                      <a:pt x="2618" y="1717"/>
                    </a:cubicBezTo>
                    <a:cubicBezTo>
                      <a:pt x="2617" y="1697"/>
                      <a:pt x="2612" y="1677"/>
                      <a:pt x="2604" y="1657"/>
                    </a:cubicBezTo>
                    <a:cubicBezTo>
                      <a:pt x="2596" y="1636"/>
                      <a:pt x="2585" y="1616"/>
                      <a:pt x="2571" y="1595"/>
                    </a:cubicBezTo>
                    <a:cubicBezTo>
                      <a:pt x="2557" y="1573"/>
                      <a:pt x="2541" y="1552"/>
                      <a:pt x="2522" y="1530"/>
                    </a:cubicBezTo>
                    <a:cubicBezTo>
                      <a:pt x="2503" y="1509"/>
                      <a:pt x="2482" y="1487"/>
                      <a:pt x="2460" y="1465"/>
                    </a:cubicBezTo>
                    <a:close/>
                    <a:moveTo>
                      <a:pt x="3457" y="988"/>
                    </a:moveTo>
                    <a:cubicBezTo>
                      <a:pt x="3462" y="994"/>
                      <a:pt x="3467" y="999"/>
                      <a:pt x="3470" y="1004"/>
                    </a:cubicBezTo>
                    <a:cubicBezTo>
                      <a:pt x="3474" y="1008"/>
                      <a:pt x="3476" y="1013"/>
                      <a:pt x="3477" y="1017"/>
                    </a:cubicBezTo>
                    <a:cubicBezTo>
                      <a:pt x="3479" y="1021"/>
                      <a:pt x="3479" y="1025"/>
                      <a:pt x="3478" y="1028"/>
                    </a:cubicBezTo>
                    <a:cubicBezTo>
                      <a:pt x="3477" y="1032"/>
                      <a:pt x="3476" y="1034"/>
                      <a:pt x="3473" y="1037"/>
                    </a:cubicBezTo>
                    <a:lnTo>
                      <a:pt x="3189" y="1322"/>
                    </a:lnTo>
                    <a:cubicBezTo>
                      <a:pt x="3182" y="1329"/>
                      <a:pt x="3173" y="1333"/>
                      <a:pt x="3162" y="1334"/>
                    </a:cubicBezTo>
                    <a:cubicBezTo>
                      <a:pt x="3151" y="1336"/>
                      <a:pt x="3139" y="1331"/>
                      <a:pt x="3127" y="1319"/>
                    </a:cubicBezTo>
                    <a:lnTo>
                      <a:pt x="2598" y="790"/>
                    </a:lnTo>
                    <a:cubicBezTo>
                      <a:pt x="2586" y="778"/>
                      <a:pt x="2581" y="766"/>
                      <a:pt x="2582" y="755"/>
                    </a:cubicBezTo>
                    <a:cubicBezTo>
                      <a:pt x="2584" y="744"/>
                      <a:pt x="2588" y="735"/>
                      <a:pt x="2595" y="728"/>
                    </a:cubicBezTo>
                    <a:lnTo>
                      <a:pt x="2877" y="447"/>
                    </a:lnTo>
                    <a:cubicBezTo>
                      <a:pt x="2879" y="444"/>
                      <a:pt x="2882" y="443"/>
                      <a:pt x="2885" y="442"/>
                    </a:cubicBezTo>
                    <a:cubicBezTo>
                      <a:pt x="2889" y="441"/>
                      <a:pt x="2892" y="442"/>
                      <a:pt x="2896" y="443"/>
                    </a:cubicBezTo>
                    <a:cubicBezTo>
                      <a:pt x="2900" y="445"/>
                      <a:pt x="2904" y="447"/>
                      <a:pt x="2909" y="450"/>
                    </a:cubicBezTo>
                    <a:cubicBezTo>
                      <a:pt x="2914" y="454"/>
                      <a:pt x="2920" y="459"/>
                      <a:pt x="2926" y="465"/>
                    </a:cubicBezTo>
                    <a:cubicBezTo>
                      <a:pt x="2931" y="470"/>
                      <a:pt x="2936" y="475"/>
                      <a:pt x="2939" y="480"/>
                    </a:cubicBezTo>
                    <a:cubicBezTo>
                      <a:pt x="2943" y="485"/>
                      <a:pt x="2945" y="490"/>
                      <a:pt x="2946" y="493"/>
                    </a:cubicBezTo>
                    <a:cubicBezTo>
                      <a:pt x="2948" y="497"/>
                      <a:pt x="2948" y="501"/>
                      <a:pt x="2947" y="504"/>
                    </a:cubicBezTo>
                    <a:cubicBezTo>
                      <a:pt x="2946" y="507"/>
                      <a:pt x="2945" y="510"/>
                      <a:pt x="2942" y="512"/>
                    </a:cubicBezTo>
                    <a:lnTo>
                      <a:pt x="2710" y="744"/>
                    </a:lnTo>
                    <a:lnTo>
                      <a:pt x="2897" y="931"/>
                    </a:lnTo>
                    <a:lnTo>
                      <a:pt x="3096" y="732"/>
                    </a:lnTo>
                    <a:cubicBezTo>
                      <a:pt x="3098" y="729"/>
                      <a:pt x="3101" y="728"/>
                      <a:pt x="3104" y="727"/>
                    </a:cubicBezTo>
                    <a:cubicBezTo>
                      <a:pt x="3108" y="726"/>
                      <a:pt x="3111" y="727"/>
                      <a:pt x="3115" y="728"/>
                    </a:cubicBezTo>
                    <a:cubicBezTo>
                      <a:pt x="3119" y="729"/>
                      <a:pt x="3123" y="731"/>
                      <a:pt x="3128" y="735"/>
                    </a:cubicBezTo>
                    <a:cubicBezTo>
                      <a:pt x="3133" y="738"/>
                      <a:pt x="3138" y="743"/>
                      <a:pt x="3144" y="749"/>
                    </a:cubicBezTo>
                    <a:cubicBezTo>
                      <a:pt x="3150" y="754"/>
                      <a:pt x="3154" y="760"/>
                      <a:pt x="3157" y="764"/>
                    </a:cubicBezTo>
                    <a:cubicBezTo>
                      <a:pt x="3161" y="769"/>
                      <a:pt x="3163" y="773"/>
                      <a:pt x="3164" y="777"/>
                    </a:cubicBezTo>
                    <a:cubicBezTo>
                      <a:pt x="3165" y="781"/>
                      <a:pt x="3165" y="784"/>
                      <a:pt x="3164" y="787"/>
                    </a:cubicBezTo>
                    <a:cubicBezTo>
                      <a:pt x="3163" y="790"/>
                      <a:pt x="3162" y="793"/>
                      <a:pt x="3159" y="795"/>
                    </a:cubicBezTo>
                    <a:lnTo>
                      <a:pt x="2960" y="994"/>
                    </a:lnTo>
                    <a:lnTo>
                      <a:pt x="3173" y="1207"/>
                    </a:lnTo>
                    <a:lnTo>
                      <a:pt x="3408" y="971"/>
                    </a:lnTo>
                    <a:cubicBezTo>
                      <a:pt x="3410" y="969"/>
                      <a:pt x="3413" y="967"/>
                      <a:pt x="3416" y="967"/>
                    </a:cubicBezTo>
                    <a:cubicBezTo>
                      <a:pt x="3419" y="966"/>
                      <a:pt x="3423" y="966"/>
                      <a:pt x="3427" y="967"/>
                    </a:cubicBezTo>
                    <a:cubicBezTo>
                      <a:pt x="3431" y="968"/>
                      <a:pt x="3436" y="970"/>
                      <a:pt x="3441" y="974"/>
                    </a:cubicBezTo>
                    <a:cubicBezTo>
                      <a:pt x="3445" y="977"/>
                      <a:pt x="3451" y="982"/>
                      <a:pt x="3457" y="988"/>
                    </a:cubicBezTo>
                    <a:close/>
                    <a:moveTo>
                      <a:pt x="3774" y="354"/>
                    </a:moveTo>
                    <a:cubicBezTo>
                      <a:pt x="3806" y="386"/>
                      <a:pt x="3829" y="420"/>
                      <a:pt x="3843" y="455"/>
                    </a:cubicBezTo>
                    <a:cubicBezTo>
                      <a:pt x="3857" y="491"/>
                      <a:pt x="3863" y="527"/>
                      <a:pt x="3860" y="563"/>
                    </a:cubicBezTo>
                    <a:cubicBezTo>
                      <a:pt x="3858" y="600"/>
                      <a:pt x="3847" y="636"/>
                      <a:pt x="3829" y="672"/>
                    </a:cubicBezTo>
                    <a:cubicBezTo>
                      <a:pt x="3811" y="708"/>
                      <a:pt x="3785" y="742"/>
                      <a:pt x="3752" y="775"/>
                    </a:cubicBezTo>
                    <a:cubicBezTo>
                      <a:pt x="3734" y="794"/>
                      <a:pt x="3715" y="810"/>
                      <a:pt x="3696" y="824"/>
                    </a:cubicBezTo>
                    <a:cubicBezTo>
                      <a:pt x="3677" y="838"/>
                      <a:pt x="3659" y="849"/>
                      <a:pt x="3643" y="858"/>
                    </a:cubicBezTo>
                    <a:cubicBezTo>
                      <a:pt x="3626" y="867"/>
                      <a:pt x="3612" y="874"/>
                      <a:pt x="3600" y="878"/>
                    </a:cubicBezTo>
                    <a:cubicBezTo>
                      <a:pt x="3588" y="883"/>
                      <a:pt x="3580" y="885"/>
                      <a:pt x="3575" y="886"/>
                    </a:cubicBezTo>
                    <a:cubicBezTo>
                      <a:pt x="3571" y="886"/>
                      <a:pt x="3567" y="885"/>
                      <a:pt x="3564" y="884"/>
                    </a:cubicBezTo>
                    <a:cubicBezTo>
                      <a:pt x="3562" y="883"/>
                      <a:pt x="3559" y="882"/>
                      <a:pt x="3555" y="880"/>
                    </a:cubicBezTo>
                    <a:cubicBezTo>
                      <a:pt x="3552" y="878"/>
                      <a:pt x="3548" y="876"/>
                      <a:pt x="3544" y="872"/>
                    </a:cubicBezTo>
                    <a:cubicBezTo>
                      <a:pt x="3540" y="868"/>
                      <a:pt x="3535" y="864"/>
                      <a:pt x="3529" y="858"/>
                    </a:cubicBezTo>
                    <a:cubicBezTo>
                      <a:pt x="3524" y="853"/>
                      <a:pt x="3520" y="848"/>
                      <a:pt x="3516" y="844"/>
                    </a:cubicBezTo>
                    <a:cubicBezTo>
                      <a:pt x="3512" y="839"/>
                      <a:pt x="3510" y="835"/>
                      <a:pt x="3508" y="831"/>
                    </a:cubicBezTo>
                    <a:cubicBezTo>
                      <a:pt x="3507" y="827"/>
                      <a:pt x="3506" y="824"/>
                      <a:pt x="3507" y="821"/>
                    </a:cubicBezTo>
                    <a:cubicBezTo>
                      <a:pt x="3507" y="818"/>
                      <a:pt x="3509" y="815"/>
                      <a:pt x="3511" y="813"/>
                    </a:cubicBezTo>
                    <a:cubicBezTo>
                      <a:pt x="3514" y="810"/>
                      <a:pt x="3521" y="807"/>
                      <a:pt x="3531" y="805"/>
                    </a:cubicBezTo>
                    <a:cubicBezTo>
                      <a:pt x="3541" y="802"/>
                      <a:pt x="3554" y="798"/>
                      <a:pt x="3569" y="791"/>
                    </a:cubicBezTo>
                    <a:cubicBezTo>
                      <a:pt x="3584" y="785"/>
                      <a:pt x="3602" y="776"/>
                      <a:pt x="3622" y="764"/>
                    </a:cubicBezTo>
                    <a:cubicBezTo>
                      <a:pt x="3642" y="751"/>
                      <a:pt x="3663" y="734"/>
                      <a:pt x="3685" y="712"/>
                    </a:cubicBezTo>
                    <a:cubicBezTo>
                      <a:pt x="3706" y="692"/>
                      <a:pt x="3722" y="671"/>
                      <a:pt x="3734" y="649"/>
                    </a:cubicBezTo>
                    <a:cubicBezTo>
                      <a:pt x="3746" y="627"/>
                      <a:pt x="3753" y="604"/>
                      <a:pt x="3755" y="582"/>
                    </a:cubicBezTo>
                    <a:cubicBezTo>
                      <a:pt x="3757" y="559"/>
                      <a:pt x="3754" y="536"/>
                      <a:pt x="3745" y="513"/>
                    </a:cubicBezTo>
                    <a:cubicBezTo>
                      <a:pt x="3737" y="490"/>
                      <a:pt x="3721" y="468"/>
                      <a:pt x="3698" y="445"/>
                    </a:cubicBezTo>
                    <a:cubicBezTo>
                      <a:pt x="3679" y="426"/>
                      <a:pt x="3660" y="412"/>
                      <a:pt x="3639" y="404"/>
                    </a:cubicBezTo>
                    <a:cubicBezTo>
                      <a:pt x="3619" y="395"/>
                      <a:pt x="3597" y="392"/>
                      <a:pt x="3575" y="395"/>
                    </a:cubicBezTo>
                    <a:cubicBezTo>
                      <a:pt x="3553" y="398"/>
                      <a:pt x="3531" y="406"/>
                      <a:pt x="3507" y="421"/>
                    </a:cubicBezTo>
                    <a:cubicBezTo>
                      <a:pt x="3483" y="435"/>
                      <a:pt x="3458" y="455"/>
                      <a:pt x="3432" y="481"/>
                    </a:cubicBezTo>
                    <a:cubicBezTo>
                      <a:pt x="3413" y="500"/>
                      <a:pt x="3398" y="517"/>
                      <a:pt x="3387" y="532"/>
                    </a:cubicBezTo>
                    <a:cubicBezTo>
                      <a:pt x="3375" y="548"/>
                      <a:pt x="3363" y="561"/>
                      <a:pt x="3352" y="573"/>
                    </a:cubicBezTo>
                    <a:cubicBezTo>
                      <a:pt x="3343" y="581"/>
                      <a:pt x="3335" y="585"/>
                      <a:pt x="3327" y="585"/>
                    </a:cubicBezTo>
                    <a:cubicBezTo>
                      <a:pt x="3320" y="585"/>
                      <a:pt x="3310" y="579"/>
                      <a:pt x="3299" y="568"/>
                    </a:cubicBezTo>
                    <a:lnTo>
                      <a:pt x="3057" y="326"/>
                    </a:lnTo>
                    <a:cubicBezTo>
                      <a:pt x="3047" y="316"/>
                      <a:pt x="3042" y="306"/>
                      <a:pt x="3042" y="296"/>
                    </a:cubicBezTo>
                    <a:cubicBezTo>
                      <a:pt x="3042" y="287"/>
                      <a:pt x="3046" y="277"/>
                      <a:pt x="3055" y="269"/>
                    </a:cubicBezTo>
                    <a:lnTo>
                      <a:pt x="3318" y="6"/>
                    </a:lnTo>
                    <a:cubicBezTo>
                      <a:pt x="3320" y="3"/>
                      <a:pt x="3323" y="2"/>
                      <a:pt x="3327" y="1"/>
                    </a:cubicBezTo>
                    <a:cubicBezTo>
                      <a:pt x="3331" y="0"/>
                      <a:pt x="3335" y="0"/>
                      <a:pt x="3339" y="1"/>
                    </a:cubicBezTo>
                    <a:cubicBezTo>
                      <a:pt x="3343" y="3"/>
                      <a:pt x="3348" y="5"/>
                      <a:pt x="3353" y="8"/>
                    </a:cubicBezTo>
                    <a:cubicBezTo>
                      <a:pt x="3358" y="12"/>
                      <a:pt x="3363" y="17"/>
                      <a:pt x="3369" y="22"/>
                    </a:cubicBezTo>
                    <a:cubicBezTo>
                      <a:pt x="3380" y="33"/>
                      <a:pt x="3387" y="43"/>
                      <a:pt x="3390" y="52"/>
                    </a:cubicBezTo>
                    <a:cubicBezTo>
                      <a:pt x="3394" y="61"/>
                      <a:pt x="3393" y="69"/>
                      <a:pt x="3387" y="74"/>
                    </a:cubicBezTo>
                    <a:lnTo>
                      <a:pt x="3175" y="286"/>
                    </a:lnTo>
                    <a:lnTo>
                      <a:pt x="3342" y="452"/>
                    </a:lnTo>
                    <a:cubicBezTo>
                      <a:pt x="3350" y="441"/>
                      <a:pt x="3360" y="429"/>
                      <a:pt x="3370" y="418"/>
                    </a:cubicBezTo>
                    <a:cubicBezTo>
                      <a:pt x="3381" y="407"/>
                      <a:pt x="3393" y="394"/>
                      <a:pt x="3407" y="380"/>
                    </a:cubicBezTo>
                    <a:cubicBezTo>
                      <a:pt x="3440" y="348"/>
                      <a:pt x="3473" y="323"/>
                      <a:pt x="3505" y="307"/>
                    </a:cubicBezTo>
                    <a:cubicBezTo>
                      <a:pt x="3538" y="290"/>
                      <a:pt x="3570" y="282"/>
                      <a:pt x="3601" y="280"/>
                    </a:cubicBezTo>
                    <a:cubicBezTo>
                      <a:pt x="3632" y="278"/>
                      <a:pt x="3662" y="284"/>
                      <a:pt x="3692" y="297"/>
                    </a:cubicBezTo>
                    <a:cubicBezTo>
                      <a:pt x="3721" y="309"/>
                      <a:pt x="3749" y="329"/>
                      <a:pt x="3774"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102"/>
              <p:cNvSpPr>
                <a:spLocks noEditPoints="1"/>
              </p:cNvSpPr>
              <p:nvPr/>
            </p:nvSpPr>
            <p:spPr bwMode="auto">
              <a:xfrm rot="18858746">
                <a:off x="4015588" y="4276726"/>
                <a:ext cx="363538" cy="373063"/>
              </a:xfrm>
              <a:custGeom>
                <a:avLst/>
                <a:gdLst>
                  <a:gd name="T0" fmla="*/ 637 w 3830"/>
                  <a:gd name="T1" fmla="*/ 3847 h 3908"/>
                  <a:gd name="T2" fmla="*/ 470 w 3830"/>
                  <a:gd name="T3" fmla="*/ 3893 h 3908"/>
                  <a:gd name="T4" fmla="*/ 569 w 3830"/>
                  <a:gd name="T5" fmla="*/ 3780 h 3908"/>
                  <a:gd name="T6" fmla="*/ 599 w 3830"/>
                  <a:gd name="T7" fmla="*/ 3462 h 3908"/>
                  <a:gd name="T8" fmla="*/ 312 w 3830"/>
                  <a:gd name="T9" fmla="*/ 3605 h 3908"/>
                  <a:gd name="T10" fmla="*/ 269 w 3830"/>
                  <a:gd name="T11" fmla="*/ 3537 h 3908"/>
                  <a:gd name="T12" fmla="*/ 299 w 3830"/>
                  <a:gd name="T13" fmla="*/ 3215 h 3908"/>
                  <a:gd name="T14" fmla="*/ 77 w 3830"/>
                  <a:gd name="T15" fmla="*/ 3411 h 3908"/>
                  <a:gd name="T16" fmla="*/ 13 w 3830"/>
                  <a:gd name="T17" fmla="*/ 3403 h 3908"/>
                  <a:gd name="T18" fmla="*/ 53 w 3830"/>
                  <a:gd name="T19" fmla="*/ 3230 h 3908"/>
                  <a:gd name="T20" fmla="*/ 459 w 3830"/>
                  <a:gd name="T21" fmla="*/ 3209 h 3908"/>
                  <a:gd name="T22" fmla="*/ 594 w 3830"/>
                  <a:gd name="T23" fmla="*/ 3353 h 3908"/>
                  <a:gd name="T24" fmla="*/ 1367 w 3830"/>
                  <a:gd name="T25" fmla="*/ 3106 h 3908"/>
                  <a:gd name="T26" fmla="*/ 1005 w 3830"/>
                  <a:gd name="T27" fmla="*/ 3409 h 3908"/>
                  <a:gd name="T28" fmla="*/ 662 w 3830"/>
                  <a:gd name="T29" fmla="*/ 2786 h 3908"/>
                  <a:gd name="T30" fmla="*/ 551 w 3830"/>
                  <a:gd name="T31" fmla="*/ 2959 h 3908"/>
                  <a:gd name="T32" fmla="*/ 599 w 3830"/>
                  <a:gd name="T33" fmla="*/ 2685 h 3908"/>
                  <a:gd name="T34" fmla="*/ 671 w 3830"/>
                  <a:gd name="T35" fmla="*/ 2637 h 3908"/>
                  <a:gd name="T36" fmla="*/ 1348 w 3830"/>
                  <a:gd name="T37" fmla="*/ 3066 h 3908"/>
                  <a:gd name="T38" fmla="*/ 1539 w 3830"/>
                  <a:gd name="T39" fmla="*/ 2937 h 3908"/>
                  <a:gd name="T40" fmla="*/ 1472 w 3830"/>
                  <a:gd name="T41" fmla="*/ 2894 h 3908"/>
                  <a:gd name="T42" fmla="*/ 1094 w 3830"/>
                  <a:gd name="T43" fmla="*/ 2502 h 3908"/>
                  <a:gd name="T44" fmla="*/ 1028 w 3830"/>
                  <a:gd name="T45" fmla="*/ 2451 h 3908"/>
                  <a:gd name="T46" fmla="*/ 1108 w 3830"/>
                  <a:gd name="T47" fmla="*/ 2174 h 3908"/>
                  <a:gd name="T48" fmla="*/ 1786 w 3830"/>
                  <a:gd name="T49" fmla="*/ 2564 h 3908"/>
                  <a:gd name="T50" fmla="*/ 2097 w 3830"/>
                  <a:gd name="T51" fmla="*/ 1895 h 3908"/>
                  <a:gd name="T52" fmla="*/ 2058 w 3830"/>
                  <a:gd name="T53" fmla="*/ 2431 h 3908"/>
                  <a:gd name="T54" fmla="*/ 1908 w 3830"/>
                  <a:gd name="T55" fmla="*/ 2443 h 3908"/>
                  <a:gd name="T56" fmla="*/ 1995 w 3830"/>
                  <a:gd name="T57" fmla="*/ 2365 h 3908"/>
                  <a:gd name="T58" fmla="*/ 1966 w 3830"/>
                  <a:gd name="T59" fmla="*/ 2029 h 3908"/>
                  <a:gd name="T60" fmla="*/ 1484 w 3830"/>
                  <a:gd name="T61" fmla="*/ 2031 h 3908"/>
                  <a:gd name="T62" fmla="*/ 1781 w 3830"/>
                  <a:gd name="T63" fmla="*/ 1650 h 3908"/>
                  <a:gd name="T64" fmla="*/ 1740 w 3830"/>
                  <a:gd name="T65" fmla="*/ 1751 h 3908"/>
                  <a:gd name="T66" fmla="*/ 1622 w 3830"/>
                  <a:gd name="T67" fmla="*/ 2032 h 3908"/>
                  <a:gd name="T68" fmla="*/ 1935 w 3830"/>
                  <a:gd name="T69" fmla="*/ 1884 h 3908"/>
                  <a:gd name="T70" fmla="*/ 2517 w 3830"/>
                  <a:gd name="T71" fmla="*/ 1937 h 3908"/>
                  <a:gd name="T72" fmla="*/ 1956 w 3830"/>
                  <a:gd name="T73" fmla="*/ 1361 h 3908"/>
                  <a:gd name="T74" fmla="*/ 2461 w 3830"/>
                  <a:gd name="T75" fmla="*/ 1430 h 3908"/>
                  <a:gd name="T76" fmla="*/ 2093 w 3830"/>
                  <a:gd name="T77" fmla="*/ 1309 h 3908"/>
                  <a:gd name="T78" fmla="*/ 2421 w 3830"/>
                  <a:gd name="T79" fmla="*/ 1831 h 3908"/>
                  <a:gd name="T80" fmla="*/ 2571 w 3830"/>
                  <a:gd name="T81" fmla="*/ 1560 h 3908"/>
                  <a:gd name="T82" fmla="*/ 2934 w 3830"/>
                  <a:gd name="T83" fmla="*/ 486 h 3908"/>
                  <a:gd name="T84" fmla="*/ 3138 w 3830"/>
                  <a:gd name="T85" fmla="*/ 703 h 3908"/>
                  <a:gd name="T86" fmla="*/ 3185 w 3830"/>
                  <a:gd name="T87" fmla="*/ 773 h 3908"/>
                  <a:gd name="T88" fmla="*/ 3202 w 3830"/>
                  <a:gd name="T89" fmla="*/ 1280 h 3908"/>
                  <a:gd name="T90" fmla="*/ 2583 w 3830"/>
                  <a:gd name="T91" fmla="*/ 721 h 3908"/>
                  <a:gd name="T92" fmla="*/ 2912 w 3830"/>
                  <a:gd name="T93" fmla="*/ 445 h 3908"/>
                  <a:gd name="T94" fmla="*/ 3663 w 3830"/>
                  <a:gd name="T95" fmla="*/ 823 h 3908"/>
                  <a:gd name="T96" fmla="*/ 3510 w 3830"/>
                  <a:gd name="T97" fmla="*/ 872 h 3908"/>
                  <a:gd name="T98" fmla="*/ 3497 w 3830"/>
                  <a:gd name="T99" fmla="*/ 804 h 3908"/>
                  <a:gd name="T100" fmla="*/ 3712 w 3830"/>
                  <a:gd name="T101" fmla="*/ 513 h 3908"/>
                  <a:gd name="T102" fmla="*/ 3353 w 3830"/>
                  <a:gd name="T103" fmla="*/ 532 h 3908"/>
                  <a:gd name="T104" fmla="*/ 3022 w 3830"/>
                  <a:gd name="T105" fmla="*/ 268 h 3908"/>
                  <a:gd name="T106" fmla="*/ 3357 w 3830"/>
                  <a:gd name="T107" fmla="*/ 52 h 3908"/>
                  <a:gd name="T108" fmla="*/ 3472 w 3830"/>
                  <a:gd name="T109" fmla="*/ 306 h 39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30" h="3908">
                    <a:moveTo>
                      <a:pt x="728" y="3409"/>
                    </a:moveTo>
                    <a:cubicBezTo>
                      <a:pt x="755" y="3436"/>
                      <a:pt x="775" y="3465"/>
                      <a:pt x="788" y="3497"/>
                    </a:cubicBezTo>
                    <a:cubicBezTo>
                      <a:pt x="800" y="3528"/>
                      <a:pt x="805" y="3560"/>
                      <a:pt x="803" y="3594"/>
                    </a:cubicBezTo>
                    <a:cubicBezTo>
                      <a:pt x="801" y="3627"/>
                      <a:pt x="791" y="3661"/>
                      <a:pt x="773" y="3695"/>
                    </a:cubicBezTo>
                    <a:cubicBezTo>
                      <a:pt x="756" y="3730"/>
                      <a:pt x="731" y="3763"/>
                      <a:pt x="698" y="3796"/>
                    </a:cubicBezTo>
                    <a:cubicBezTo>
                      <a:pt x="678" y="3816"/>
                      <a:pt x="658" y="3833"/>
                      <a:pt x="637" y="3847"/>
                    </a:cubicBezTo>
                    <a:cubicBezTo>
                      <a:pt x="617" y="3861"/>
                      <a:pt x="598" y="3872"/>
                      <a:pt x="580" y="3881"/>
                    </a:cubicBezTo>
                    <a:cubicBezTo>
                      <a:pt x="562" y="3890"/>
                      <a:pt x="546" y="3897"/>
                      <a:pt x="533" y="3901"/>
                    </a:cubicBezTo>
                    <a:cubicBezTo>
                      <a:pt x="519" y="3905"/>
                      <a:pt x="510" y="3907"/>
                      <a:pt x="506" y="3908"/>
                    </a:cubicBezTo>
                    <a:cubicBezTo>
                      <a:pt x="501" y="3908"/>
                      <a:pt x="497" y="3907"/>
                      <a:pt x="494" y="3906"/>
                    </a:cubicBezTo>
                    <a:cubicBezTo>
                      <a:pt x="490" y="3906"/>
                      <a:pt x="487" y="3904"/>
                      <a:pt x="483" y="3902"/>
                    </a:cubicBezTo>
                    <a:cubicBezTo>
                      <a:pt x="479" y="3900"/>
                      <a:pt x="474" y="3897"/>
                      <a:pt x="470" y="3893"/>
                    </a:cubicBezTo>
                    <a:cubicBezTo>
                      <a:pt x="465" y="3889"/>
                      <a:pt x="459" y="3883"/>
                      <a:pt x="453" y="3877"/>
                    </a:cubicBezTo>
                    <a:cubicBezTo>
                      <a:pt x="442" y="3866"/>
                      <a:pt x="435" y="3857"/>
                      <a:pt x="433" y="3851"/>
                    </a:cubicBezTo>
                    <a:cubicBezTo>
                      <a:pt x="431" y="3844"/>
                      <a:pt x="432" y="3839"/>
                      <a:pt x="436" y="3835"/>
                    </a:cubicBezTo>
                    <a:cubicBezTo>
                      <a:pt x="439" y="3832"/>
                      <a:pt x="447" y="3829"/>
                      <a:pt x="460" y="3826"/>
                    </a:cubicBezTo>
                    <a:cubicBezTo>
                      <a:pt x="473" y="3822"/>
                      <a:pt x="489" y="3817"/>
                      <a:pt x="508" y="3810"/>
                    </a:cubicBezTo>
                    <a:cubicBezTo>
                      <a:pt x="526" y="3802"/>
                      <a:pt x="547" y="3792"/>
                      <a:pt x="569" y="3780"/>
                    </a:cubicBezTo>
                    <a:cubicBezTo>
                      <a:pt x="592" y="3767"/>
                      <a:pt x="613" y="3750"/>
                      <a:pt x="635" y="3729"/>
                    </a:cubicBezTo>
                    <a:cubicBezTo>
                      <a:pt x="655" y="3708"/>
                      <a:pt x="671" y="3687"/>
                      <a:pt x="681" y="3667"/>
                    </a:cubicBezTo>
                    <a:cubicBezTo>
                      <a:pt x="692" y="3646"/>
                      <a:pt x="698" y="3625"/>
                      <a:pt x="699" y="3605"/>
                    </a:cubicBezTo>
                    <a:cubicBezTo>
                      <a:pt x="700" y="3585"/>
                      <a:pt x="697" y="3566"/>
                      <a:pt x="689" y="3547"/>
                    </a:cubicBezTo>
                    <a:cubicBezTo>
                      <a:pt x="682" y="3529"/>
                      <a:pt x="670" y="3512"/>
                      <a:pt x="655" y="3497"/>
                    </a:cubicBezTo>
                    <a:cubicBezTo>
                      <a:pt x="638" y="3480"/>
                      <a:pt x="619" y="3468"/>
                      <a:pt x="599" y="3462"/>
                    </a:cubicBezTo>
                    <a:cubicBezTo>
                      <a:pt x="579" y="3455"/>
                      <a:pt x="557" y="3453"/>
                      <a:pt x="535" y="3457"/>
                    </a:cubicBezTo>
                    <a:cubicBezTo>
                      <a:pt x="512" y="3460"/>
                      <a:pt x="488" y="3469"/>
                      <a:pt x="464" y="3483"/>
                    </a:cubicBezTo>
                    <a:cubicBezTo>
                      <a:pt x="439" y="3496"/>
                      <a:pt x="415" y="3516"/>
                      <a:pt x="391" y="3540"/>
                    </a:cubicBezTo>
                    <a:lnTo>
                      <a:pt x="333" y="3598"/>
                    </a:lnTo>
                    <a:cubicBezTo>
                      <a:pt x="330" y="3601"/>
                      <a:pt x="327" y="3603"/>
                      <a:pt x="324" y="3604"/>
                    </a:cubicBezTo>
                    <a:cubicBezTo>
                      <a:pt x="320" y="3605"/>
                      <a:pt x="316" y="3605"/>
                      <a:pt x="312" y="3605"/>
                    </a:cubicBezTo>
                    <a:cubicBezTo>
                      <a:pt x="308" y="3604"/>
                      <a:pt x="303" y="3602"/>
                      <a:pt x="298" y="3599"/>
                    </a:cubicBezTo>
                    <a:cubicBezTo>
                      <a:pt x="293" y="3597"/>
                      <a:pt x="288" y="3592"/>
                      <a:pt x="281" y="3585"/>
                    </a:cubicBezTo>
                    <a:cubicBezTo>
                      <a:pt x="275" y="3580"/>
                      <a:pt x="271" y="3574"/>
                      <a:pt x="268" y="3570"/>
                    </a:cubicBezTo>
                    <a:cubicBezTo>
                      <a:pt x="265" y="3565"/>
                      <a:pt x="263" y="3561"/>
                      <a:pt x="263" y="3557"/>
                    </a:cubicBezTo>
                    <a:cubicBezTo>
                      <a:pt x="262" y="3553"/>
                      <a:pt x="262" y="3549"/>
                      <a:pt x="263" y="3546"/>
                    </a:cubicBezTo>
                    <a:cubicBezTo>
                      <a:pt x="265" y="3543"/>
                      <a:pt x="266" y="3540"/>
                      <a:pt x="269" y="3537"/>
                    </a:cubicBezTo>
                    <a:lnTo>
                      <a:pt x="321" y="3485"/>
                    </a:lnTo>
                    <a:cubicBezTo>
                      <a:pt x="341" y="3465"/>
                      <a:pt x="357" y="3444"/>
                      <a:pt x="368" y="3423"/>
                    </a:cubicBezTo>
                    <a:cubicBezTo>
                      <a:pt x="378" y="3402"/>
                      <a:pt x="384" y="3381"/>
                      <a:pt x="386" y="3360"/>
                    </a:cubicBezTo>
                    <a:cubicBezTo>
                      <a:pt x="387" y="3339"/>
                      <a:pt x="384" y="3318"/>
                      <a:pt x="376" y="3299"/>
                    </a:cubicBezTo>
                    <a:cubicBezTo>
                      <a:pt x="369" y="3279"/>
                      <a:pt x="357" y="3261"/>
                      <a:pt x="340" y="3244"/>
                    </a:cubicBezTo>
                    <a:cubicBezTo>
                      <a:pt x="328" y="3232"/>
                      <a:pt x="314" y="3222"/>
                      <a:pt x="299" y="3215"/>
                    </a:cubicBezTo>
                    <a:cubicBezTo>
                      <a:pt x="284" y="3208"/>
                      <a:pt x="268" y="3204"/>
                      <a:pt x="252" y="3204"/>
                    </a:cubicBezTo>
                    <a:cubicBezTo>
                      <a:pt x="236" y="3204"/>
                      <a:pt x="219" y="3207"/>
                      <a:pt x="202" y="3215"/>
                    </a:cubicBezTo>
                    <a:cubicBezTo>
                      <a:pt x="185" y="3223"/>
                      <a:pt x="168" y="3235"/>
                      <a:pt x="152" y="3251"/>
                    </a:cubicBezTo>
                    <a:cubicBezTo>
                      <a:pt x="134" y="3268"/>
                      <a:pt x="120" y="3287"/>
                      <a:pt x="111" y="3308"/>
                    </a:cubicBezTo>
                    <a:cubicBezTo>
                      <a:pt x="102" y="3328"/>
                      <a:pt x="94" y="3347"/>
                      <a:pt x="89" y="3364"/>
                    </a:cubicBezTo>
                    <a:cubicBezTo>
                      <a:pt x="83" y="3382"/>
                      <a:pt x="79" y="3398"/>
                      <a:pt x="77" y="3411"/>
                    </a:cubicBezTo>
                    <a:cubicBezTo>
                      <a:pt x="75" y="3424"/>
                      <a:pt x="72" y="3432"/>
                      <a:pt x="69" y="3435"/>
                    </a:cubicBezTo>
                    <a:cubicBezTo>
                      <a:pt x="67" y="3437"/>
                      <a:pt x="64" y="3438"/>
                      <a:pt x="62" y="3439"/>
                    </a:cubicBezTo>
                    <a:cubicBezTo>
                      <a:pt x="59" y="3440"/>
                      <a:pt x="57" y="3440"/>
                      <a:pt x="53" y="3439"/>
                    </a:cubicBezTo>
                    <a:cubicBezTo>
                      <a:pt x="50" y="3438"/>
                      <a:pt x="46" y="3435"/>
                      <a:pt x="41" y="3431"/>
                    </a:cubicBezTo>
                    <a:cubicBezTo>
                      <a:pt x="37" y="3428"/>
                      <a:pt x="31" y="3423"/>
                      <a:pt x="24" y="3416"/>
                    </a:cubicBezTo>
                    <a:cubicBezTo>
                      <a:pt x="20" y="3411"/>
                      <a:pt x="16" y="3407"/>
                      <a:pt x="13" y="3403"/>
                    </a:cubicBezTo>
                    <a:cubicBezTo>
                      <a:pt x="9" y="3399"/>
                      <a:pt x="7" y="3396"/>
                      <a:pt x="5" y="3392"/>
                    </a:cubicBezTo>
                    <a:cubicBezTo>
                      <a:pt x="4" y="3389"/>
                      <a:pt x="2" y="3385"/>
                      <a:pt x="1" y="3382"/>
                    </a:cubicBezTo>
                    <a:cubicBezTo>
                      <a:pt x="0" y="3379"/>
                      <a:pt x="0" y="3374"/>
                      <a:pt x="0" y="3368"/>
                    </a:cubicBezTo>
                    <a:cubicBezTo>
                      <a:pt x="0" y="3362"/>
                      <a:pt x="2" y="3352"/>
                      <a:pt x="5" y="3338"/>
                    </a:cubicBezTo>
                    <a:cubicBezTo>
                      <a:pt x="8" y="3324"/>
                      <a:pt x="14" y="3307"/>
                      <a:pt x="22" y="3289"/>
                    </a:cubicBezTo>
                    <a:cubicBezTo>
                      <a:pt x="29" y="3270"/>
                      <a:pt x="40" y="3251"/>
                      <a:pt x="53" y="3230"/>
                    </a:cubicBezTo>
                    <a:cubicBezTo>
                      <a:pt x="66" y="3210"/>
                      <a:pt x="83" y="3190"/>
                      <a:pt x="102" y="3170"/>
                    </a:cubicBezTo>
                    <a:cubicBezTo>
                      <a:pt x="130" y="3143"/>
                      <a:pt x="157" y="3122"/>
                      <a:pt x="185" y="3108"/>
                    </a:cubicBezTo>
                    <a:cubicBezTo>
                      <a:pt x="213" y="3094"/>
                      <a:pt x="240" y="3087"/>
                      <a:pt x="267" y="3086"/>
                    </a:cubicBezTo>
                    <a:cubicBezTo>
                      <a:pt x="294" y="3085"/>
                      <a:pt x="320" y="3090"/>
                      <a:pt x="344" y="3101"/>
                    </a:cubicBezTo>
                    <a:cubicBezTo>
                      <a:pt x="369" y="3112"/>
                      <a:pt x="392" y="3128"/>
                      <a:pt x="414" y="3150"/>
                    </a:cubicBezTo>
                    <a:cubicBezTo>
                      <a:pt x="433" y="3169"/>
                      <a:pt x="448" y="3188"/>
                      <a:pt x="459" y="3209"/>
                    </a:cubicBezTo>
                    <a:cubicBezTo>
                      <a:pt x="470" y="3230"/>
                      <a:pt x="477" y="3252"/>
                      <a:pt x="480" y="3273"/>
                    </a:cubicBezTo>
                    <a:cubicBezTo>
                      <a:pt x="483" y="3295"/>
                      <a:pt x="482" y="3317"/>
                      <a:pt x="477" y="3340"/>
                    </a:cubicBezTo>
                    <a:cubicBezTo>
                      <a:pt x="472" y="3362"/>
                      <a:pt x="462" y="3384"/>
                      <a:pt x="447" y="3406"/>
                    </a:cubicBezTo>
                    <a:lnTo>
                      <a:pt x="448" y="3407"/>
                    </a:lnTo>
                    <a:cubicBezTo>
                      <a:pt x="471" y="3388"/>
                      <a:pt x="494" y="3375"/>
                      <a:pt x="520" y="3366"/>
                    </a:cubicBezTo>
                    <a:cubicBezTo>
                      <a:pt x="545" y="3357"/>
                      <a:pt x="569" y="3353"/>
                      <a:pt x="594" y="3353"/>
                    </a:cubicBezTo>
                    <a:cubicBezTo>
                      <a:pt x="618" y="3353"/>
                      <a:pt x="642" y="3357"/>
                      <a:pt x="665" y="3367"/>
                    </a:cubicBezTo>
                    <a:cubicBezTo>
                      <a:pt x="689" y="3376"/>
                      <a:pt x="710" y="3390"/>
                      <a:pt x="728" y="3409"/>
                    </a:cubicBezTo>
                    <a:close/>
                    <a:moveTo>
                      <a:pt x="1348" y="3066"/>
                    </a:moveTo>
                    <a:cubicBezTo>
                      <a:pt x="1354" y="3072"/>
                      <a:pt x="1358" y="3077"/>
                      <a:pt x="1361" y="3082"/>
                    </a:cubicBezTo>
                    <a:cubicBezTo>
                      <a:pt x="1364" y="3087"/>
                      <a:pt x="1366" y="3092"/>
                      <a:pt x="1367" y="3096"/>
                    </a:cubicBezTo>
                    <a:cubicBezTo>
                      <a:pt x="1368" y="3100"/>
                      <a:pt x="1368" y="3103"/>
                      <a:pt x="1367" y="3106"/>
                    </a:cubicBezTo>
                    <a:cubicBezTo>
                      <a:pt x="1366" y="3109"/>
                      <a:pt x="1365" y="3112"/>
                      <a:pt x="1362" y="3114"/>
                    </a:cubicBezTo>
                    <a:lnTo>
                      <a:pt x="1052" y="3424"/>
                    </a:lnTo>
                    <a:cubicBezTo>
                      <a:pt x="1050" y="3426"/>
                      <a:pt x="1048" y="3428"/>
                      <a:pt x="1045" y="3428"/>
                    </a:cubicBezTo>
                    <a:cubicBezTo>
                      <a:pt x="1042" y="3429"/>
                      <a:pt x="1038" y="3429"/>
                      <a:pt x="1034" y="3428"/>
                    </a:cubicBezTo>
                    <a:cubicBezTo>
                      <a:pt x="1030" y="3428"/>
                      <a:pt x="1026" y="3426"/>
                      <a:pt x="1021" y="3423"/>
                    </a:cubicBezTo>
                    <a:cubicBezTo>
                      <a:pt x="1016" y="3419"/>
                      <a:pt x="1011" y="3415"/>
                      <a:pt x="1005" y="3409"/>
                    </a:cubicBezTo>
                    <a:cubicBezTo>
                      <a:pt x="999" y="3404"/>
                      <a:pt x="995" y="3399"/>
                      <a:pt x="992" y="3394"/>
                    </a:cubicBezTo>
                    <a:cubicBezTo>
                      <a:pt x="989" y="3389"/>
                      <a:pt x="987" y="3384"/>
                      <a:pt x="986" y="3380"/>
                    </a:cubicBezTo>
                    <a:cubicBezTo>
                      <a:pt x="984" y="3376"/>
                      <a:pt x="984" y="3373"/>
                      <a:pt x="985" y="3369"/>
                    </a:cubicBezTo>
                    <a:cubicBezTo>
                      <a:pt x="985" y="3366"/>
                      <a:pt x="987" y="3363"/>
                      <a:pt x="989" y="3361"/>
                    </a:cubicBezTo>
                    <a:lnTo>
                      <a:pt x="1113" y="3237"/>
                    </a:lnTo>
                    <a:lnTo>
                      <a:pt x="662" y="2786"/>
                    </a:lnTo>
                    <a:lnTo>
                      <a:pt x="616" y="2969"/>
                    </a:lnTo>
                    <a:cubicBezTo>
                      <a:pt x="613" y="2977"/>
                      <a:pt x="610" y="2984"/>
                      <a:pt x="607" y="2988"/>
                    </a:cubicBezTo>
                    <a:cubicBezTo>
                      <a:pt x="604" y="2992"/>
                      <a:pt x="601" y="2994"/>
                      <a:pt x="596" y="2995"/>
                    </a:cubicBezTo>
                    <a:cubicBezTo>
                      <a:pt x="592" y="2995"/>
                      <a:pt x="588" y="2993"/>
                      <a:pt x="582" y="2989"/>
                    </a:cubicBezTo>
                    <a:cubicBezTo>
                      <a:pt x="577" y="2985"/>
                      <a:pt x="571" y="2980"/>
                      <a:pt x="564" y="2973"/>
                    </a:cubicBezTo>
                    <a:cubicBezTo>
                      <a:pt x="559" y="2968"/>
                      <a:pt x="554" y="2963"/>
                      <a:pt x="551" y="2959"/>
                    </a:cubicBezTo>
                    <a:cubicBezTo>
                      <a:pt x="548" y="2955"/>
                      <a:pt x="546" y="2951"/>
                      <a:pt x="544" y="2948"/>
                    </a:cubicBezTo>
                    <a:cubicBezTo>
                      <a:pt x="542" y="2944"/>
                      <a:pt x="542" y="2941"/>
                      <a:pt x="541" y="2937"/>
                    </a:cubicBezTo>
                    <a:cubicBezTo>
                      <a:pt x="541" y="2934"/>
                      <a:pt x="542" y="2930"/>
                      <a:pt x="543" y="2925"/>
                    </a:cubicBezTo>
                    <a:lnTo>
                      <a:pt x="592" y="2701"/>
                    </a:lnTo>
                    <a:cubicBezTo>
                      <a:pt x="592" y="2699"/>
                      <a:pt x="593" y="2696"/>
                      <a:pt x="594" y="2694"/>
                    </a:cubicBezTo>
                    <a:cubicBezTo>
                      <a:pt x="595" y="2692"/>
                      <a:pt x="597" y="2689"/>
                      <a:pt x="599" y="2685"/>
                    </a:cubicBezTo>
                    <a:cubicBezTo>
                      <a:pt x="601" y="2682"/>
                      <a:pt x="604" y="2678"/>
                      <a:pt x="607" y="2674"/>
                    </a:cubicBezTo>
                    <a:cubicBezTo>
                      <a:pt x="611" y="2671"/>
                      <a:pt x="616" y="2666"/>
                      <a:pt x="621" y="2660"/>
                    </a:cubicBezTo>
                    <a:cubicBezTo>
                      <a:pt x="628" y="2653"/>
                      <a:pt x="635" y="2647"/>
                      <a:pt x="640" y="2643"/>
                    </a:cubicBezTo>
                    <a:cubicBezTo>
                      <a:pt x="646" y="2639"/>
                      <a:pt x="650" y="2636"/>
                      <a:pt x="654" y="2634"/>
                    </a:cubicBezTo>
                    <a:cubicBezTo>
                      <a:pt x="658" y="2632"/>
                      <a:pt x="661" y="2632"/>
                      <a:pt x="664" y="2633"/>
                    </a:cubicBezTo>
                    <a:cubicBezTo>
                      <a:pt x="666" y="2634"/>
                      <a:pt x="669" y="2635"/>
                      <a:pt x="671" y="2637"/>
                    </a:cubicBezTo>
                    <a:lnTo>
                      <a:pt x="1192" y="3158"/>
                    </a:lnTo>
                    <a:lnTo>
                      <a:pt x="1299" y="3051"/>
                    </a:lnTo>
                    <a:cubicBezTo>
                      <a:pt x="1302" y="3048"/>
                      <a:pt x="1305" y="3047"/>
                      <a:pt x="1308" y="3046"/>
                    </a:cubicBezTo>
                    <a:cubicBezTo>
                      <a:pt x="1312" y="3045"/>
                      <a:pt x="1315" y="3045"/>
                      <a:pt x="1319" y="3047"/>
                    </a:cubicBezTo>
                    <a:cubicBezTo>
                      <a:pt x="1323" y="3048"/>
                      <a:pt x="1328" y="3050"/>
                      <a:pt x="1332" y="3053"/>
                    </a:cubicBezTo>
                    <a:cubicBezTo>
                      <a:pt x="1337" y="3056"/>
                      <a:pt x="1342" y="3061"/>
                      <a:pt x="1348" y="3066"/>
                    </a:cubicBezTo>
                    <a:close/>
                    <a:moveTo>
                      <a:pt x="1834" y="2580"/>
                    </a:moveTo>
                    <a:cubicBezTo>
                      <a:pt x="1840" y="2586"/>
                      <a:pt x="1844" y="2591"/>
                      <a:pt x="1848" y="2596"/>
                    </a:cubicBezTo>
                    <a:cubicBezTo>
                      <a:pt x="1851" y="2601"/>
                      <a:pt x="1853" y="2605"/>
                      <a:pt x="1854" y="2609"/>
                    </a:cubicBezTo>
                    <a:cubicBezTo>
                      <a:pt x="1854" y="2613"/>
                      <a:pt x="1854" y="2617"/>
                      <a:pt x="1854" y="2620"/>
                    </a:cubicBezTo>
                    <a:cubicBezTo>
                      <a:pt x="1853" y="2623"/>
                      <a:pt x="1851" y="2625"/>
                      <a:pt x="1849" y="2627"/>
                    </a:cubicBezTo>
                    <a:lnTo>
                      <a:pt x="1539" y="2937"/>
                    </a:lnTo>
                    <a:cubicBezTo>
                      <a:pt x="1537" y="2940"/>
                      <a:pt x="1534" y="2941"/>
                      <a:pt x="1531" y="2942"/>
                    </a:cubicBezTo>
                    <a:cubicBezTo>
                      <a:pt x="1528" y="2943"/>
                      <a:pt x="1525" y="2943"/>
                      <a:pt x="1521" y="2942"/>
                    </a:cubicBezTo>
                    <a:cubicBezTo>
                      <a:pt x="1517" y="2941"/>
                      <a:pt x="1512" y="2939"/>
                      <a:pt x="1507" y="2936"/>
                    </a:cubicBezTo>
                    <a:cubicBezTo>
                      <a:pt x="1502" y="2933"/>
                      <a:pt x="1497" y="2929"/>
                      <a:pt x="1491" y="2923"/>
                    </a:cubicBezTo>
                    <a:cubicBezTo>
                      <a:pt x="1486" y="2917"/>
                      <a:pt x="1482" y="2912"/>
                      <a:pt x="1478" y="2907"/>
                    </a:cubicBezTo>
                    <a:cubicBezTo>
                      <a:pt x="1475" y="2902"/>
                      <a:pt x="1473" y="2898"/>
                      <a:pt x="1472" y="2894"/>
                    </a:cubicBezTo>
                    <a:cubicBezTo>
                      <a:pt x="1471" y="2890"/>
                      <a:pt x="1470" y="2886"/>
                      <a:pt x="1471" y="2883"/>
                    </a:cubicBezTo>
                    <a:cubicBezTo>
                      <a:pt x="1472" y="2879"/>
                      <a:pt x="1473" y="2877"/>
                      <a:pt x="1476" y="2874"/>
                    </a:cubicBezTo>
                    <a:lnTo>
                      <a:pt x="1599" y="2750"/>
                    </a:lnTo>
                    <a:lnTo>
                      <a:pt x="1148" y="2299"/>
                    </a:lnTo>
                    <a:lnTo>
                      <a:pt x="1102" y="2482"/>
                    </a:lnTo>
                    <a:cubicBezTo>
                      <a:pt x="1099" y="2491"/>
                      <a:pt x="1096" y="2497"/>
                      <a:pt x="1094" y="2502"/>
                    </a:cubicBezTo>
                    <a:cubicBezTo>
                      <a:pt x="1091" y="2506"/>
                      <a:pt x="1087" y="2508"/>
                      <a:pt x="1083" y="2508"/>
                    </a:cubicBezTo>
                    <a:cubicBezTo>
                      <a:pt x="1079" y="2508"/>
                      <a:pt x="1074" y="2506"/>
                      <a:pt x="1069" y="2503"/>
                    </a:cubicBezTo>
                    <a:cubicBezTo>
                      <a:pt x="1063" y="2499"/>
                      <a:pt x="1057" y="2493"/>
                      <a:pt x="1050" y="2486"/>
                    </a:cubicBezTo>
                    <a:cubicBezTo>
                      <a:pt x="1045" y="2481"/>
                      <a:pt x="1041" y="2476"/>
                      <a:pt x="1038" y="2472"/>
                    </a:cubicBezTo>
                    <a:cubicBezTo>
                      <a:pt x="1034" y="2468"/>
                      <a:pt x="1032" y="2464"/>
                      <a:pt x="1030" y="2461"/>
                    </a:cubicBezTo>
                    <a:cubicBezTo>
                      <a:pt x="1029" y="2458"/>
                      <a:pt x="1028" y="2454"/>
                      <a:pt x="1028" y="2451"/>
                    </a:cubicBezTo>
                    <a:cubicBezTo>
                      <a:pt x="1028" y="2447"/>
                      <a:pt x="1028" y="2443"/>
                      <a:pt x="1029" y="2439"/>
                    </a:cubicBezTo>
                    <a:lnTo>
                      <a:pt x="1078" y="2214"/>
                    </a:lnTo>
                    <a:cubicBezTo>
                      <a:pt x="1078" y="2212"/>
                      <a:pt x="1079" y="2210"/>
                      <a:pt x="1080" y="2207"/>
                    </a:cubicBezTo>
                    <a:cubicBezTo>
                      <a:pt x="1082" y="2205"/>
                      <a:pt x="1083" y="2202"/>
                      <a:pt x="1085" y="2199"/>
                    </a:cubicBezTo>
                    <a:cubicBezTo>
                      <a:pt x="1088" y="2195"/>
                      <a:pt x="1090" y="2192"/>
                      <a:pt x="1094" y="2188"/>
                    </a:cubicBezTo>
                    <a:cubicBezTo>
                      <a:pt x="1097" y="2184"/>
                      <a:pt x="1102" y="2179"/>
                      <a:pt x="1108" y="2174"/>
                    </a:cubicBezTo>
                    <a:cubicBezTo>
                      <a:pt x="1115" y="2167"/>
                      <a:pt x="1121" y="2161"/>
                      <a:pt x="1127" y="2157"/>
                    </a:cubicBezTo>
                    <a:cubicBezTo>
                      <a:pt x="1132" y="2152"/>
                      <a:pt x="1137" y="2149"/>
                      <a:pt x="1141" y="2148"/>
                    </a:cubicBezTo>
                    <a:cubicBezTo>
                      <a:pt x="1145" y="2146"/>
                      <a:pt x="1148" y="2145"/>
                      <a:pt x="1150" y="2146"/>
                    </a:cubicBezTo>
                    <a:cubicBezTo>
                      <a:pt x="1153" y="2147"/>
                      <a:pt x="1155" y="2148"/>
                      <a:pt x="1157" y="2150"/>
                    </a:cubicBezTo>
                    <a:lnTo>
                      <a:pt x="1678" y="2671"/>
                    </a:lnTo>
                    <a:lnTo>
                      <a:pt x="1786" y="2564"/>
                    </a:lnTo>
                    <a:cubicBezTo>
                      <a:pt x="1788" y="2562"/>
                      <a:pt x="1791" y="2560"/>
                      <a:pt x="1795" y="2559"/>
                    </a:cubicBezTo>
                    <a:cubicBezTo>
                      <a:pt x="1798" y="2559"/>
                      <a:pt x="1802" y="2559"/>
                      <a:pt x="1806" y="2560"/>
                    </a:cubicBezTo>
                    <a:cubicBezTo>
                      <a:pt x="1810" y="2561"/>
                      <a:pt x="1814" y="2564"/>
                      <a:pt x="1819" y="2567"/>
                    </a:cubicBezTo>
                    <a:cubicBezTo>
                      <a:pt x="1824" y="2570"/>
                      <a:pt x="1829" y="2574"/>
                      <a:pt x="1834" y="2580"/>
                    </a:cubicBezTo>
                    <a:close/>
                    <a:moveTo>
                      <a:pt x="2024" y="1813"/>
                    </a:moveTo>
                    <a:cubicBezTo>
                      <a:pt x="2049" y="1838"/>
                      <a:pt x="2074" y="1866"/>
                      <a:pt x="2097" y="1895"/>
                    </a:cubicBezTo>
                    <a:cubicBezTo>
                      <a:pt x="2120" y="1924"/>
                      <a:pt x="2140" y="1955"/>
                      <a:pt x="2157" y="1987"/>
                    </a:cubicBezTo>
                    <a:cubicBezTo>
                      <a:pt x="2174" y="2018"/>
                      <a:pt x="2187" y="2051"/>
                      <a:pt x="2196" y="2084"/>
                    </a:cubicBezTo>
                    <a:cubicBezTo>
                      <a:pt x="2205" y="2118"/>
                      <a:pt x="2208" y="2152"/>
                      <a:pt x="2205" y="2187"/>
                    </a:cubicBezTo>
                    <a:cubicBezTo>
                      <a:pt x="2202" y="2222"/>
                      <a:pt x="2192" y="2256"/>
                      <a:pt x="2176" y="2291"/>
                    </a:cubicBezTo>
                    <a:cubicBezTo>
                      <a:pt x="2159" y="2326"/>
                      <a:pt x="2133" y="2361"/>
                      <a:pt x="2099" y="2395"/>
                    </a:cubicBezTo>
                    <a:cubicBezTo>
                      <a:pt x="2086" y="2408"/>
                      <a:pt x="2072" y="2420"/>
                      <a:pt x="2058" y="2431"/>
                    </a:cubicBezTo>
                    <a:cubicBezTo>
                      <a:pt x="2044" y="2441"/>
                      <a:pt x="2031" y="2450"/>
                      <a:pt x="2019" y="2458"/>
                    </a:cubicBezTo>
                    <a:cubicBezTo>
                      <a:pt x="2006" y="2465"/>
                      <a:pt x="1995" y="2471"/>
                      <a:pt x="1986" y="2475"/>
                    </a:cubicBezTo>
                    <a:cubicBezTo>
                      <a:pt x="1976" y="2479"/>
                      <a:pt x="1969" y="2481"/>
                      <a:pt x="1963" y="2482"/>
                    </a:cubicBezTo>
                    <a:cubicBezTo>
                      <a:pt x="1957" y="2482"/>
                      <a:pt x="1951" y="2480"/>
                      <a:pt x="1945" y="2477"/>
                    </a:cubicBezTo>
                    <a:cubicBezTo>
                      <a:pt x="1939" y="2474"/>
                      <a:pt x="1932" y="2468"/>
                      <a:pt x="1924" y="2460"/>
                    </a:cubicBezTo>
                    <a:cubicBezTo>
                      <a:pt x="1917" y="2453"/>
                      <a:pt x="1912" y="2448"/>
                      <a:pt x="1908" y="2443"/>
                    </a:cubicBezTo>
                    <a:cubicBezTo>
                      <a:pt x="1905" y="2439"/>
                      <a:pt x="1903" y="2435"/>
                      <a:pt x="1901" y="2432"/>
                    </a:cubicBezTo>
                    <a:cubicBezTo>
                      <a:pt x="1900" y="2429"/>
                      <a:pt x="1900" y="2426"/>
                      <a:pt x="1901" y="2424"/>
                    </a:cubicBezTo>
                    <a:cubicBezTo>
                      <a:pt x="1902" y="2421"/>
                      <a:pt x="1903" y="2419"/>
                      <a:pt x="1906" y="2416"/>
                    </a:cubicBezTo>
                    <a:cubicBezTo>
                      <a:pt x="1909" y="2413"/>
                      <a:pt x="1915" y="2409"/>
                      <a:pt x="1924" y="2406"/>
                    </a:cubicBezTo>
                    <a:cubicBezTo>
                      <a:pt x="1932" y="2402"/>
                      <a:pt x="1942" y="2397"/>
                      <a:pt x="1954" y="2390"/>
                    </a:cubicBezTo>
                    <a:cubicBezTo>
                      <a:pt x="1966" y="2383"/>
                      <a:pt x="1980" y="2375"/>
                      <a:pt x="1995" y="2365"/>
                    </a:cubicBezTo>
                    <a:cubicBezTo>
                      <a:pt x="2009" y="2355"/>
                      <a:pt x="2025" y="2342"/>
                      <a:pt x="2040" y="2326"/>
                    </a:cubicBezTo>
                    <a:cubicBezTo>
                      <a:pt x="2070" y="2296"/>
                      <a:pt x="2090" y="2265"/>
                      <a:pt x="2099" y="2233"/>
                    </a:cubicBezTo>
                    <a:cubicBezTo>
                      <a:pt x="2109" y="2200"/>
                      <a:pt x="2111" y="2167"/>
                      <a:pt x="2105" y="2134"/>
                    </a:cubicBezTo>
                    <a:cubicBezTo>
                      <a:pt x="2100" y="2102"/>
                      <a:pt x="2087" y="2069"/>
                      <a:pt x="2069" y="2037"/>
                    </a:cubicBezTo>
                    <a:cubicBezTo>
                      <a:pt x="2050" y="2005"/>
                      <a:pt x="2027" y="1975"/>
                      <a:pt x="1999" y="1946"/>
                    </a:cubicBezTo>
                    <a:cubicBezTo>
                      <a:pt x="1993" y="1972"/>
                      <a:pt x="1982" y="1999"/>
                      <a:pt x="1966" y="2029"/>
                    </a:cubicBezTo>
                    <a:cubicBezTo>
                      <a:pt x="1951" y="2059"/>
                      <a:pt x="1929" y="2089"/>
                      <a:pt x="1900" y="2118"/>
                    </a:cubicBezTo>
                    <a:cubicBezTo>
                      <a:pt x="1867" y="2151"/>
                      <a:pt x="1834" y="2175"/>
                      <a:pt x="1803" y="2188"/>
                    </a:cubicBezTo>
                    <a:cubicBezTo>
                      <a:pt x="1771" y="2202"/>
                      <a:pt x="1741" y="2207"/>
                      <a:pt x="1712" y="2205"/>
                    </a:cubicBezTo>
                    <a:cubicBezTo>
                      <a:pt x="1683" y="2203"/>
                      <a:pt x="1654" y="2195"/>
                      <a:pt x="1627" y="2179"/>
                    </a:cubicBezTo>
                    <a:cubicBezTo>
                      <a:pt x="1600" y="2164"/>
                      <a:pt x="1573" y="2143"/>
                      <a:pt x="1548" y="2118"/>
                    </a:cubicBezTo>
                    <a:cubicBezTo>
                      <a:pt x="1522" y="2092"/>
                      <a:pt x="1500" y="2063"/>
                      <a:pt x="1484" y="2031"/>
                    </a:cubicBezTo>
                    <a:cubicBezTo>
                      <a:pt x="1468" y="2000"/>
                      <a:pt x="1459" y="1967"/>
                      <a:pt x="1458" y="1933"/>
                    </a:cubicBezTo>
                    <a:cubicBezTo>
                      <a:pt x="1456" y="1899"/>
                      <a:pt x="1462" y="1864"/>
                      <a:pt x="1476" y="1828"/>
                    </a:cubicBezTo>
                    <a:cubicBezTo>
                      <a:pt x="1491" y="1792"/>
                      <a:pt x="1515" y="1757"/>
                      <a:pt x="1550" y="1722"/>
                    </a:cubicBezTo>
                    <a:cubicBezTo>
                      <a:pt x="1575" y="1697"/>
                      <a:pt x="1600" y="1679"/>
                      <a:pt x="1625" y="1666"/>
                    </a:cubicBezTo>
                    <a:cubicBezTo>
                      <a:pt x="1651" y="1653"/>
                      <a:pt x="1676" y="1645"/>
                      <a:pt x="1702" y="1643"/>
                    </a:cubicBezTo>
                    <a:cubicBezTo>
                      <a:pt x="1728" y="1641"/>
                      <a:pt x="1754" y="1643"/>
                      <a:pt x="1781" y="1650"/>
                    </a:cubicBezTo>
                    <a:cubicBezTo>
                      <a:pt x="1807" y="1657"/>
                      <a:pt x="1834" y="1668"/>
                      <a:pt x="1861" y="1683"/>
                    </a:cubicBezTo>
                    <a:cubicBezTo>
                      <a:pt x="1888" y="1698"/>
                      <a:pt x="1915" y="1717"/>
                      <a:pt x="1942" y="1739"/>
                    </a:cubicBezTo>
                    <a:cubicBezTo>
                      <a:pt x="1969" y="1761"/>
                      <a:pt x="1997" y="1785"/>
                      <a:pt x="2024" y="1813"/>
                    </a:cubicBezTo>
                    <a:close/>
                    <a:moveTo>
                      <a:pt x="1935" y="1884"/>
                    </a:moveTo>
                    <a:cubicBezTo>
                      <a:pt x="1896" y="1845"/>
                      <a:pt x="1860" y="1815"/>
                      <a:pt x="1828" y="1793"/>
                    </a:cubicBezTo>
                    <a:cubicBezTo>
                      <a:pt x="1796" y="1771"/>
                      <a:pt x="1767" y="1758"/>
                      <a:pt x="1740" y="1751"/>
                    </a:cubicBezTo>
                    <a:cubicBezTo>
                      <a:pt x="1714" y="1745"/>
                      <a:pt x="1690" y="1745"/>
                      <a:pt x="1668" y="1752"/>
                    </a:cubicBezTo>
                    <a:cubicBezTo>
                      <a:pt x="1645" y="1760"/>
                      <a:pt x="1625" y="1773"/>
                      <a:pt x="1606" y="1792"/>
                    </a:cubicBezTo>
                    <a:cubicBezTo>
                      <a:pt x="1586" y="1812"/>
                      <a:pt x="1572" y="1833"/>
                      <a:pt x="1565" y="1854"/>
                    </a:cubicBezTo>
                    <a:cubicBezTo>
                      <a:pt x="1559" y="1875"/>
                      <a:pt x="1557" y="1896"/>
                      <a:pt x="1560" y="1918"/>
                    </a:cubicBezTo>
                    <a:cubicBezTo>
                      <a:pt x="1563" y="1939"/>
                      <a:pt x="1570" y="1959"/>
                      <a:pt x="1581" y="1979"/>
                    </a:cubicBezTo>
                    <a:cubicBezTo>
                      <a:pt x="1592" y="1998"/>
                      <a:pt x="1605" y="2016"/>
                      <a:pt x="1622" y="2032"/>
                    </a:cubicBezTo>
                    <a:cubicBezTo>
                      <a:pt x="1640" y="2050"/>
                      <a:pt x="1658" y="2065"/>
                      <a:pt x="1677" y="2076"/>
                    </a:cubicBezTo>
                    <a:cubicBezTo>
                      <a:pt x="1696" y="2087"/>
                      <a:pt x="1715" y="2094"/>
                      <a:pt x="1734" y="2095"/>
                    </a:cubicBezTo>
                    <a:cubicBezTo>
                      <a:pt x="1752" y="2097"/>
                      <a:pt x="1772" y="2094"/>
                      <a:pt x="1791" y="2086"/>
                    </a:cubicBezTo>
                    <a:cubicBezTo>
                      <a:pt x="1810" y="2078"/>
                      <a:pt x="1830" y="2064"/>
                      <a:pt x="1850" y="2044"/>
                    </a:cubicBezTo>
                    <a:cubicBezTo>
                      <a:pt x="1873" y="2021"/>
                      <a:pt x="1892" y="1995"/>
                      <a:pt x="1907" y="1967"/>
                    </a:cubicBezTo>
                    <a:cubicBezTo>
                      <a:pt x="1921" y="1939"/>
                      <a:pt x="1931" y="1911"/>
                      <a:pt x="1935" y="1884"/>
                    </a:cubicBezTo>
                    <a:close/>
                    <a:moveTo>
                      <a:pt x="2536" y="1344"/>
                    </a:moveTo>
                    <a:cubicBezTo>
                      <a:pt x="2582" y="1390"/>
                      <a:pt x="2620" y="1435"/>
                      <a:pt x="2650" y="1480"/>
                    </a:cubicBezTo>
                    <a:cubicBezTo>
                      <a:pt x="2680" y="1525"/>
                      <a:pt x="2701" y="1569"/>
                      <a:pt x="2711" y="1612"/>
                    </a:cubicBezTo>
                    <a:cubicBezTo>
                      <a:pt x="2722" y="1656"/>
                      <a:pt x="2721" y="1699"/>
                      <a:pt x="2709" y="1741"/>
                    </a:cubicBezTo>
                    <a:cubicBezTo>
                      <a:pt x="2697" y="1782"/>
                      <a:pt x="2671" y="1823"/>
                      <a:pt x="2631" y="1862"/>
                    </a:cubicBezTo>
                    <a:cubicBezTo>
                      <a:pt x="2594" y="1900"/>
                      <a:pt x="2556" y="1924"/>
                      <a:pt x="2517" y="1937"/>
                    </a:cubicBezTo>
                    <a:cubicBezTo>
                      <a:pt x="2478" y="1949"/>
                      <a:pt x="2438" y="1950"/>
                      <a:pt x="2397" y="1940"/>
                    </a:cubicBezTo>
                    <a:cubicBezTo>
                      <a:pt x="2356" y="1929"/>
                      <a:pt x="2313" y="1909"/>
                      <a:pt x="2268" y="1877"/>
                    </a:cubicBezTo>
                    <a:cubicBezTo>
                      <a:pt x="2224" y="1846"/>
                      <a:pt x="2177" y="1806"/>
                      <a:pt x="2128" y="1757"/>
                    </a:cubicBezTo>
                    <a:cubicBezTo>
                      <a:pt x="2083" y="1712"/>
                      <a:pt x="2045" y="1667"/>
                      <a:pt x="2015" y="1622"/>
                    </a:cubicBezTo>
                    <a:cubicBezTo>
                      <a:pt x="1985" y="1577"/>
                      <a:pt x="1964" y="1532"/>
                      <a:pt x="1954" y="1489"/>
                    </a:cubicBezTo>
                    <a:cubicBezTo>
                      <a:pt x="1943" y="1445"/>
                      <a:pt x="1944" y="1403"/>
                      <a:pt x="1956" y="1361"/>
                    </a:cubicBezTo>
                    <a:cubicBezTo>
                      <a:pt x="1968" y="1319"/>
                      <a:pt x="1994" y="1279"/>
                      <a:pt x="2033" y="1240"/>
                    </a:cubicBezTo>
                    <a:cubicBezTo>
                      <a:pt x="2070" y="1202"/>
                      <a:pt x="2108" y="1177"/>
                      <a:pt x="2147" y="1165"/>
                    </a:cubicBezTo>
                    <a:cubicBezTo>
                      <a:pt x="2186" y="1153"/>
                      <a:pt x="2226" y="1152"/>
                      <a:pt x="2268" y="1162"/>
                    </a:cubicBezTo>
                    <a:cubicBezTo>
                      <a:pt x="2309" y="1172"/>
                      <a:pt x="2352" y="1193"/>
                      <a:pt x="2396" y="1224"/>
                    </a:cubicBezTo>
                    <a:cubicBezTo>
                      <a:pt x="2441" y="1255"/>
                      <a:pt x="2487" y="1295"/>
                      <a:pt x="2536" y="1344"/>
                    </a:cubicBezTo>
                    <a:close/>
                    <a:moveTo>
                      <a:pt x="2461" y="1430"/>
                    </a:moveTo>
                    <a:cubicBezTo>
                      <a:pt x="2431" y="1401"/>
                      <a:pt x="2404" y="1375"/>
                      <a:pt x="2378" y="1354"/>
                    </a:cubicBezTo>
                    <a:cubicBezTo>
                      <a:pt x="2352" y="1332"/>
                      <a:pt x="2328" y="1315"/>
                      <a:pt x="2306" y="1301"/>
                    </a:cubicBezTo>
                    <a:cubicBezTo>
                      <a:pt x="2284" y="1287"/>
                      <a:pt x="2263" y="1277"/>
                      <a:pt x="2244" y="1270"/>
                    </a:cubicBezTo>
                    <a:cubicBezTo>
                      <a:pt x="2224" y="1264"/>
                      <a:pt x="2205" y="1261"/>
                      <a:pt x="2188" y="1262"/>
                    </a:cubicBezTo>
                    <a:cubicBezTo>
                      <a:pt x="2170" y="1263"/>
                      <a:pt x="2154" y="1267"/>
                      <a:pt x="2138" y="1275"/>
                    </a:cubicBezTo>
                    <a:cubicBezTo>
                      <a:pt x="2123" y="1283"/>
                      <a:pt x="2107" y="1294"/>
                      <a:pt x="2093" y="1309"/>
                    </a:cubicBezTo>
                    <a:cubicBezTo>
                      <a:pt x="2067" y="1335"/>
                      <a:pt x="2052" y="1362"/>
                      <a:pt x="2048" y="1391"/>
                    </a:cubicBezTo>
                    <a:cubicBezTo>
                      <a:pt x="2044" y="1419"/>
                      <a:pt x="2048" y="1449"/>
                      <a:pt x="2060" y="1479"/>
                    </a:cubicBezTo>
                    <a:cubicBezTo>
                      <a:pt x="2072" y="1510"/>
                      <a:pt x="2091" y="1541"/>
                      <a:pt x="2116" y="1573"/>
                    </a:cubicBezTo>
                    <a:cubicBezTo>
                      <a:pt x="2141" y="1606"/>
                      <a:pt x="2171" y="1638"/>
                      <a:pt x="2204" y="1671"/>
                    </a:cubicBezTo>
                    <a:cubicBezTo>
                      <a:pt x="2248" y="1715"/>
                      <a:pt x="2288" y="1751"/>
                      <a:pt x="2324" y="1777"/>
                    </a:cubicBezTo>
                    <a:cubicBezTo>
                      <a:pt x="2359" y="1804"/>
                      <a:pt x="2392" y="1822"/>
                      <a:pt x="2421" y="1831"/>
                    </a:cubicBezTo>
                    <a:cubicBezTo>
                      <a:pt x="2451" y="1841"/>
                      <a:pt x="2478" y="1843"/>
                      <a:pt x="2502" y="1836"/>
                    </a:cubicBezTo>
                    <a:cubicBezTo>
                      <a:pt x="2526" y="1829"/>
                      <a:pt x="2549" y="1815"/>
                      <a:pt x="2571" y="1793"/>
                    </a:cubicBezTo>
                    <a:cubicBezTo>
                      <a:pt x="2589" y="1776"/>
                      <a:pt x="2601" y="1758"/>
                      <a:pt x="2608" y="1740"/>
                    </a:cubicBezTo>
                    <a:cubicBezTo>
                      <a:pt x="2616" y="1721"/>
                      <a:pt x="2619" y="1702"/>
                      <a:pt x="2618" y="1683"/>
                    </a:cubicBezTo>
                    <a:cubicBezTo>
                      <a:pt x="2617" y="1663"/>
                      <a:pt x="2613" y="1643"/>
                      <a:pt x="2604" y="1623"/>
                    </a:cubicBezTo>
                    <a:cubicBezTo>
                      <a:pt x="2596" y="1602"/>
                      <a:pt x="2585" y="1581"/>
                      <a:pt x="2571" y="1560"/>
                    </a:cubicBezTo>
                    <a:cubicBezTo>
                      <a:pt x="2558" y="1539"/>
                      <a:pt x="2541" y="1518"/>
                      <a:pt x="2522" y="1496"/>
                    </a:cubicBezTo>
                    <a:cubicBezTo>
                      <a:pt x="2503" y="1474"/>
                      <a:pt x="2483" y="1452"/>
                      <a:pt x="2461" y="1430"/>
                    </a:cubicBezTo>
                    <a:close/>
                    <a:moveTo>
                      <a:pt x="2912" y="445"/>
                    </a:moveTo>
                    <a:cubicBezTo>
                      <a:pt x="2918" y="451"/>
                      <a:pt x="2923" y="457"/>
                      <a:pt x="2926" y="462"/>
                    </a:cubicBezTo>
                    <a:cubicBezTo>
                      <a:pt x="2930" y="466"/>
                      <a:pt x="2932" y="471"/>
                      <a:pt x="2933" y="475"/>
                    </a:cubicBezTo>
                    <a:cubicBezTo>
                      <a:pt x="2935" y="479"/>
                      <a:pt x="2935" y="483"/>
                      <a:pt x="2934" y="486"/>
                    </a:cubicBezTo>
                    <a:cubicBezTo>
                      <a:pt x="2933" y="489"/>
                      <a:pt x="2932" y="492"/>
                      <a:pt x="2930" y="494"/>
                    </a:cubicBezTo>
                    <a:lnTo>
                      <a:pt x="2712" y="711"/>
                    </a:lnTo>
                    <a:lnTo>
                      <a:pt x="2914" y="913"/>
                    </a:lnTo>
                    <a:lnTo>
                      <a:pt x="3119" y="708"/>
                    </a:lnTo>
                    <a:cubicBezTo>
                      <a:pt x="3122" y="706"/>
                      <a:pt x="3124" y="704"/>
                      <a:pt x="3127" y="703"/>
                    </a:cubicBezTo>
                    <a:cubicBezTo>
                      <a:pt x="3130" y="702"/>
                      <a:pt x="3134" y="702"/>
                      <a:pt x="3138" y="703"/>
                    </a:cubicBezTo>
                    <a:cubicBezTo>
                      <a:pt x="3142" y="704"/>
                      <a:pt x="3146" y="706"/>
                      <a:pt x="3151" y="710"/>
                    </a:cubicBezTo>
                    <a:cubicBezTo>
                      <a:pt x="3156" y="713"/>
                      <a:pt x="3161" y="718"/>
                      <a:pt x="3168" y="725"/>
                    </a:cubicBezTo>
                    <a:cubicBezTo>
                      <a:pt x="3173" y="731"/>
                      <a:pt x="3178" y="736"/>
                      <a:pt x="3182" y="741"/>
                    </a:cubicBezTo>
                    <a:cubicBezTo>
                      <a:pt x="3185" y="745"/>
                      <a:pt x="3187" y="750"/>
                      <a:pt x="3188" y="754"/>
                    </a:cubicBezTo>
                    <a:cubicBezTo>
                      <a:pt x="3189" y="758"/>
                      <a:pt x="3190" y="762"/>
                      <a:pt x="3189" y="765"/>
                    </a:cubicBezTo>
                    <a:cubicBezTo>
                      <a:pt x="3188" y="768"/>
                      <a:pt x="3187" y="771"/>
                      <a:pt x="3185" y="773"/>
                    </a:cubicBezTo>
                    <a:lnTo>
                      <a:pt x="2980" y="979"/>
                    </a:lnTo>
                    <a:lnTo>
                      <a:pt x="3227" y="1226"/>
                    </a:lnTo>
                    <a:cubicBezTo>
                      <a:pt x="3229" y="1228"/>
                      <a:pt x="3230" y="1231"/>
                      <a:pt x="3231" y="1234"/>
                    </a:cubicBezTo>
                    <a:cubicBezTo>
                      <a:pt x="3232" y="1237"/>
                      <a:pt x="3231" y="1241"/>
                      <a:pt x="3229" y="1245"/>
                    </a:cubicBezTo>
                    <a:cubicBezTo>
                      <a:pt x="3227" y="1249"/>
                      <a:pt x="3224" y="1254"/>
                      <a:pt x="3220" y="1260"/>
                    </a:cubicBezTo>
                    <a:cubicBezTo>
                      <a:pt x="3216" y="1265"/>
                      <a:pt x="3210" y="1272"/>
                      <a:pt x="3202" y="1280"/>
                    </a:cubicBezTo>
                    <a:cubicBezTo>
                      <a:pt x="3195" y="1287"/>
                      <a:pt x="3188" y="1293"/>
                      <a:pt x="3182" y="1298"/>
                    </a:cubicBezTo>
                    <a:cubicBezTo>
                      <a:pt x="3176" y="1302"/>
                      <a:pt x="3171" y="1305"/>
                      <a:pt x="3167" y="1307"/>
                    </a:cubicBezTo>
                    <a:cubicBezTo>
                      <a:pt x="3163" y="1309"/>
                      <a:pt x="3159" y="1310"/>
                      <a:pt x="3156" y="1309"/>
                    </a:cubicBezTo>
                    <a:cubicBezTo>
                      <a:pt x="3153" y="1308"/>
                      <a:pt x="3150" y="1307"/>
                      <a:pt x="3148" y="1305"/>
                    </a:cubicBezTo>
                    <a:lnTo>
                      <a:pt x="2599" y="755"/>
                    </a:lnTo>
                    <a:cubicBezTo>
                      <a:pt x="2587" y="744"/>
                      <a:pt x="2581" y="732"/>
                      <a:pt x="2583" y="721"/>
                    </a:cubicBezTo>
                    <a:cubicBezTo>
                      <a:pt x="2584" y="710"/>
                      <a:pt x="2589" y="701"/>
                      <a:pt x="2596" y="694"/>
                    </a:cubicBezTo>
                    <a:lnTo>
                      <a:pt x="2863" y="427"/>
                    </a:lnTo>
                    <a:cubicBezTo>
                      <a:pt x="2865" y="425"/>
                      <a:pt x="2867" y="424"/>
                      <a:pt x="2871" y="423"/>
                    </a:cubicBezTo>
                    <a:cubicBezTo>
                      <a:pt x="2874" y="422"/>
                      <a:pt x="2878" y="422"/>
                      <a:pt x="2882" y="423"/>
                    </a:cubicBezTo>
                    <a:cubicBezTo>
                      <a:pt x="2886" y="425"/>
                      <a:pt x="2891" y="427"/>
                      <a:pt x="2896" y="431"/>
                    </a:cubicBezTo>
                    <a:cubicBezTo>
                      <a:pt x="2901" y="435"/>
                      <a:pt x="2906" y="440"/>
                      <a:pt x="2912" y="445"/>
                    </a:cubicBezTo>
                    <a:close/>
                    <a:moveTo>
                      <a:pt x="3741" y="354"/>
                    </a:moveTo>
                    <a:cubicBezTo>
                      <a:pt x="3773" y="386"/>
                      <a:pt x="3796" y="419"/>
                      <a:pt x="3810" y="455"/>
                    </a:cubicBezTo>
                    <a:cubicBezTo>
                      <a:pt x="3824" y="490"/>
                      <a:pt x="3830" y="526"/>
                      <a:pt x="3827" y="563"/>
                    </a:cubicBezTo>
                    <a:cubicBezTo>
                      <a:pt x="3824" y="599"/>
                      <a:pt x="3814" y="636"/>
                      <a:pt x="3796" y="671"/>
                    </a:cubicBezTo>
                    <a:cubicBezTo>
                      <a:pt x="3778" y="707"/>
                      <a:pt x="3752" y="742"/>
                      <a:pt x="3719" y="775"/>
                    </a:cubicBezTo>
                    <a:cubicBezTo>
                      <a:pt x="3701" y="793"/>
                      <a:pt x="3682" y="809"/>
                      <a:pt x="3663" y="823"/>
                    </a:cubicBezTo>
                    <a:cubicBezTo>
                      <a:pt x="3644" y="837"/>
                      <a:pt x="3626" y="849"/>
                      <a:pt x="3609" y="858"/>
                    </a:cubicBezTo>
                    <a:cubicBezTo>
                      <a:pt x="3592" y="867"/>
                      <a:pt x="3578" y="873"/>
                      <a:pt x="3566" y="878"/>
                    </a:cubicBezTo>
                    <a:cubicBezTo>
                      <a:pt x="3554" y="883"/>
                      <a:pt x="3546" y="885"/>
                      <a:pt x="3542" y="885"/>
                    </a:cubicBezTo>
                    <a:cubicBezTo>
                      <a:pt x="3537" y="885"/>
                      <a:pt x="3534" y="885"/>
                      <a:pt x="3531" y="884"/>
                    </a:cubicBezTo>
                    <a:cubicBezTo>
                      <a:pt x="3528" y="883"/>
                      <a:pt x="3525" y="882"/>
                      <a:pt x="3522" y="880"/>
                    </a:cubicBezTo>
                    <a:cubicBezTo>
                      <a:pt x="3518" y="878"/>
                      <a:pt x="3515" y="875"/>
                      <a:pt x="3510" y="872"/>
                    </a:cubicBezTo>
                    <a:cubicBezTo>
                      <a:pt x="3506" y="868"/>
                      <a:pt x="3501" y="863"/>
                      <a:pt x="3496" y="858"/>
                    </a:cubicBezTo>
                    <a:cubicBezTo>
                      <a:pt x="3490" y="853"/>
                      <a:pt x="3486" y="848"/>
                      <a:pt x="3482" y="843"/>
                    </a:cubicBezTo>
                    <a:cubicBezTo>
                      <a:pt x="3479" y="839"/>
                      <a:pt x="3476" y="834"/>
                      <a:pt x="3475" y="831"/>
                    </a:cubicBezTo>
                    <a:cubicBezTo>
                      <a:pt x="3473" y="827"/>
                      <a:pt x="3473" y="823"/>
                      <a:pt x="3473" y="820"/>
                    </a:cubicBezTo>
                    <a:cubicBezTo>
                      <a:pt x="3474" y="818"/>
                      <a:pt x="3475" y="815"/>
                      <a:pt x="3477" y="813"/>
                    </a:cubicBezTo>
                    <a:cubicBezTo>
                      <a:pt x="3480" y="810"/>
                      <a:pt x="3487" y="807"/>
                      <a:pt x="3497" y="804"/>
                    </a:cubicBezTo>
                    <a:cubicBezTo>
                      <a:pt x="3508" y="802"/>
                      <a:pt x="3520" y="797"/>
                      <a:pt x="3536" y="791"/>
                    </a:cubicBezTo>
                    <a:cubicBezTo>
                      <a:pt x="3551" y="784"/>
                      <a:pt x="3568" y="775"/>
                      <a:pt x="3589" y="763"/>
                    </a:cubicBezTo>
                    <a:cubicBezTo>
                      <a:pt x="3609" y="751"/>
                      <a:pt x="3630" y="734"/>
                      <a:pt x="3652" y="712"/>
                    </a:cubicBezTo>
                    <a:cubicBezTo>
                      <a:pt x="3672" y="692"/>
                      <a:pt x="3688" y="670"/>
                      <a:pt x="3701" y="648"/>
                    </a:cubicBezTo>
                    <a:cubicBezTo>
                      <a:pt x="3713" y="626"/>
                      <a:pt x="3720" y="604"/>
                      <a:pt x="3722" y="581"/>
                    </a:cubicBezTo>
                    <a:cubicBezTo>
                      <a:pt x="3724" y="558"/>
                      <a:pt x="3721" y="536"/>
                      <a:pt x="3712" y="513"/>
                    </a:cubicBezTo>
                    <a:cubicBezTo>
                      <a:pt x="3703" y="490"/>
                      <a:pt x="3687" y="467"/>
                      <a:pt x="3665" y="445"/>
                    </a:cubicBezTo>
                    <a:cubicBezTo>
                      <a:pt x="3646" y="426"/>
                      <a:pt x="3626" y="412"/>
                      <a:pt x="3606" y="403"/>
                    </a:cubicBezTo>
                    <a:cubicBezTo>
                      <a:pt x="3585" y="395"/>
                      <a:pt x="3564" y="392"/>
                      <a:pt x="3542" y="395"/>
                    </a:cubicBezTo>
                    <a:cubicBezTo>
                      <a:pt x="3520" y="397"/>
                      <a:pt x="3497" y="406"/>
                      <a:pt x="3473" y="420"/>
                    </a:cubicBezTo>
                    <a:cubicBezTo>
                      <a:pt x="3450" y="434"/>
                      <a:pt x="3425" y="455"/>
                      <a:pt x="3398" y="481"/>
                    </a:cubicBezTo>
                    <a:cubicBezTo>
                      <a:pt x="3380" y="500"/>
                      <a:pt x="3365" y="517"/>
                      <a:pt x="3353" y="532"/>
                    </a:cubicBezTo>
                    <a:cubicBezTo>
                      <a:pt x="3341" y="547"/>
                      <a:pt x="3330" y="561"/>
                      <a:pt x="3318" y="572"/>
                    </a:cubicBezTo>
                    <a:cubicBezTo>
                      <a:pt x="3310" y="581"/>
                      <a:pt x="3302" y="585"/>
                      <a:pt x="3294" y="585"/>
                    </a:cubicBezTo>
                    <a:cubicBezTo>
                      <a:pt x="3286" y="584"/>
                      <a:pt x="3277" y="578"/>
                      <a:pt x="3265" y="567"/>
                    </a:cubicBezTo>
                    <a:lnTo>
                      <a:pt x="3024" y="326"/>
                    </a:lnTo>
                    <a:cubicBezTo>
                      <a:pt x="3014" y="315"/>
                      <a:pt x="3009" y="306"/>
                      <a:pt x="3008" y="296"/>
                    </a:cubicBezTo>
                    <a:cubicBezTo>
                      <a:pt x="3008" y="286"/>
                      <a:pt x="3013" y="277"/>
                      <a:pt x="3022" y="268"/>
                    </a:cubicBezTo>
                    <a:lnTo>
                      <a:pt x="3284" y="5"/>
                    </a:lnTo>
                    <a:cubicBezTo>
                      <a:pt x="3287" y="3"/>
                      <a:pt x="3290" y="1"/>
                      <a:pt x="3293" y="0"/>
                    </a:cubicBezTo>
                    <a:cubicBezTo>
                      <a:pt x="3297" y="0"/>
                      <a:pt x="3301" y="0"/>
                      <a:pt x="3305" y="1"/>
                    </a:cubicBezTo>
                    <a:cubicBezTo>
                      <a:pt x="3310" y="2"/>
                      <a:pt x="3314" y="4"/>
                      <a:pt x="3319" y="8"/>
                    </a:cubicBezTo>
                    <a:cubicBezTo>
                      <a:pt x="3324" y="12"/>
                      <a:pt x="3330" y="16"/>
                      <a:pt x="3336" y="22"/>
                    </a:cubicBezTo>
                    <a:cubicBezTo>
                      <a:pt x="3347" y="33"/>
                      <a:pt x="3354" y="43"/>
                      <a:pt x="3357" y="52"/>
                    </a:cubicBezTo>
                    <a:cubicBezTo>
                      <a:pt x="3360" y="61"/>
                      <a:pt x="3359" y="68"/>
                      <a:pt x="3354" y="74"/>
                    </a:cubicBezTo>
                    <a:lnTo>
                      <a:pt x="3142" y="286"/>
                    </a:lnTo>
                    <a:lnTo>
                      <a:pt x="3308" y="452"/>
                    </a:lnTo>
                    <a:cubicBezTo>
                      <a:pt x="3317" y="440"/>
                      <a:pt x="3327" y="429"/>
                      <a:pt x="3337" y="418"/>
                    </a:cubicBezTo>
                    <a:cubicBezTo>
                      <a:pt x="3347" y="407"/>
                      <a:pt x="3360" y="394"/>
                      <a:pt x="3374" y="380"/>
                    </a:cubicBezTo>
                    <a:cubicBezTo>
                      <a:pt x="3407" y="347"/>
                      <a:pt x="3439" y="323"/>
                      <a:pt x="3472" y="306"/>
                    </a:cubicBezTo>
                    <a:cubicBezTo>
                      <a:pt x="3504" y="290"/>
                      <a:pt x="3536" y="281"/>
                      <a:pt x="3567" y="280"/>
                    </a:cubicBezTo>
                    <a:cubicBezTo>
                      <a:pt x="3598" y="278"/>
                      <a:pt x="3629" y="284"/>
                      <a:pt x="3658" y="296"/>
                    </a:cubicBezTo>
                    <a:cubicBezTo>
                      <a:pt x="3688" y="309"/>
                      <a:pt x="3715" y="328"/>
                      <a:pt x="3741"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103"/>
              <p:cNvSpPr>
                <a:spLocks noEditPoints="1"/>
              </p:cNvSpPr>
              <p:nvPr/>
            </p:nvSpPr>
            <p:spPr bwMode="auto">
              <a:xfrm rot="18858746">
                <a:off x="4220375" y="4276725"/>
                <a:ext cx="381000" cy="387350"/>
              </a:xfrm>
              <a:custGeom>
                <a:avLst/>
                <a:gdLst>
                  <a:gd name="T0" fmla="*/ 638 w 4000"/>
                  <a:gd name="T1" fmla="*/ 4018 h 4078"/>
                  <a:gd name="T2" fmla="*/ 470 w 4000"/>
                  <a:gd name="T3" fmla="*/ 4063 h 4078"/>
                  <a:gd name="T4" fmla="*/ 570 w 4000"/>
                  <a:gd name="T5" fmla="*/ 3950 h 4078"/>
                  <a:gd name="T6" fmla="*/ 600 w 4000"/>
                  <a:gd name="T7" fmla="*/ 3632 h 4078"/>
                  <a:gd name="T8" fmla="*/ 313 w 4000"/>
                  <a:gd name="T9" fmla="*/ 3775 h 4078"/>
                  <a:gd name="T10" fmla="*/ 270 w 4000"/>
                  <a:gd name="T11" fmla="*/ 3708 h 4078"/>
                  <a:gd name="T12" fmla="*/ 299 w 4000"/>
                  <a:gd name="T13" fmla="*/ 3386 h 4078"/>
                  <a:gd name="T14" fmla="*/ 77 w 4000"/>
                  <a:gd name="T15" fmla="*/ 3581 h 4078"/>
                  <a:gd name="T16" fmla="*/ 13 w 4000"/>
                  <a:gd name="T17" fmla="*/ 3574 h 4078"/>
                  <a:gd name="T18" fmla="*/ 53 w 4000"/>
                  <a:gd name="T19" fmla="*/ 3401 h 4078"/>
                  <a:gd name="T20" fmla="*/ 459 w 4000"/>
                  <a:gd name="T21" fmla="*/ 3380 h 4078"/>
                  <a:gd name="T22" fmla="*/ 594 w 4000"/>
                  <a:gd name="T23" fmla="*/ 3523 h 4078"/>
                  <a:gd name="T24" fmla="*/ 1367 w 4000"/>
                  <a:gd name="T25" fmla="*/ 3277 h 4078"/>
                  <a:gd name="T26" fmla="*/ 1005 w 4000"/>
                  <a:gd name="T27" fmla="*/ 3580 h 4078"/>
                  <a:gd name="T28" fmla="*/ 662 w 4000"/>
                  <a:gd name="T29" fmla="*/ 2956 h 4078"/>
                  <a:gd name="T30" fmla="*/ 551 w 4000"/>
                  <a:gd name="T31" fmla="*/ 3129 h 4078"/>
                  <a:gd name="T32" fmla="*/ 599 w 4000"/>
                  <a:gd name="T33" fmla="*/ 2856 h 4078"/>
                  <a:gd name="T34" fmla="*/ 671 w 4000"/>
                  <a:gd name="T35" fmla="*/ 2807 h 4078"/>
                  <a:gd name="T36" fmla="*/ 1348 w 4000"/>
                  <a:gd name="T37" fmla="*/ 3237 h 4078"/>
                  <a:gd name="T38" fmla="*/ 1539 w 4000"/>
                  <a:gd name="T39" fmla="*/ 3108 h 4078"/>
                  <a:gd name="T40" fmla="*/ 1472 w 4000"/>
                  <a:gd name="T41" fmla="*/ 3065 h 4078"/>
                  <a:gd name="T42" fmla="*/ 1094 w 4000"/>
                  <a:gd name="T43" fmla="*/ 2672 h 4078"/>
                  <a:gd name="T44" fmla="*/ 1028 w 4000"/>
                  <a:gd name="T45" fmla="*/ 2621 h 4078"/>
                  <a:gd name="T46" fmla="*/ 1108 w 4000"/>
                  <a:gd name="T47" fmla="*/ 2345 h 4078"/>
                  <a:gd name="T48" fmla="*/ 1786 w 4000"/>
                  <a:gd name="T49" fmla="*/ 2735 h 4078"/>
                  <a:gd name="T50" fmla="*/ 2098 w 4000"/>
                  <a:gd name="T51" fmla="*/ 2066 h 4078"/>
                  <a:gd name="T52" fmla="*/ 2059 w 4000"/>
                  <a:gd name="T53" fmla="*/ 2601 h 4078"/>
                  <a:gd name="T54" fmla="*/ 1909 w 4000"/>
                  <a:gd name="T55" fmla="*/ 2614 h 4078"/>
                  <a:gd name="T56" fmla="*/ 1995 w 4000"/>
                  <a:gd name="T57" fmla="*/ 2536 h 4078"/>
                  <a:gd name="T58" fmla="*/ 1967 w 4000"/>
                  <a:gd name="T59" fmla="*/ 2200 h 4078"/>
                  <a:gd name="T60" fmla="*/ 1485 w 4000"/>
                  <a:gd name="T61" fmla="*/ 2202 h 4078"/>
                  <a:gd name="T62" fmla="*/ 1781 w 4000"/>
                  <a:gd name="T63" fmla="*/ 1821 h 4078"/>
                  <a:gd name="T64" fmla="*/ 1741 w 4000"/>
                  <a:gd name="T65" fmla="*/ 1922 h 4078"/>
                  <a:gd name="T66" fmla="*/ 1622 w 4000"/>
                  <a:gd name="T67" fmla="*/ 2203 h 4078"/>
                  <a:gd name="T68" fmla="*/ 1935 w 4000"/>
                  <a:gd name="T69" fmla="*/ 2055 h 4078"/>
                  <a:gd name="T70" fmla="*/ 2518 w 4000"/>
                  <a:gd name="T71" fmla="*/ 2107 h 4078"/>
                  <a:gd name="T72" fmla="*/ 1956 w 4000"/>
                  <a:gd name="T73" fmla="*/ 1532 h 4078"/>
                  <a:gd name="T74" fmla="*/ 2461 w 4000"/>
                  <a:gd name="T75" fmla="*/ 1601 h 4078"/>
                  <a:gd name="T76" fmla="*/ 2093 w 4000"/>
                  <a:gd name="T77" fmla="*/ 1480 h 4078"/>
                  <a:gd name="T78" fmla="*/ 2422 w 4000"/>
                  <a:gd name="T79" fmla="*/ 2002 h 4078"/>
                  <a:gd name="T80" fmla="*/ 2572 w 4000"/>
                  <a:gd name="T81" fmla="*/ 1731 h 4078"/>
                  <a:gd name="T82" fmla="*/ 3117 w 4000"/>
                  <a:gd name="T83" fmla="*/ 570 h 4078"/>
                  <a:gd name="T84" fmla="*/ 2812 w 4000"/>
                  <a:gd name="T85" fmla="*/ 803 h 4078"/>
                  <a:gd name="T86" fmla="*/ 3256 w 4000"/>
                  <a:gd name="T87" fmla="*/ 1239 h 4078"/>
                  <a:gd name="T88" fmla="*/ 3109 w 4000"/>
                  <a:gd name="T89" fmla="*/ 1003 h 4078"/>
                  <a:gd name="T90" fmla="*/ 3252 w 4000"/>
                  <a:gd name="T91" fmla="*/ 746 h 4078"/>
                  <a:gd name="T92" fmla="*/ 3554 w 4000"/>
                  <a:gd name="T93" fmla="*/ 1001 h 4078"/>
                  <a:gd name="T94" fmla="*/ 3278 w 4000"/>
                  <a:gd name="T95" fmla="*/ 1343 h 4078"/>
                  <a:gd name="T96" fmla="*/ 2718 w 4000"/>
                  <a:gd name="T97" fmla="*/ 771 h 4078"/>
                  <a:gd name="T98" fmla="*/ 3068 w 4000"/>
                  <a:gd name="T99" fmla="*/ 509 h 4078"/>
                  <a:gd name="T100" fmla="*/ 3889 w 4000"/>
                  <a:gd name="T101" fmla="*/ 776 h 4078"/>
                  <a:gd name="T102" fmla="*/ 3692 w 4000"/>
                  <a:gd name="T103" fmla="*/ 881 h 4078"/>
                  <a:gd name="T104" fmla="*/ 3647 w 4000"/>
                  <a:gd name="T105" fmla="*/ 814 h 4078"/>
                  <a:gd name="T106" fmla="*/ 3892 w 4000"/>
                  <a:gd name="T107" fmla="*/ 582 h 4078"/>
                  <a:gd name="T108" fmla="*/ 3569 w 4000"/>
                  <a:gd name="T109" fmla="*/ 482 h 4078"/>
                  <a:gd name="T110" fmla="*/ 3179 w 4000"/>
                  <a:gd name="T111" fmla="*/ 297 h 4078"/>
                  <a:gd name="T112" fmla="*/ 3506 w 4000"/>
                  <a:gd name="T113" fmla="*/ 23 h 4078"/>
                  <a:gd name="T114" fmla="*/ 3544 w 4000"/>
                  <a:gd name="T115" fmla="*/ 381 h 40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000" h="4078">
                    <a:moveTo>
                      <a:pt x="729" y="3580"/>
                    </a:moveTo>
                    <a:cubicBezTo>
                      <a:pt x="756" y="3607"/>
                      <a:pt x="776" y="3636"/>
                      <a:pt x="788" y="3667"/>
                    </a:cubicBezTo>
                    <a:cubicBezTo>
                      <a:pt x="800" y="3699"/>
                      <a:pt x="805" y="3731"/>
                      <a:pt x="803" y="3764"/>
                    </a:cubicBezTo>
                    <a:cubicBezTo>
                      <a:pt x="801" y="3798"/>
                      <a:pt x="791" y="3832"/>
                      <a:pt x="774" y="3866"/>
                    </a:cubicBezTo>
                    <a:cubicBezTo>
                      <a:pt x="756" y="3900"/>
                      <a:pt x="731" y="3934"/>
                      <a:pt x="698" y="3967"/>
                    </a:cubicBezTo>
                    <a:cubicBezTo>
                      <a:pt x="678" y="3986"/>
                      <a:pt x="658" y="4003"/>
                      <a:pt x="638" y="4018"/>
                    </a:cubicBezTo>
                    <a:cubicBezTo>
                      <a:pt x="617" y="4032"/>
                      <a:pt x="598" y="4043"/>
                      <a:pt x="580" y="4052"/>
                    </a:cubicBezTo>
                    <a:cubicBezTo>
                      <a:pt x="562" y="4061"/>
                      <a:pt x="547" y="4068"/>
                      <a:pt x="533" y="4072"/>
                    </a:cubicBezTo>
                    <a:cubicBezTo>
                      <a:pt x="519" y="4076"/>
                      <a:pt x="510" y="4078"/>
                      <a:pt x="506" y="4078"/>
                    </a:cubicBezTo>
                    <a:cubicBezTo>
                      <a:pt x="502" y="4078"/>
                      <a:pt x="498" y="4078"/>
                      <a:pt x="494" y="4077"/>
                    </a:cubicBezTo>
                    <a:cubicBezTo>
                      <a:pt x="491" y="4076"/>
                      <a:pt x="487" y="4075"/>
                      <a:pt x="483" y="4073"/>
                    </a:cubicBezTo>
                    <a:cubicBezTo>
                      <a:pt x="479" y="4070"/>
                      <a:pt x="475" y="4067"/>
                      <a:pt x="470" y="4063"/>
                    </a:cubicBezTo>
                    <a:cubicBezTo>
                      <a:pt x="465" y="4059"/>
                      <a:pt x="459" y="4054"/>
                      <a:pt x="453" y="4048"/>
                    </a:cubicBezTo>
                    <a:cubicBezTo>
                      <a:pt x="442" y="4037"/>
                      <a:pt x="435" y="4028"/>
                      <a:pt x="433" y="4022"/>
                    </a:cubicBezTo>
                    <a:cubicBezTo>
                      <a:pt x="431" y="4015"/>
                      <a:pt x="432" y="4010"/>
                      <a:pt x="436" y="4006"/>
                    </a:cubicBezTo>
                    <a:cubicBezTo>
                      <a:pt x="439" y="4003"/>
                      <a:pt x="447" y="4000"/>
                      <a:pt x="460" y="3996"/>
                    </a:cubicBezTo>
                    <a:cubicBezTo>
                      <a:pt x="474" y="3993"/>
                      <a:pt x="490" y="3988"/>
                      <a:pt x="508" y="3980"/>
                    </a:cubicBezTo>
                    <a:cubicBezTo>
                      <a:pt x="527" y="3973"/>
                      <a:pt x="547" y="3963"/>
                      <a:pt x="570" y="3950"/>
                    </a:cubicBezTo>
                    <a:cubicBezTo>
                      <a:pt x="592" y="3938"/>
                      <a:pt x="614" y="3921"/>
                      <a:pt x="635" y="3900"/>
                    </a:cubicBezTo>
                    <a:cubicBezTo>
                      <a:pt x="656" y="3879"/>
                      <a:pt x="671" y="3858"/>
                      <a:pt x="682" y="3837"/>
                    </a:cubicBezTo>
                    <a:cubicBezTo>
                      <a:pt x="692" y="3816"/>
                      <a:pt x="698" y="3796"/>
                      <a:pt x="699" y="3776"/>
                    </a:cubicBezTo>
                    <a:cubicBezTo>
                      <a:pt x="701" y="3756"/>
                      <a:pt x="697" y="3736"/>
                      <a:pt x="690" y="3718"/>
                    </a:cubicBezTo>
                    <a:cubicBezTo>
                      <a:pt x="682" y="3700"/>
                      <a:pt x="670" y="3683"/>
                      <a:pt x="655" y="3668"/>
                    </a:cubicBezTo>
                    <a:cubicBezTo>
                      <a:pt x="638" y="3651"/>
                      <a:pt x="620" y="3639"/>
                      <a:pt x="600" y="3632"/>
                    </a:cubicBezTo>
                    <a:cubicBezTo>
                      <a:pt x="579" y="3626"/>
                      <a:pt x="558" y="3624"/>
                      <a:pt x="535" y="3627"/>
                    </a:cubicBezTo>
                    <a:cubicBezTo>
                      <a:pt x="512" y="3631"/>
                      <a:pt x="488" y="3639"/>
                      <a:pt x="464" y="3653"/>
                    </a:cubicBezTo>
                    <a:cubicBezTo>
                      <a:pt x="440" y="3667"/>
                      <a:pt x="416" y="3686"/>
                      <a:pt x="391" y="3711"/>
                    </a:cubicBezTo>
                    <a:lnTo>
                      <a:pt x="333" y="3769"/>
                    </a:lnTo>
                    <a:cubicBezTo>
                      <a:pt x="330" y="3771"/>
                      <a:pt x="328" y="3773"/>
                      <a:pt x="324" y="3775"/>
                    </a:cubicBezTo>
                    <a:cubicBezTo>
                      <a:pt x="321" y="3776"/>
                      <a:pt x="317" y="3776"/>
                      <a:pt x="313" y="3775"/>
                    </a:cubicBezTo>
                    <a:cubicBezTo>
                      <a:pt x="308" y="3775"/>
                      <a:pt x="304" y="3773"/>
                      <a:pt x="299" y="3770"/>
                    </a:cubicBezTo>
                    <a:cubicBezTo>
                      <a:pt x="294" y="3767"/>
                      <a:pt x="288" y="3763"/>
                      <a:pt x="282" y="3756"/>
                    </a:cubicBezTo>
                    <a:cubicBezTo>
                      <a:pt x="276" y="3750"/>
                      <a:pt x="271" y="3745"/>
                      <a:pt x="268" y="3740"/>
                    </a:cubicBezTo>
                    <a:cubicBezTo>
                      <a:pt x="266" y="3736"/>
                      <a:pt x="264" y="3731"/>
                      <a:pt x="263" y="3727"/>
                    </a:cubicBezTo>
                    <a:cubicBezTo>
                      <a:pt x="263" y="3723"/>
                      <a:pt x="263" y="3720"/>
                      <a:pt x="264" y="3716"/>
                    </a:cubicBezTo>
                    <a:cubicBezTo>
                      <a:pt x="265" y="3713"/>
                      <a:pt x="267" y="3710"/>
                      <a:pt x="270" y="3708"/>
                    </a:cubicBezTo>
                    <a:lnTo>
                      <a:pt x="321" y="3656"/>
                    </a:lnTo>
                    <a:cubicBezTo>
                      <a:pt x="342" y="3636"/>
                      <a:pt x="357" y="3615"/>
                      <a:pt x="368" y="3594"/>
                    </a:cubicBezTo>
                    <a:cubicBezTo>
                      <a:pt x="379" y="3572"/>
                      <a:pt x="385" y="3551"/>
                      <a:pt x="386" y="3530"/>
                    </a:cubicBezTo>
                    <a:cubicBezTo>
                      <a:pt x="388" y="3509"/>
                      <a:pt x="385" y="3489"/>
                      <a:pt x="377" y="3470"/>
                    </a:cubicBezTo>
                    <a:cubicBezTo>
                      <a:pt x="369" y="3450"/>
                      <a:pt x="357" y="3432"/>
                      <a:pt x="340" y="3415"/>
                    </a:cubicBezTo>
                    <a:cubicBezTo>
                      <a:pt x="328" y="3403"/>
                      <a:pt x="314" y="3393"/>
                      <a:pt x="299" y="3386"/>
                    </a:cubicBezTo>
                    <a:cubicBezTo>
                      <a:pt x="284" y="3379"/>
                      <a:pt x="268" y="3375"/>
                      <a:pt x="252" y="3375"/>
                    </a:cubicBezTo>
                    <a:cubicBezTo>
                      <a:pt x="236" y="3374"/>
                      <a:pt x="219" y="3378"/>
                      <a:pt x="202" y="3386"/>
                    </a:cubicBezTo>
                    <a:cubicBezTo>
                      <a:pt x="185" y="3393"/>
                      <a:pt x="168" y="3405"/>
                      <a:pt x="152" y="3421"/>
                    </a:cubicBezTo>
                    <a:cubicBezTo>
                      <a:pt x="134" y="3439"/>
                      <a:pt x="121" y="3458"/>
                      <a:pt x="111" y="3478"/>
                    </a:cubicBezTo>
                    <a:cubicBezTo>
                      <a:pt x="102" y="3498"/>
                      <a:pt x="94" y="3517"/>
                      <a:pt x="89" y="3535"/>
                    </a:cubicBezTo>
                    <a:cubicBezTo>
                      <a:pt x="83" y="3553"/>
                      <a:pt x="80" y="3568"/>
                      <a:pt x="77" y="3581"/>
                    </a:cubicBezTo>
                    <a:cubicBezTo>
                      <a:pt x="75" y="3594"/>
                      <a:pt x="72" y="3602"/>
                      <a:pt x="69" y="3605"/>
                    </a:cubicBezTo>
                    <a:cubicBezTo>
                      <a:pt x="67" y="3607"/>
                      <a:pt x="65" y="3609"/>
                      <a:pt x="62" y="3610"/>
                    </a:cubicBezTo>
                    <a:cubicBezTo>
                      <a:pt x="60" y="3611"/>
                      <a:pt x="57" y="3611"/>
                      <a:pt x="54" y="3609"/>
                    </a:cubicBezTo>
                    <a:cubicBezTo>
                      <a:pt x="50" y="3608"/>
                      <a:pt x="46" y="3606"/>
                      <a:pt x="42" y="3602"/>
                    </a:cubicBezTo>
                    <a:cubicBezTo>
                      <a:pt x="37" y="3598"/>
                      <a:pt x="31" y="3593"/>
                      <a:pt x="25" y="3587"/>
                    </a:cubicBezTo>
                    <a:cubicBezTo>
                      <a:pt x="20" y="3582"/>
                      <a:pt x="16" y="3578"/>
                      <a:pt x="13" y="3574"/>
                    </a:cubicBezTo>
                    <a:cubicBezTo>
                      <a:pt x="10" y="3570"/>
                      <a:pt x="7" y="3566"/>
                      <a:pt x="6" y="3563"/>
                    </a:cubicBezTo>
                    <a:cubicBezTo>
                      <a:pt x="4" y="3559"/>
                      <a:pt x="3" y="3556"/>
                      <a:pt x="2" y="3553"/>
                    </a:cubicBezTo>
                    <a:cubicBezTo>
                      <a:pt x="1" y="3549"/>
                      <a:pt x="0" y="3545"/>
                      <a:pt x="0" y="3539"/>
                    </a:cubicBezTo>
                    <a:cubicBezTo>
                      <a:pt x="0" y="3533"/>
                      <a:pt x="2" y="3523"/>
                      <a:pt x="5" y="3509"/>
                    </a:cubicBezTo>
                    <a:cubicBezTo>
                      <a:pt x="9" y="3494"/>
                      <a:pt x="14" y="3478"/>
                      <a:pt x="22" y="3459"/>
                    </a:cubicBezTo>
                    <a:cubicBezTo>
                      <a:pt x="30" y="3441"/>
                      <a:pt x="40" y="3422"/>
                      <a:pt x="53" y="3401"/>
                    </a:cubicBezTo>
                    <a:cubicBezTo>
                      <a:pt x="67" y="3380"/>
                      <a:pt x="83" y="3360"/>
                      <a:pt x="103" y="3341"/>
                    </a:cubicBezTo>
                    <a:cubicBezTo>
                      <a:pt x="130" y="3313"/>
                      <a:pt x="158" y="3293"/>
                      <a:pt x="186" y="3279"/>
                    </a:cubicBezTo>
                    <a:cubicBezTo>
                      <a:pt x="213" y="3265"/>
                      <a:pt x="241" y="3258"/>
                      <a:pt x="268" y="3257"/>
                    </a:cubicBezTo>
                    <a:cubicBezTo>
                      <a:pt x="294" y="3256"/>
                      <a:pt x="320" y="3261"/>
                      <a:pt x="345" y="3272"/>
                    </a:cubicBezTo>
                    <a:cubicBezTo>
                      <a:pt x="370" y="3283"/>
                      <a:pt x="393" y="3299"/>
                      <a:pt x="414" y="3321"/>
                    </a:cubicBezTo>
                    <a:cubicBezTo>
                      <a:pt x="433" y="3339"/>
                      <a:pt x="448" y="3359"/>
                      <a:pt x="459" y="3380"/>
                    </a:cubicBezTo>
                    <a:cubicBezTo>
                      <a:pt x="470" y="3401"/>
                      <a:pt x="477" y="3422"/>
                      <a:pt x="480" y="3444"/>
                    </a:cubicBezTo>
                    <a:cubicBezTo>
                      <a:pt x="483" y="3466"/>
                      <a:pt x="482" y="3488"/>
                      <a:pt x="477" y="3511"/>
                    </a:cubicBezTo>
                    <a:cubicBezTo>
                      <a:pt x="472" y="3533"/>
                      <a:pt x="462" y="3555"/>
                      <a:pt x="447" y="3576"/>
                    </a:cubicBezTo>
                    <a:lnTo>
                      <a:pt x="448" y="3577"/>
                    </a:lnTo>
                    <a:cubicBezTo>
                      <a:pt x="471" y="3559"/>
                      <a:pt x="495" y="3545"/>
                      <a:pt x="520" y="3537"/>
                    </a:cubicBezTo>
                    <a:cubicBezTo>
                      <a:pt x="545" y="3528"/>
                      <a:pt x="570" y="3523"/>
                      <a:pt x="594" y="3523"/>
                    </a:cubicBezTo>
                    <a:cubicBezTo>
                      <a:pt x="619" y="3523"/>
                      <a:pt x="643" y="3528"/>
                      <a:pt x="666" y="3537"/>
                    </a:cubicBezTo>
                    <a:cubicBezTo>
                      <a:pt x="689" y="3547"/>
                      <a:pt x="710" y="3561"/>
                      <a:pt x="729" y="3580"/>
                    </a:cubicBezTo>
                    <a:close/>
                    <a:moveTo>
                      <a:pt x="1348" y="3237"/>
                    </a:moveTo>
                    <a:cubicBezTo>
                      <a:pt x="1354" y="3243"/>
                      <a:pt x="1358" y="3248"/>
                      <a:pt x="1361" y="3253"/>
                    </a:cubicBezTo>
                    <a:cubicBezTo>
                      <a:pt x="1365" y="3258"/>
                      <a:pt x="1367" y="3262"/>
                      <a:pt x="1367" y="3266"/>
                    </a:cubicBezTo>
                    <a:cubicBezTo>
                      <a:pt x="1368" y="3270"/>
                      <a:pt x="1368" y="3274"/>
                      <a:pt x="1367" y="3277"/>
                    </a:cubicBezTo>
                    <a:cubicBezTo>
                      <a:pt x="1367" y="3280"/>
                      <a:pt x="1365" y="3283"/>
                      <a:pt x="1363" y="3285"/>
                    </a:cubicBezTo>
                    <a:lnTo>
                      <a:pt x="1053" y="3595"/>
                    </a:lnTo>
                    <a:cubicBezTo>
                      <a:pt x="1051" y="3597"/>
                      <a:pt x="1048" y="3598"/>
                      <a:pt x="1045" y="3599"/>
                    </a:cubicBezTo>
                    <a:cubicBezTo>
                      <a:pt x="1042" y="3600"/>
                      <a:pt x="1039" y="3600"/>
                      <a:pt x="1035" y="3599"/>
                    </a:cubicBezTo>
                    <a:cubicBezTo>
                      <a:pt x="1031" y="3598"/>
                      <a:pt x="1026" y="3596"/>
                      <a:pt x="1021" y="3593"/>
                    </a:cubicBezTo>
                    <a:cubicBezTo>
                      <a:pt x="1016" y="3590"/>
                      <a:pt x="1011" y="3586"/>
                      <a:pt x="1005" y="3580"/>
                    </a:cubicBezTo>
                    <a:cubicBezTo>
                      <a:pt x="1000" y="3574"/>
                      <a:pt x="995" y="3569"/>
                      <a:pt x="992" y="3564"/>
                    </a:cubicBezTo>
                    <a:cubicBezTo>
                      <a:pt x="989" y="3559"/>
                      <a:pt x="987" y="3555"/>
                      <a:pt x="986" y="3551"/>
                    </a:cubicBezTo>
                    <a:cubicBezTo>
                      <a:pt x="985" y="3547"/>
                      <a:pt x="984" y="3543"/>
                      <a:pt x="985" y="3540"/>
                    </a:cubicBezTo>
                    <a:cubicBezTo>
                      <a:pt x="986" y="3537"/>
                      <a:pt x="987" y="3534"/>
                      <a:pt x="990" y="3531"/>
                    </a:cubicBezTo>
                    <a:lnTo>
                      <a:pt x="1113" y="3408"/>
                    </a:lnTo>
                    <a:lnTo>
                      <a:pt x="662" y="2956"/>
                    </a:lnTo>
                    <a:lnTo>
                      <a:pt x="616" y="3139"/>
                    </a:lnTo>
                    <a:cubicBezTo>
                      <a:pt x="613" y="3148"/>
                      <a:pt x="610" y="3155"/>
                      <a:pt x="607" y="3159"/>
                    </a:cubicBezTo>
                    <a:cubicBezTo>
                      <a:pt x="605" y="3163"/>
                      <a:pt x="601" y="3165"/>
                      <a:pt x="597" y="3165"/>
                    </a:cubicBezTo>
                    <a:cubicBezTo>
                      <a:pt x="593" y="3165"/>
                      <a:pt x="588" y="3164"/>
                      <a:pt x="583" y="3160"/>
                    </a:cubicBezTo>
                    <a:cubicBezTo>
                      <a:pt x="577" y="3156"/>
                      <a:pt x="571" y="3150"/>
                      <a:pt x="564" y="3143"/>
                    </a:cubicBezTo>
                    <a:cubicBezTo>
                      <a:pt x="559" y="3138"/>
                      <a:pt x="555" y="3134"/>
                      <a:pt x="551" y="3129"/>
                    </a:cubicBezTo>
                    <a:cubicBezTo>
                      <a:pt x="548" y="3125"/>
                      <a:pt x="546" y="3122"/>
                      <a:pt x="544" y="3118"/>
                    </a:cubicBezTo>
                    <a:cubicBezTo>
                      <a:pt x="543" y="3115"/>
                      <a:pt x="542" y="3111"/>
                      <a:pt x="542" y="3108"/>
                    </a:cubicBezTo>
                    <a:cubicBezTo>
                      <a:pt x="542" y="3104"/>
                      <a:pt x="542" y="3100"/>
                      <a:pt x="543" y="3096"/>
                    </a:cubicBezTo>
                    <a:lnTo>
                      <a:pt x="592" y="2872"/>
                    </a:lnTo>
                    <a:cubicBezTo>
                      <a:pt x="592" y="2869"/>
                      <a:pt x="593" y="2867"/>
                      <a:pt x="594" y="2865"/>
                    </a:cubicBezTo>
                    <a:cubicBezTo>
                      <a:pt x="596" y="2862"/>
                      <a:pt x="597" y="2859"/>
                      <a:pt x="599" y="2856"/>
                    </a:cubicBezTo>
                    <a:cubicBezTo>
                      <a:pt x="602" y="2853"/>
                      <a:pt x="604" y="2849"/>
                      <a:pt x="608" y="2845"/>
                    </a:cubicBezTo>
                    <a:cubicBezTo>
                      <a:pt x="611" y="2841"/>
                      <a:pt x="616" y="2837"/>
                      <a:pt x="621" y="2831"/>
                    </a:cubicBezTo>
                    <a:cubicBezTo>
                      <a:pt x="629" y="2824"/>
                      <a:pt x="635" y="2818"/>
                      <a:pt x="641" y="2814"/>
                    </a:cubicBezTo>
                    <a:cubicBezTo>
                      <a:pt x="646" y="2809"/>
                      <a:pt x="651" y="2806"/>
                      <a:pt x="655" y="2805"/>
                    </a:cubicBezTo>
                    <a:cubicBezTo>
                      <a:pt x="658" y="2803"/>
                      <a:pt x="662" y="2803"/>
                      <a:pt x="664" y="2803"/>
                    </a:cubicBezTo>
                    <a:cubicBezTo>
                      <a:pt x="667" y="2804"/>
                      <a:pt x="669" y="2805"/>
                      <a:pt x="671" y="2807"/>
                    </a:cubicBezTo>
                    <a:lnTo>
                      <a:pt x="1192" y="3329"/>
                    </a:lnTo>
                    <a:lnTo>
                      <a:pt x="1300" y="3221"/>
                    </a:lnTo>
                    <a:cubicBezTo>
                      <a:pt x="1302" y="3219"/>
                      <a:pt x="1305" y="3217"/>
                      <a:pt x="1309" y="3217"/>
                    </a:cubicBezTo>
                    <a:cubicBezTo>
                      <a:pt x="1312" y="3216"/>
                      <a:pt x="1316" y="3216"/>
                      <a:pt x="1320" y="3217"/>
                    </a:cubicBezTo>
                    <a:cubicBezTo>
                      <a:pt x="1324" y="3218"/>
                      <a:pt x="1328" y="3221"/>
                      <a:pt x="1333" y="3224"/>
                    </a:cubicBezTo>
                    <a:cubicBezTo>
                      <a:pt x="1338" y="3227"/>
                      <a:pt x="1343" y="3231"/>
                      <a:pt x="1348" y="3237"/>
                    </a:cubicBezTo>
                    <a:close/>
                    <a:moveTo>
                      <a:pt x="1835" y="2750"/>
                    </a:moveTo>
                    <a:cubicBezTo>
                      <a:pt x="1840" y="2756"/>
                      <a:pt x="1845" y="2762"/>
                      <a:pt x="1848" y="2767"/>
                    </a:cubicBezTo>
                    <a:cubicBezTo>
                      <a:pt x="1851" y="2771"/>
                      <a:pt x="1853" y="2776"/>
                      <a:pt x="1854" y="2780"/>
                    </a:cubicBezTo>
                    <a:cubicBezTo>
                      <a:pt x="1855" y="2784"/>
                      <a:pt x="1855" y="2787"/>
                      <a:pt x="1854" y="2790"/>
                    </a:cubicBezTo>
                    <a:cubicBezTo>
                      <a:pt x="1853" y="2793"/>
                      <a:pt x="1851" y="2796"/>
                      <a:pt x="1849" y="2798"/>
                    </a:cubicBezTo>
                    <a:lnTo>
                      <a:pt x="1539" y="3108"/>
                    </a:lnTo>
                    <a:cubicBezTo>
                      <a:pt x="1537" y="3110"/>
                      <a:pt x="1535" y="3112"/>
                      <a:pt x="1532" y="3112"/>
                    </a:cubicBezTo>
                    <a:cubicBezTo>
                      <a:pt x="1529" y="3113"/>
                      <a:pt x="1525" y="3113"/>
                      <a:pt x="1521" y="3112"/>
                    </a:cubicBezTo>
                    <a:cubicBezTo>
                      <a:pt x="1517" y="3112"/>
                      <a:pt x="1513" y="3110"/>
                      <a:pt x="1508" y="3107"/>
                    </a:cubicBezTo>
                    <a:cubicBezTo>
                      <a:pt x="1503" y="3104"/>
                      <a:pt x="1497" y="3099"/>
                      <a:pt x="1492" y="3093"/>
                    </a:cubicBezTo>
                    <a:cubicBezTo>
                      <a:pt x="1486" y="3088"/>
                      <a:pt x="1482" y="3083"/>
                      <a:pt x="1479" y="3078"/>
                    </a:cubicBezTo>
                    <a:cubicBezTo>
                      <a:pt x="1476" y="3073"/>
                      <a:pt x="1474" y="3069"/>
                      <a:pt x="1472" y="3065"/>
                    </a:cubicBezTo>
                    <a:cubicBezTo>
                      <a:pt x="1471" y="3061"/>
                      <a:pt x="1471" y="3057"/>
                      <a:pt x="1472" y="3054"/>
                    </a:cubicBezTo>
                    <a:cubicBezTo>
                      <a:pt x="1472" y="3050"/>
                      <a:pt x="1474" y="3047"/>
                      <a:pt x="1476" y="3045"/>
                    </a:cubicBezTo>
                    <a:lnTo>
                      <a:pt x="1600" y="2921"/>
                    </a:lnTo>
                    <a:lnTo>
                      <a:pt x="1149" y="2470"/>
                    </a:lnTo>
                    <a:lnTo>
                      <a:pt x="1102" y="2653"/>
                    </a:lnTo>
                    <a:cubicBezTo>
                      <a:pt x="1100" y="2662"/>
                      <a:pt x="1097" y="2668"/>
                      <a:pt x="1094" y="2672"/>
                    </a:cubicBezTo>
                    <a:cubicBezTo>
                      <a:pt x="1091" y="2676"/>
                      <a:pt x="1088" y="2679"/>
                      <a:pt x="1083" y="2679"/>
                    </a:cubicBezTo>
                    <a:cubicBezTo>
                      <a:pt x="1079" y="2679"/>
                      <a:pt x="1075" y="2677"/>
                      <a:pt x="1069" y="2673"/>
                    </a:cubicBezTo>
                    <a:cubicBezTo>
                      <a:pt x="1064" y="2669"/>
                      <a:pt x="1058" y="2664"/>
                      <a:pt x="1051" y="2657"/>
                    </a:cubicBezTo>
                    <a:cubicBezTo>
                      <a:pt x="1045" y="2652"/>
                      <a:pt x="1041" y="2647"/>
                      <a:pt x="1038" y="2643"/>
                    </a:cubicBezTo>
                    <a:cubicBezTo>
                      <a:pt x="1035" y="2639"/>
                      <a:pt x="1032" y="2635"/>
                      <a:pt x="1031" y="2632"/>
                    </a:cubicBezTo>
                    <a:cubicBezTo>
                      <a:pt x="1029" y="2628"/>
                      <a:pt x="1029" y="2625"/>
                      <a:pt x="1028" y="2621"/>
                    </a:cubicBezTo>
                    <a:cubicBezTo>
                      <a:pt x="1028" y="2618"/>
                      <a:pt x="1029" y="2614"/>
                      <a:pt x="1030" y="2609"/>
                    </a:cubicBezTo>
                    <a:lnTo>
                      <a:pt x="1079" y="2385"/>
                    </a:lnTo>
                    <a:cubicBezTo>
                      <a:pt x="1079" y="2383"/>
                      <a:pt x="1080" y="2381"/>
                      <a:pt x="1081" y="2378"/>
                    </a:cubicBezTo>
                    <a:cubicBezTo>
                      <a:pt x="1082" y="2376"/>
                      <a:pt x="1084" y="2373"/>
                      <a:pt x="1086" y="2369"/>
                    </a:cubicBezTo>
                    <a:cubicBezTo>
                      <a:pt x="1088" y="2366"/>
                      <a:pt x="1091" y="2362"/>
                      <a:pt x="1094" y="2359"/>
                    </a:cubicBezTo>
                    <a:cubicBezTo>
                      <a:pt x="1098" y="2355"/>
                      <a:pt x="1102" y="2350"/>
                      <a:pt x="1108" y="2345"/>
                    </a:cubicBezTo>
                    <a:cubicBezTo>
                      <a:pt x="1115" y="2337"/>
                      <a:pt x="1122" y="2332"/>
                      <a:pt x="1127" y="2327"/>
                    </a:cubicBezTo>
                    <a:cubicBezTo>
                      <a:pt x="1133" y="2323"/>
                      <a:pt x="1137" y="2320"/>
                      <a:pt x="1141" y="2318"/>
                    </a:cubicBezTo>
                    <a:cubicBezTo>
                      <a:pt x="1145" y="2317"/>
                      <a:pt x="1148" y="2316"/>
                      <a:pt x="1151" y="2317"/>
                    </a:cubicBezTo>
                    <a:cubicBezTo>
                      <a:pt x="1153" y="2318"/>
                      <a:pt x="1156" y="2319"/>
                      <a:pt x="1157" y="2321"/>
                    </a:cubicBezTo>
                    <a:lnTo>
                      <a:pt x="1679" y="2842"/>
                    </a:lnTo>
                    <a:lnTo>
                      <a:pt x="1786" y="2735"/>
                    </a:lnTo>
                    <a:cubicBezTo>
                      <a:pt x="1788" y="2732"/>
                      <a:pt x="1791" y="2731"/>
                      <a:pt x="1795" y="2730"/>
                    </a:cubicBezTo>
                    <a:cubicBezTo>
                      <a:pt x="1799" y="2729"/>
                      <a:pt x="1802" y="2730"/>
                      <a:pt x="1806" y="2731"/>
                    </a:cubicBezTo>
                    <a:cubicBezTo>
                      <a:pt x="1810" y="2732"/>
                      <a:pt x="1815" y="2734"/>
                      <a:pt x="1819" y="2737"/>
                    </a:cubicBezTo>
                    <a:cubicBezTo>
                      <a:pt x="1824" y="2741"/>
                      <a:pt x="1829" y="2745"/>
                      <a:pt x="1835" y="2750"/>
                    </a:cubicBezTo>
                    <a:close/>
                    <a:moveTo>
                      <a:pt x="2024" y="1983"/>
                    </a:moveTo>
                    <a:cubicBezTo>
                      <a:pt x="2050" y="2009"/>
                      <a:pt x="2074" y="2036"/>
                      <a:pt x="2098" y="2066"/>
                    </a:cubicBezTo>
                    <a:cubicBezTo>
                      <a:pt x="2121" y="2095"/>
                      <a:pt x="2141" y="2126"/>
                      <a:pt x="2158" y="2157"/>
                    </a:cubicBezTo>
                    <a:cubicBezTo>
                      <a:pt x="2175" y="2189"/>
                      <a:pt x="2188" y="2221"/>
                      <a:pt x="2197" y="2255"/>
                    </a:cubicBezTo>
                    <a:cubicBezTo>
                      <a:pt x="2205" y="2289"/>
                      <a:pt x="2208" y="2323"/>
                      <a:pt x="2206" y="2358"/>
                    </a:cubicBezTo>
                    <a:cubicBezTo>
                      <a:pt x="2203" y="2392"/>
                      <a:pt x="2193" y="2427"/>
                      <a:pt x="2176" y="2462"/>
                    </a:cubicBezTo>
                    <a:cubicBezTo>
                      <a:pt x="2159" y="2497"/>
                      <a:pt x="2134" y="2531"/>
                      <a:pt x="2099" y="2566"/>
                    </a:cubicBezTo>
                    <a:cubicBezTo>
                      <a:pt x="2086" y="2579"/>
                      <a:pt x="2073" y="2591"/>
                      <a:pt x="2059" y="2601"/>
                    </a:cubicBezTo>
                    <a:cubicBezTo>
                      <a:pt x="2045" y="2612"/>
                      <a:pt x="2031" y="2621"/>
                      <a:pt x="2019" y="2629"/>
                    </a:cubicBezTo>
                    <a:cubicBezTo>
                      <a:pt x="2007" y="2636"/>
                      <a:pt x="1996" y="2642"/>
                      <a:pt x="1986" y="2646"/>
                    </a:cubicBezTo>
                    <a:cubicBezTo>
                      <a:pt x="1977" y="2650"/>
                      <a:pt x="1969" y="2652"/>
                      <a:pt x="1963" y="2652"/>
                    </a:cubicBezTo>
                    <a:cubicBezTo>
                      <a:pt x="1957" y="2653"/>
                      <a:pt x="1951" y="2651"/>
                      <a:pt x="1945" y="2648"/>
                    </a:cubicBezTo>
                    <a:cubicBezTo>
                      <a:pt x="1939" y="2644"/>
                      <a:pt x="1932" y="2639"/>
                      <a:pt x="1924" y="2631"/>
                    </a:cubicBezTo>
                    <a:cubicBezTo>
                      <a:pt x="1917" y="2624"/>
                      <a:pt x="1912" y="2618"/>
                      <a:pt x="1909" y="2614"/>
                    </a:cubicBezTo>
                    <a:cubicBezTo>
                      <a:pt x="1905" y="2609"/>
                      <a:pt x="1903" y="2606"/>
                      <a:pt x="1902" y="2603"/>
                    </a:cubicBezTo>
                    <a:cubicBezTo>
                      <a:pt x="1901" y="2600"/>
                      <a:pt x="1900" y="2597"/>
                      <a:pt x="1901" y="2594"/>
                    </a:cubicBezTo>
                    <a:cubicBezTo>
                      <a:pt x="1902" y="2592"/>
                      <a:pt x="1904" y="2590"/>
                      <a:pt x="1906" y="2587"/>
                    </a:cubicBezTo>
                    <a:cubicBezTo>
                      <a:pt x="1910" y="2584"/>
                      <a:pt x="1916" y="2580"/>
                      <a:pt x="1924" y="2576"/>
                    </a:cubicBezTo>
                    <a:cubicBezTo>
                      <a:pt x="1932" y="2572"/>
                      <a:pt x="1943" y="2567"/>
                      <a:pt x="1955" y="2561"/>
                    </a:cubicBezTo>
                    <a:cubicBezTo>
                      <a:pt x="1967" y="2554"/>
                      <a:pt x="1980" y="2546"/>
                      <a:pt x="1995" y="2536"/>
                    </a:cubicBezTo>
                    <a:cubicBezTo>
                      <a:pt x="2010" y="2525"/>
                      <a:pt x="2025" y="2512"/>
                      <a:pt x="2041" y="2497"/>
                    </a:cubicBezTo>
                    <a:cubicBezTo>
                      <a:pt x="2070" y="2467"/>
                      <a:pt x="2090" y="2436"/>
                      <a:pt x="2100" y="2403"/>
                    </a:cubicBezTo>
                    <a:cubicBezTo>
                      <a:pt x="2110" y="2371"/>
                      <a:pt x="2112" y="2338"/>
                      <a:pt x="2106" y="2305"/>
                    </a:cubicBezTo>
                    <a:cubicBezTo>
                      <a:pt x="2100" y="2272"/>
                      <a:pt x="2088" y="2240"/>
                      <a:pt x="2069" y="2208"/>
                    </a:cubicBezTo>
                    <a:cubicBezTo>
                      <a:pt x="2050" y="2176"/>
                      <a:pt x="2027" y="2145"/>
                      <a:pt x="2000" y="2117"/>
                    </a:cubicBezTo>
                    <a:cubicBezTo>
                      <a:pt x="1993" y="2142"/>
                      <a:pt x="1982" y="2170"/>
                      <a:pt x="1967" y="2200"/>
                    </a:cubicBezTo>
                    <a:cubicBezTo>
                      <a:pt x="1952" y="2230"/>
                      <a:pt x="1929" y="2260"/>
                      <a:pt x="1900" y="2289"/>
                    </a:cubicBezTo>
                    <a:cubicBezTo>
                      <a:pt x="1867" y="2322"/>
                      <a:pt x="1835" y="2345"/>
                      <a:pt x="1803" y="2359"/>
                    </a:cubicBezTo>
                    <a:cubicBezTo>
                      <a:pt x="1772" y="2372"/>
                      <a:pt x="1741" y="2378"/>
                      <a:pt x="1712" y="2376"/>
                    </a:cubicBezTo>
                    <a:cubicBezTo>
                      <a:pt x="1683" y="2374"/>
                      <a:pt x="1655" y="2365"/>
                      <a:pt x="1627" y="2350"/>
                    </a:cubicBezTo>
                    <a:cubicBezTo>
                      <a:pt x="1600" y="2334"/>
                      <a:pt x="1574" y="2314"/>
                      <a:pt x="1548" y="2289"/>
                    </a:cubicBezTo>
                    <a:cubicBezTo>
                      <a:pt x="1522" y="2262"/>
                      <a:pt x="1501" y="2233"/>
                      <a:pt x="1485" y="2202"/>
                    </a:cubicBezTo>
                    <a:cubicBezTo>
                      <a:pt x="1469" y="2171"/>
                      <a:pt x="1460" y="2138"/>
                      <a:pt x="1458" y="2104"/>
                    </a:cubicBezTo>
                    <a:cubicBezTo>
                      <a:pt x="1456" y="2070"/>
                      <a:pt x="1462" y="2035"/>
                      <a:pt x="1477" y="1999"/>
                    </a:cubicBezTo>
                    <a:cubicBezTo>
                      <a:pt x="1491" y="1963"/>
                      <a:pt x="1516" y="1928"/>
                      <a:pt x="1551" y="1893"/>
                    </a:cubicBezTo>
                    <a:cubicBezTo>
                      <a:pt x="1575" y="1868"/>
                      <a:pt x="1600" y="1849"/>
                      <a:pt x="1626" y="1836"/>
                    </a:cubicBezTo>
                    <a:cubicBezTo>
                      <a:pt x="1651" y="1824"/>
                      <a:pt x="1677" y="1816"/>
                      <a:pt x="1703" y="1814"/>
                    </a:cubicBezTo>
                    <a:cubicBezTo>
                      <a:pt x="1728" y="1812"/>
                      <a:pt x="1754" y="1814"/>
                      <a:pt x="1781" y="1821"/>
                    </a:cubicBezTo>
                    <a:cubicBezTo>
                      <a:pt x="1807" y="1828"/>
                      <a:pt x="1834" y="1839"/>
                      <a:pt x="1861" y="1854"/>
                    </a:cubicBezTo>
                    <a:cubicBezTo>
                      <a:pt x="1888" y="1869"/>
                      <a:pt x="1915" y="1887"/>
                      <a:pt x="1943" y="1909"/>
                    </a:cubicBezTo>
                    <a:cubicBezTo>
                      <a:pt x="1970" y="1931"/>
                      <a:pt x="1997" y="1956"/>
                      <a:pt x="2024" y="1983"/>
                    </a:cubicBezTo>
                    <a:close/>
                    <a:moveTo>
                      <a:pt x="1935" y="2055"/>
                    </a:moveTo>
                    <a:cubicBezTo>
                      <a:pt x="1896" y="2016"/>
                      <a:pt x="1861" y="1985"/>
                      <a:pt x="1829" y="1964"/>
                    </a:cubicBezTo>
                    <a:cubicBezTo>
                      <a:pt x="1797" y="1942"/>
                      <a:pt x="1767" y="1928"/>
                      <a:pt x="1741" y="1922"/>
                    </a:cubicBezTo>
                    <a:cubicBezTo>
                      <a:pt x="1714" y="1915"/>
                      <a:pt x="1690" y="1916"/>
                      <a:pt x="1668" y="1923"/>
                    </a:cubicBezTo>
                    <a:cubicBezTo>
                      <a:pt x="1646" y="1930"/>
                      <a:pt x="1625" y="1944"/>
                      <a:pt x="1606" y="1963"/>
                    </a:cubicBezTo>
                    <a:cubicBezTo>
                      <a:pt x="1586" y="1983"/>
                      <a:pt x="1573" y="2003"/>
                      <a:pt x="1566" y="2025"/>
                    </a:cubicBezTo>
                    <a:cubicBezTo>
                      <a:pt x="1559" y="2046"/>
                      <a:pt x="1557" y="2067"/>
                      <a:pt x="1560" y="2088"/>
                    </a:cubicBezTo>
                    <a:cubicBezTo>
                      <a:pt x="1563" y="2109"/>
                      <a:pt x="1570" y="2130"/>
                      <a:pt x="1581" y="2149"/>
                    </a:cubicBezTo>
                    <a:cubicBezTo>
                      <a:pt x="1592" y="2169"/>
                      <a:pt x="1606" y="2187"/>
                      <a:pt x="1622" y="2203"/>
                    </a:cubicBezTo>
                    <a:cubicBezTo>
                      <a:pt x="1640" y="2221"/>
                      <a:pt x="1659" y="2235"/>
                      <a:pt x="1677" y="2247"/>
                    </a:cubicBezTo>
                    <a:cubicBezTo>
                      <a:pt x="1696" y="2258"/>
                      <a:pt x="1715" y="2264"/>
                      <a:pt x="1734" y="2266"/>
                    </a:cubicBezTo>
                    <a:cubicBezTo>
                      <a:pt x="1753" y="2268"/>
                      <a:pt x="1772" y="2265"/>
                      <a:pt x="1791" y="2257"/>
                    </a:cubicBezTo>
                    <a:cubicBezTo>
                      <a:pt x="1811" y="2249"/>
                      <a:pt x="1831" y="2234"/>
                      <a:pt x="1851" y="2214"/>
                    </a:cubicBezTo>
                    <a:cubicBezTo>
                      <a:pt x="1874" y="2191"/>
                      <a:pt x="1893" y="2166"/>
                      <a:pt x="1907" y="2138"/>
                    </a:cubicBezTo>
                    <a:cubicBezTo>
                      <a:pt x="1922" y="2109"/>
                      <a:pt x="1931" y="2082"/>
                      <a:pt x="1935" y="2055"/>
                    </a:cubicBezTo>
                    <a:close/>
                    <a:moveTo>
                      <a:pt x="2536" y="1515"/>
                    </a:moveTo>
                    <a:cubicBezTo>
                      <a:pt x="2582" y="1560"/>
                      <a:pt x="2620" y="1606"/>
                      <a:pt x="2650" y="1650"/>
                    </a:cubicBezTo>
                    <a:cubicBezTo>
                      <a:pt x="2681" y="1695"/>
                      <a:pt x="2701" y="1739"/>
                      <a:pt x="2712" y="1783"/>
                    </a:cubicBezTo>
                    <a:cubicBezTo>
                      <a:pt x="2722" y="1827"/>
                      <a:pt x="2721" y="1870"/>
                      <a:pt x="2709" y="1911"/>
                    </a:cubicBezTo>
                    <a:cubicBezTo>
                      <a:pt x="2697" y="1953"/>
                      <a:pt x="2671" y="1994"/>
                      <a:pt x="2632" y="2033"/>
                    </a:cubicBezTo>
                    <a:cubicBezTo>
                      <a:pt x="2595" y="2070"/>
                      <a:pt x="2557" y="2095"/>
                      <a:pt x="2518" y="2107"/>
                    </a:cubicBezTo>
                    <a:cubicBezTo>
                      <a:pt x="2479" y="2120"/>
                      <a:pt x="2439" y="2121"/>
                      <a:pt x="2397" y="2110"/>
                    </a:cubicBezTo>
                    <a:cubicBezTo>
                      <a:pt x="2356" y="2100"/>
                      <a:pt x="2313" y="2079"/>
                      <a:pt x="2269" y="2048"/>
                    </a:cubicBezTo>
                    <a:cubicBezTo>
                      <a:pt x="2224" y="2017"/>
                      <a:pt x="2178" y="1977"/>
                      <a:pt x="2129" y="1928"/>
                    </a:cubicBezTo>
                    <a:cubicBezTo>
                      <a:pt x="2084" y="1883"/>
                      <a:pt x="2046" y="1838"/>
                      <a:pt x="2015" y="1793"/>
                    </a:cubicBezTo>
                    <a:cubicBezTo>
                      <a:pt x="1985" y="1747"/>
                      <a:pt x="1964" y="1703"/>
                      <a:pt x="1954" y="1660"/>
                    </a:cubicBezTo>
                    <a:cubicBezTo>
                      <a:pt x="1943" y="1616"/>
                      <a:pt x="1944" y="1573"/>
                      <a:pt x="1956" y="1532"/>
                    </a:cubicBezTo>
                    <a:cubicBezTo>
                      <a:pt x="1968" y="1490"/>
                      <a:pt x="1994" y="1450"/>
                      <a:pt x="2033" y="1410"/>
                    </a:cubicBezTo>
                    <a:cubicBezTo>
                      <a:pt x="2071" y="1373"/>
                      <a:pt x="2109" y="1348"/>
                      <a:pt x="2148" y="1336"/>
                    </a:cubicBezTo>
                    <a:cubicBezTo>
                      <a:pt x="2186" y="1323"/>
                      <a:pt x="2227" y="1322"/>
                      <a:pt x="2268" y="1333"/>
                    </a:cubicBezTo>
                    <a:cubicBezTo>
                      <a:pt x="2309" y="1343"/>
                      <a:pt x="2352" y="1364"/>
                      <a:pt x="2397" y="1395"/>
                    </a:cubicBezTo>
                    <a:cubicBezTo>
                      <a:pt x="2441" y="1426"/>
                      <a:pt x="2488" y="1466"/>
                      <a:pt x="2536" y="1515"/>
                    </a:cubicBezTo>
                    <a:close/>
                    <a:moveTo>
                      <a:pt x="2461" y="1601"/>
                    </a:moveTo>
                    <a:cubicBezTo>
                      <a:pt x="2432" y="1571"/>
                      <a:pt x="2404" y="1546"/>
                      <a:pt x="2378" y="1525"/>
                    </a:cubicBezTo>
                    <a:cubicBezTo>
                      <a:pt x="2353" y="1503"/>
                      <a:pt x="2329" y="1486"/>
                      <a:pt x="2307" y="1472"/>
                    </a:cubicBezTo>
                    <a:cubicBezTo>
                      <a:pt x="2284" y="1458"/>
                      <a:pt x="2264" y="1448"/>
                      <a:pt x="2244" y="1441"/>
                    </a:cubicBezTo>
                    <a:cubicBezTo>
                      <a:pt x="2224" y="1435"/>
                      <a:pt x="2206" y="1432"/>
                      <a:pt x="2188" y="1433"/>
                    </a:cubicBezTo>
                    <a:cubicBezTo>
                      <a:pt x="2171" y="1433"/>
                      <a:pt x="2154" y="1438"/>
                      <a:pt x="2138" y="1446"/>
                    </a:cubicBezTo>
                    <a:cubicBezTo>
                      <a:pt x="2123" y="1454"/>
                      <a:pt x="2108" y="1465"/>
                      <a:pt x="2093" y="1480"/>
                    </a:cubicBezTo>
                    <a:cubicBezTo>
                      <a:pt x="2067" y="1506"/>
                      <a:pt x="2052" y="1533"/>
                      <a:pt x="2048" y="1561"/>
                    </a:cubicBezTo>
                    <a:cubicBezTo>
                      <a:pt x="2044" y="1590"/>
                      <a:pt x="2048" y="1619"/>
                      <a:pt x="2060" y="1650"/>
                    </a:cubicBezTo>
                    <a:cubicBezTo>
                      <a:pt x="2072" y="1681"/>
                      <a:pt x="2091" y="1712"/>
                      <a:pt x="2116" y="1744"/>
                    </a:cubicBezTo>
                    <a:cubicBezTo>
                      <a:pt x="2142" y="1776"/>
                      <a:pt x="2171" y="1809"/>
                      <a:pt x="2204" y="1842"/>
                    </a:cubicBezTo>
                    <a:cubicBezTo>
                      <a:pt x="2248" y="1886"/>
                      <a:pt x="2288" y="1922"/>
                      <a:pt x="2324" y="1948"/>
                    </a:cubicBezTo>
                    <a:cubicBezTo>
                      <a:pt x="2360" y="1974"/>
                      <a:pt x="2392" y="1992"/>
                      <a:pt x="2422" y="2002"/>
                    </a:cubicBezTo>
                    <a:cubicBezTo>
                      <a:pt x="2451" y="2012"/>
                      <a:pt x="2478" y="2013"/>
                      <a:pt x="2502" y="2007"/>
                    </a:cubicBezTo>
                    <a:cubicBezTo>
                      <a:pt x="2527" y="2000"/>
                      <a:pt x="2550" y="1986"/>
                      <a:pt x="2572" y="1964"/>
                    </a:cubicBezTo>
                    <a:cubicBezTo>
                      <a:pt x="2589" y="1947"/>
                      <a:pt x="2601" y="1929"/>
                      <a:pt x="2609" y="1910"/>
                    </a:cubicBezTo>
                    <a:cubicBezTo>
                      <a:pt x="2616" y="1892"/>
                      <a:pt x="2619" y="1873"/>
                      <a:pt x="2619" y="1853"/>
                    </a:cubicBezTo>
                    <a:cubicBezTo>
                      <a:pt x="2618" y="1834"/>
                      <a:pt x="2613" y="1814"/>
                      <a:pt x="2605" y="1793"/>
                    </a:cubicBezTo>
                    <a:cubicBezTo>
                      <a:pt x="2597" y="1773"/>
                      <a:pt x="2586" y="1752"/>
                      <a:pt x="2572" y="1731"/>
                    </a:cubicBezTo>
                    <a:cubicBezTo>
                      <a:pt x="2558" y="1710"/>
                      <a:pt x="2542" y="1688"/>
                      <a:pt x="2523" y="1667"/>
                    </a:cubicBezTo>
                    <a:cubicBezTo>
                      <a:pt x="2504" y="1645"/>
                      <a:pt x="2483" y="1623"/>
                      <a:pt x="2461" y="1601"/>
                    </a:cubicBezTo>
                    <a:close/>
                    <a:moveTo>
                      <a:pt x="3093" y="529"/>
                    </a:moveTo>
                    <a:cubicBezTo>
                      <a:pt x="3099" y="535"/>
                      <a:pt x="3104" y="540"/>
                      <a:pt x="3108" y="545"/>
                    </a:cubicBezTo>
                    <a:cubicBezTo>
                      <a:pt x="3111" y="550"/>
                      <a:pt x="3114" y="555"/>
                      <a:pt x="3116" y="559"/>
                    </a:cubicBezTo>
                    <a:cubicBezTo>
                      <a:pt x="3118" y="563"/>
                      <a:pt x="3118" y="567"/>
                      <a:pt x="3117" y="570"/>
                    </a:cubicBezTo>
                    <a:cubicBezTo>
                      <a:pt x="3117" y="573"/>
                      <a:pt x="3116" y="576"/>
                      <a:pt x="3113" y="578"/>
                    </a:cubicBezTo>
                    <a:cubicBezTo>
                      <a:pt x="3110" y="581"/>
                      <a:pt x="3101" y="585"/>
                      <a:pt x="3086" y="587"/>
                    </a:cubicBezTo>
                    <a:cubicBezTo>
                      <a:pt x="3072" y="590"/>
                      <a:pt x="3054" y="595"/>
                      <a:pt x="3033" y="602"/>
                    </a:cubicBezTo>
                    <a:cubicBezTo>
                      <a:pt x="3011" y="610"/>
                      <a:pt x="2988" y="621"/>
                      <a:pt x="2962" y="635"/>
                    </a:cubicBezTo>
                    <a:cubicBezTo>
                      <a:pt x="2936" y="649"/>
                      <a:pt x="2909" y="670"/>
                      <a:pt x="2882" y="697"/>
                    </a:cubicBezTo>
                    <a:cubicBezTo>
                      <a:pt x="2849" y="730"/>
                      <a:pt x="2826" y="765"/>
                      <a:pt x="2812" y="803"/>
                    </a:cubicBezTo>
                    <a:cubicBezTo>
                      <a:pt x="2798" y="841"/>
                      <a:pt x="2792" y="880"/>
                      <a:pt x="2795" y="919"/>
                    </a:cubicBezTo>
                    <a:cubicBezTo>
                      <a:pt x="2798" y="958"/>
                      <a:pt x="2809" y="997"/>
                      <a:pt x="2829" y="1035"/>
                    </a:cubicBezTo>
                    <a:cubicBezTo>
                      <a:pt x="2848" y="1074"/>
                      <a:pt x="2875" y="1110"/>
                      <a:pt x="2909" y="1144"/>
                    </a:cubicBezTo>
                    <a:cubicBezTo>
                      <a:pt x="2947" y="1182"/>
                      <a:pt x="2986" y="1211"/>
                      <a:pt x="3026" y="1229"/>
                    </a:cubicBezTo>
                    <a:cubicBezTo>
                      <a:pt x="3065" y="1248"/>
                      <a:pt x="3105" y="1258"/>
                      <a:pt x="3144" y="1260"/>
                    </a:cubicBezTo>
                    <a:cubicBezTo>
                      <a:pt x="3182" y="1261"/>
                      <a:pt x="3220" y="1254"/>
                      <a:pt x="3256" y="1239"/>
                    </a:cubicBezTo>
                    <a:cubicBezTo>
                      <a:pt x="3292" y="1224"/>
                      <a:pt x="3326" y="1200"/>
                      <a:pt x="3357" y="1170"/>
                    </a:cubicBezTo>
                    <a:cubicBezTo>
                      <a:pt x="3375" y="1151"/>
                      <a:pt x="3392" y="1130"/>
                      <a:pt x="3406" y="1107"/>
                    </a:cubicBezTo>
                    <a:cubicBezTo>
                      <a:pt x="3420" y="1084"/>
                      <a:pt x="3431" y="1060"/>
                      <a:pt x="3438" y="1035"/>
                    </a:cubicBezTo>
                    <a:lnTo>
                      <a:pt x="3266" y="862"/>
                    </a:lnTo>
                    <a:lnTo>
                      <a:pt x="3128" y="999"/>
                    </a:lnTo>
                    <a:cubicBezTo>
                      <a:pt x="3123" y="1005"/>
                      <a:pt x="3116" y="1006"/>
                      <a:pt x="3109" y="1003"/>
                    </a:cubicBezTo>
                    <a:cubicBezTo>
                      <a:pt x="3101" y="1001"/>
                      <a:pt x="3091" y="994"/>
                      <a:pt x="3080" y="983"/>
                    </a:cubicBezTo>
                    <a:cubicBezTo>
                      <a:pt x="3075" y="977"/>
                      <a:pt x="3070" y="972"/>
                      <a:pt x="3066" y="967"/>
                    </a:cubicBezTo>
                    <a:cubicBezTo>
                      <a:pt x="3063" y="962"/>
                      <a:pt x="3060" y="958"/>
                      <a:pt x="3059" y="954"/>
                    </a:cubicBezTo>
                    <a:cubicBezTo>
                      <a:pt x="3058" y="950"/>
                      <a:pt x="3058" y="947"/>
                      <a:pt x="3058" y="944"/>
                    </a:cubicBezTo>
                    <a:cubicBezTo>
                      <a:pt x="3059" y="940"/>
                      <a:pt x="3061" y="938"/>
                      <a:pt x="3063" y="935"/>
                    </a:cubicBezTo>
                    <a:lnTo>
                      <a:pt x="3252" y="746"/>
                    </a:lnTo>
                    <a:cubicBezTo>
                      <a:pt x="3255" y="743"/>
                      <a:pt x="3259" y="740"/>
                      <a:pt x="3264" y="738"/>
                    </a:cubicBezTo>
                    <a:cubicBezTo>
                      <a:pt x="3268" y="736"/>
                      <a:pt x="3273" y="735"/>
                      <a:pt x="3278" y="734"/>
                    </a:cubicBezTo>
                    <a:cubicBezTo>
                      <a:pt x="3284" y="734"/>
                      <a:pt x="3289" y="735"/>
                      <a:pt x="3295" y="738"/>
                    </a:cubicBezTo>
                    <a:cubicBezTo>
                      <a:pt x="3301" y="741"/>
                      <a:pt x="3306" y="745"/>
                      <a:pt x="3312" y="751"/>
                    </a:cubicBezTo>
                    <a:lnTo>
                      <a:pt x="3538" y="977"/>
                    </a:lnTo>
                    <a:cubicBezTo>
                      <a:pt x="3546" y="985"/>
                      <a:pt x="3551" y="993"/>
                      <a:pt x="3554" y="1001"/>
                    </a:cubicBezTo>
                    <a:cubicBezTo>
                      <a:pt x="3558" y="1010"/>
                      <a:pt x="3557" y="1021"/>
                      <a:pt x="3552" y="1034"/>
                    </a:cubicBezTo>
                    <a:cubicBezTo>
                      <a:pt x="3548" y="1047"/>
                      <a:pt x="3541" y="1064"/>
                      <a:pt x="3532" y="1083"/>
                    </a:cubicBezTo>
                    <a:cubicBezTo>
                      <a:pt x="3524" y="1102"/>
                      <a:pt x="3514" y="1121"/>
                      <a:pt x="3502" y="1140"/>
                    </a:cubicBezTo>
                    <a:cubicBezTo>
                      <a:pt x="3491" y="1158"/>
                      <a:pt x="3479" y="1176"/>
                      <a:pt x="3465" y="1193"/>
                    </a:cubicBezTo>
                    <a:cubicBezTo>
                      <a:pt x="3452" y="1211"/>
                      <a:pt x="3437" y="1227"/>
                      <a:pt x="3422" y="1242"/>
                    </a:cubicBezTo>
                    <a:cubicBezTo>
                      <a:pt x="3377" y="1287"/>
                      <a:pt x="3328" y="1321"/>
                      <a:pt x="3278" y="1343"/>
                    </a:cubicBezTo>
                    <a:cubicBezTo>
                      <a:pt x="3228" y="1365"/>
                      <a:pt x="3177" y="1375"/>
                      <a:pt x="3126" y="1374"/>
                    </a:cubicBezTo>
                    <a:cubicBezTo>
                      <a:pt x="3075" y="1372"/>
                      <a:pt x="3024" y="1360"/>
                      <a:pt x="2974" y="1336"/>
                    </a:cubicBezTo>
                    <a:cubicBezTo>
                      <a:pt x="2925" y="1313"/>
                      <a:pt x="2877" y="1279"/>
                      <a:pt x="2832" y="1233"/>
                    </a:cubicBezTo>
                    <a:cubicBezTo>
                      <a:pt x="2785" y="1186"/>
                      <a:pt x="2749" y="1137"/>
                      <a:pt x="2725" y="1084"/>
                    </a:cubicBezTo>
                    <a:cubicBezTo>
                      <a:pt x="2701" y="1032"/>
                      <a:pt x="2689" y="979"/>
                      <a:pt x="2688" y="926"/>
                    </a:cubicBezTo>
                    <a:cubicBezTo>
                      <a:pt x="2687" y="874"/>
                      <a:pt x="2697" y="822"/>
                      <a:pt x="2718" y="771"/>
                    </a:cubicBezTo>
                    <a:cubicBezTo>
                      <a:pt x="2740" y="720"/>
                      <a:pt x="2772" y="672"/>
                      <a:pt x="2816" y="628"/>
                    </a:cubicBezTo>
                    <a:cubicBezTo>
                      <a:pt x="2839" y="605"/>
                      <a:pt x="2862" y="586"/>
                      <a:pt x="2886" y="570"/>
                    </a:cubicBezTo>
                    <a:cubicBezTo>
                      <a:pt x="2910" y="554"/>
                      <a:pt x="2932" y="541"/>
                      <a:pt x="2953" y="531"/>
                    </a:cubicBezTo>
                    <a:cubicBezTo>
                      <a:pt x="2974" y="521"/>
                      <a:pt x="2992" y="514"/>
                      <a:pt x="3009" y="510"/>
                    </a:cubicBezTo>
                    <a:cubicBezTo>
                      <a:pt x="3026" y="506"/>
                      <a:pt x="3038" y="503"/>
                      <a:pt x="3046" y="503"/>
                    </a:cubicBezTo>
                    <a:cubicBezTo>
                      <a:pt x="3054" y="503"/>
                      <a:pt x="3062" y="505"/>
                      <a:pt x="3068" y="509"/>
                    </a:cubicBezTo>
                    <a:cubicBezTo>
                      <a:pt x="3075" y="513"/>
                      <a:pt x="3083" y="519"/>
                      <a:pt x="3093" y="529"/>
                    </a:cubicBezTo>
                    <a:close/>
                    <a:moveTo>
                      <a:pt x="3911" y="355"/>
                    </a:moveTo>
                    <a:cubicBezTo>
                      <a:pt x="3943" y="387"/>
                      <a:pt x="3966" y="420"/>
                      <a:pt x="3980" y="456"/>
                    </a:cubicBezTo>
                    <a:cubicBezTo>
                      <a:pt x="3994" y="491"/>
                      <a:pt x="4000" y="527"/>
                      <a:pt x="3997" y="564"/>
                    </a:cubicBezTo>
                    <a:cubicBezTo>
                      <a:pt x="3994" y="600"/>
                      <a:pt x="3984" y="637"/>
                      <a:pt x="3966" y="672"/>
                    </a:cubicBezTo>
                    <a:cubicBezTo>
                      <a:pt x="3948" y="708"/>
                      <a:pt x="3922" y="743"/>
                      <a:pt x="3889" y="776"/>
                    </a:cubicBezTo>
                    <a:cubicBezTo>
                      <a:pt x="3871" y="794"/>
                      <a:pt x="3852" y="810"/>
                      <a:pt x="3833" y="824"/>
                    </a:cubicBezTo>
                    <a:cubicBezTo>
                      <a:pt x="3814" y="838"/>
                      <a:pt x="3796" y="850"/>
                      <a:pt x="3779" y="859"/>
                    </a:cubicBezTo>
                    <a:cubicBezTo>
                      <a:pt x="3763" y="868"/>
                      <a:pt x="3748" y="874"/>
                      <a:pt x="3736" y="879"/>
                    </a:cubicBezTo>
                    <a:cubicBezTo>
                      <a:pt x="3724" y="884"/>
                      <a:pt x="3716" y="886"/>
                      <a:pt x="3712" y="886"/>
                    </a:cubicBezTo>
                    <a:cubicBezTo>
                      <a:pt x="3707" y="886"/>
                      <a:pt x="3704" y="886"/>
                      <a:pt x="3701" y="885"/>
                    </a:cubicBezTo>
                    <a:cubicBezTo>
                      <a:pt x="3698" y="884"/>
                      <a:pt x="3695" y="883"/>
                      <a:pt x="3692" y="881"/>
                    </a:cubicBezTo>
                    <a:cubicBezTo>
                      <a:pt x="3689" y="879"/>
                      <a:pt x="3685" y="876"/>
                      <a:pt x="3680" y="873"/>
                    </a:cubicBezTo>
                    <a:cubicBezTo>
                      <a:pt x="3676" y="869"/>
                      <a:pt x="3671" y="864"/>
                      <a:pt x="3666" y="859"/>
                    </a:cubicBezTo>
                    <a:cubicBezTo>
                      <a:pt x="3661" y="854"/>
                      <a:pt x="3656" y="849"/>
                      <a:pt x="3652" y="844"/>
                    </a:cubicBezTo>
                    <a:cubicBezTo>
                      <a:pt x="3649" y="840"/>
                      <a:pt x="3646" y="835"/>
                      <a:pt x="3645" y="832"/>
                    </a:cubicBezTo>
                    <a:cubicBezTo>
                      <a:pt x="3644" y="828"/>
                      <a:pt x="3643" y="824"/>
                      <a:pt x="3644" y="821"/>
                    </a:cubicBezTo>
                    <a:cubicBezTo>
                      <a:pt x="3644" y="819"/>
                      <a:pt x="3645" y="816"/>
                      <a:pt x="3647" y="814"/>
                    </a:cubicBezTo>
                    <a:cubicBezTo>
                      <a:pt x="3650" y="811"/>
                      <a:pt x="3657" y="808"/>
                      <a:pt x="3667" y="805"/>
                    </a:cubicBezTo>
                    <a:cubicBezTo>
                      <a:pt x="3678" y="803"/>
                      <a:pt x="3690" y="798"/>
                      <a:pt x="3706" y="792"/>
                    </a:cubicBezTo>
                    <a:cubicBezTo>
                      <a:pt x="3721" y="785"/>
                      <a:pt x="3739" y="776"/>
                      <a:pt x="3759" y="764"/>
                    </a:cubicBezTo>
                    <a:cubicBezTo>
                      <a:pt x="3779" y="752"/>
                      <a:pt x="3800" y="735"/>
                      <a:pt x="3822" y="713"/>
                    </a:cubicBezTo>
                    <a:cubicBezTo>
                      <a:pt x="3842" y="693"/>
                      <a:pt x="3859" y="671"/>
                      <a:pt x="3871" y="649"/>
                    </a:cubicBezTo>
                    <a:cubicBezTo>
                      <a:pt x="3883" y="627"/>
                      <a:pt x="3890" y="605"/>
                      <a:pt x="3892" y="582"/>
                    </a:cubicBezTo>
                    <a:cubicBezTo>
                      <a:pt x="3894" y="559"/>
                      <a:pt x="3891" y="537"/>
                      <a:pt x="3882" y="514"/>
                    </a:cubicBezTo>
                    <a:cubicBezTo>
                      <a:pt x="3873" y="491"/>
                      <a:pt x="3858" y="468"/>
                      <a:pt x="3835" y="446"/>
                    </a:cubicBezTo>
                    <a:cubicBezTo>
                      <a:pt x="3816" y="427"/>
                      <a:pt x="3796" y="413"/>
                      <a:pt x="3776" y="404"/>
                    </a:cubicBezTo>
                    <a:cubicBezTo>
                      <a:pt x="3755" y="396"/>
                      <a:pt x="3734" y="393"/>
                      <a:pt x="3712" y="396"/>
                    </a:cubicBezTo>
                    <a:cubicBezTo>
                      <a:pt x="3690" y="398"/>
                      <a:pt x="3667" y="407"/>
                      <a:pt x="3644" y="421"/>
                    </a:cubicBezTo>
                    <a:cubicBezTo>
                      <a:pt x="3620" y="435"/>
                      <a:pt x="3595" y="456"/>
                      <a:pt x="3569" y="482"/>
                    </a:cubicBezTo>
                    <a:cubicBezTo>
                      <a:pt x="3550" y="501"/>
                      <a:pt x="3535" y="518"/>
                      <a:pt x="3523" y="533"/>
                    </a:cubicBezTo>
                    <a:cubicBezTo>
                      <a:pt x="3512" y="548"/>
                      <a:pt x="3500" y="562"/>
                      <a:pt x="3488" y="573"/>
                    </a:cubicBezTo>
                    <a:cubicBezTo>
                      <a:pt x="3480" y="582"/>
                      <a:pt x="3472" y="586"/>
                      <a:pt x="3464" y="586"/>
                    </a:cubicBezTo>
                    <a:cubicBezTo>
                      <a:pt x="3456" y="585"/>
                      <a:pt x="3447" y="579"/>
                      <a:pt x="3436" y="568"/>
                    </a:cubicBezTo>
                    <a:lnTo>
                      <a:pt x="3194" y="326"/>
                    </a:lnTo>
                    <a:cubicBezTo>
                      <a:pt x="3184" y="316"/>
                      <a:pt x="3179" y="307"/>
                      <a:pt x="3179" y="297"/>
                    </a:cubicBezTo>
                    <a:cubicBezTo>
                      <a:pt x="3178" y="287"/>
                      <a:pt x="3183" y="278"/>
                      <a:pt x="3192" y="269"/>
                    </a:cubicBezTo>
                    <a:lnTo>
                      <a:pt x="3454" y="6"/>
                    </a:lnTo>
                    <a:cubicBezTo>
                      <a:pt x="3457" y="4"/>
                      <a:pt x="3460" y="2"/>
                      <a:pt x="3464" y="1"/>
                    </a:cubicBezTo>
                    <a:cubicBezTo>
                      <a:pt x="3467" y="0"/>
                      <a:pt x="3471" y="1"/>
                      <a:pt x="3475" y="2"/>
                    </a:cubicBezTo>
                    <a:cubicBezTo>
                      <a:pt x="3480" y="3"/>
                      <a:pt x="3484" y="5"/>
                      <a:pt x="3489" y="9"/>
                    </a:cubicBezTo>
                    <a:cubicBezTo>
                      <a:pt x="3495" y="12"/>
                      <a:pt x="3500" y="17"/>
                      <a:pt x="3506" y="23"/>
                    </a:cubicBezTo>
                    <a:cubicBezTo>
                      <a:pt x="3517" y="34"/>
                      <a:pt x="3524" y="44"/>
                      <a:pt x="3527" y="53"/>
                    </a:cubicBezTo>
                    <a:cubicBezTo>
                      <a:pt x="3530" y="62"/>
                      <a:pt x="3529" y="69"/>
                      <a:pt x="3524" y="74"/>
                    </a:cubicBezTo>
                    <a:lnTo>
                      <a:pt x="3312" y="287"/>
                    </a:lnTo>
                    <a:lnTo>
                      <a:pt x="3478" y="453"/>
                    </a:lnTo>
                    <a:cubicBezTo>
                      <a:pt x="3487" y="441"/>
                      <a:pt x="3497" y="430"/>
                      <a:pt x="3507" y="419"/>
                    </a:cubicBezTo>
                    <a:cubicBezTo>
                      <a:pt x="3518" y="408"/>
                      <a:pt x="3530" y="395"/>
                      <a:pt x="3544" y="381"/>
                    </a:cubicBezTo>
                    <a:cubicBezTo>
                      <a:pt x="3577" y="348"/>
                      <a:pt x="3609" y="324"/>
                      <a:pt x="3642" y="307"/>
                    </a:cubicBezTo>
                    <a:cubicBezTo>
                      <a:pt x="3674" y="291"/>
                      <a:pt x="3706" y="282"/>
                      <a:pt x="3737" y="281"/>
                    </a:cubicBezTo>
                    <a:cubicBezTo>
                      <a:pt x="3769" y="279"/>
                      <a:pt x="3799" y="285"/>
                      <a:pt x="3828" y="297"/>
                    </a:cubicBezTo>
                    <a:cubicBezTo>
                      <a:pt x="3858" y="310"/>
                      <a:pt x="3885" y="329"/>
                      <a:pt x="3911" y="355"/>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104"/>
              <p:cNvSpPr>
                <a:spLocks noEditPoints="1"/>
              </p:cNvSpPr>
              <p:nvPr/>
            </p:nvSpPr>
            <p:spPr bwMode="auto">
              <a:xfrm rot="18858746">
                <a:off x="4421988" y="4297363"/>
                <a:ext cx="379413" cy="387350"/>
              </a:xfrm>
              <a:custGeom>
                <a:avLst/>
                <a:gdLst>
                  <a:gd name="T0" fmla="*/ 637 w 3988"/>
                  <a:gd name="T1" fmla="*/ 4006 h 4067"/>
                  <a:gd name="T2" fmla="*/ 470 w 3988"/>
                  <a:gd name="T3" fmla="*/ 4052 h 4067"/>
                  <a:gd name="T4" fmla="*/ 569 w 3988"/>
                  <a:gd name="T5" fmla="*/ 3939 h 4067"/>
                  <a:gd name="T6" fmla="*/ 599 w 3988"/>
                  <a:gd name="T7" fmla="*/ 3621 h 4067"/>
                  <a:gd name="T8" fmla="*/ 312 w 3988"/>
                  <a:gd name="T9" fmla="*/ 3764 h 4067"/>
                  <a:gd name="T10" fmla="*/ 269 w 3988"/>
                  <a:gd name="T11" fmla="*/ 3696 h 4067"/>
                  <a:gd name="T12" fmla="*/ 299 w 3988"/>
                  <a:gd name="T13" fmla="*/ 3374 h 4067"/>
                  <a:gd name="T14" fmla="*/ 77 w 3988"/>
                  <a:gd name="T15" fmla="*/ 3570 h 4067"/>
                  <a:gd name="T16" fmla="*/ 13 w 3988"/>
                  <a:gd name="T17" fmla="*/ 3562 h 4067"/>
                  <a:gd name="T18" fmla="*/ 53 w 3988"/>
                  <a:gd name="T19" fmla="*/ 3390 h 4067"/>
                  <a:gd name="T20" fmla="*/ 459 w 3988"/>
                  <a:gd name="T21" fmla="*/ 3368 h 4067"/>
                  <a:gd name="T22" fmla="*/ 594 w 3988"/>
                  <a:gd name="T23" fmla="*/ 3512 h 4067"/>
                  <a:gd name="T24" fmla="*/ 1367 w 3988"/>
                  <a:gd name="T25" fmla="*/ 3265 h 4067"/>
                  <a:gd name="T26" fmla="*/ 1005 w 3988"/>
                  <a:gd name="T27" fmla="*/ 3568 h 4067"/>
                  <a:gd name="T28" fmla="*/ 662 w 3988"/>
                  <a:gd name="T29" fmla="*/ 2945 h 4067"/>
                  <a:gd name="T30" fmla="*/ 551 w 3988"/>
                  <a:gd name="T31" fmla="*/ 3118 h 4067"/>
                  <a:gd name="T32" fmla="*/ 599 w 3988"/>
                  <a:gd name="T33" fmla="*/ 2844 h 4067"/>
                  <a:gd name="T34" fmla="*/ 671 w 3988"/>
                  <a:gd name="T35" fmla="*/ 2796 h 4067"/>
                  <a:gd name="T36" fmla="*/ 1348 w 3988"/>
                  <a:gd name="T37" fmla="*/ 3225 h 4067"/>
                  <a:gd name="T38" fmla="*/ 1539 w 3988"/>
                  <a:gd name="T39" fmla="*/ 3097 h 4067"/>
                  <a:gd name="T40" fmla="*/ 1472 w 3988"/>
                  <a:gd name="T41" fmla="*/ 3053 h 4067"/>
                  <a:gd name="T42" fmla="*/ 1094 w 3988"/>
                  <a:gd name="T43" fmla="*/ 2661 h 4067"/>
                  <a:gd name="T44" fmla="*/ 1028 w 3988"/>
                  <a:gd name="T45" fmla="*/ 2610 h 4067"/>
                  <a:gd name="T46" fmla="*/ 1107 w 3988"/>
                  <a:gd name="T47" fmla="*/ 2333 h 4067"/>
                  <a:gd name="T48" fmla="*/ 1786 w 3988"/>
                  <a:gd name="T49" fmla="*/ 2723 h 4067"/>
                  <a:gd name="T50" fmla="*/ 2097 w 3988"/>
                  <a:gd name="T51" fmla="*/ 2054 h 4067"/>
                  <a:gd name="T52" fmla="*/ 2058 w 3988"/>
                  <a:gd name="T53" fmla="*/ 2590 h 4067"/>
                  <a:gd name="T54" fmla="*/ 1908 w 3988"/>
                  <a:gd name="T55" fmla="*/ 2602 h 4067"/>
                  <a:gd name="T56" fmla="*/ 1995 w 3988"/>
                  <a:gd name="T57" fmla="*/ 2524 h 4067"/>
                  <a:gd name="T58" fmla="*/ 1966 w 3988"/>
                  <a:gd name="T59" fmla="*/ 2189 h 4067"/>
                  <a:gd name="T60" fmla="*/ 1484 w 3988"/>
                  <a:gd name="T61" fmla="*/ 2191 h 4067"/>
                  <a:gd name="T62" fmla="*/ 1781 w 3988"/>
                  <a:gd name="T63" fmla="*/ 1809 h 4067"/>
                  <a:gd name="T64" fmla="*/ 1740 w 3988"/>
                  <a:gd name="T65" fmla="*/ 1910 h 4067"/>
                  <a:gd name="T66" fmla="*/ 1622 w 3988"/>
                  <a:gd name="T67" fmla="*/ 2191 h 4067"/>
                  <a:gd name="T68" fmla="*/ 1935 w 3988"/>
                  <a:gd name="T69" fmla="*/ 2043 h 4067"/>
                  <a:gd name="T70" fmla="*/ 2517 w 3988"/>
                  <a:gd name="T71" fmla="*/ 2096 h 4067"/>
                  <a:gd name="T72" fmla="*/ 1956 w 3988"/>
                  <a:gd name="T73" fmla="*/ 1520 h 4067"/>
                  <a:gd name="T74" fmla="*/ 2461 w 3988"/>
                  <a:gd name="T75" fmla="*/ 1590 h 4067"/>
                  <a:gd name="T76" fmla="*/ 2093 w 3988"/>
                  <a:gd name="T77" fmla="*/ 1468 h 4067"/>
                  <a:gd name="T78" fmla="*/ 2421 w 3988"/>
                  <a:gd name="T79" fmla="*/ 1991 h 4067"/>
                  <a:gd name="T80" fmla="*/ 2571 w 3988"/>
                  <a:gd name="T81" fmla="*/ 1719 h 4067"/>
                  <a:gd name="T82" fmla="*/ 3568 w 3988"/>
                  <a:gd name="T83" fmla="*/ 1071 h 4067"/>
                  <a:gd name="T84" fmla="*/ 3234 w 3988"/>
                  <a:gd name="T85" fmla="*/ 852 h 4067"/>
                  <a:gd name="T86" fmla="*/ 3202 w 3988"/>
                  <a:gd name="T87" fmla="*/ 1439 h 4067"/>
                  <a:gd name="T88" fmla="*/ 2574 w 3988"/>
                  <a:gd name="T89" fmla="*/ 886 h 4067"/>
                  <a:gd name="T90" fmla="*/ 2649 w 3988"/>
                  <a:gd name="T91" fmla="*/ 811 h 4067"/>
                  <a:gd name="T92" fmla="*/ 2925 w 3988"/>
                  <a:gd name="T93" fmla="*/ 527 h 4067"/>
                  <a:gd name="T94" fmla="*/ 3006 w 3988"/>
                  <a:gd name="T95" fmla="*/ 467 h 4067"/>
                  <a:gd name="T96" fmla="*/ 3877 w 3988"/>
                  <a:gd name="T97" fmla="*/ 776 h 4067"/>
                  <a:gd name="T98" fmla="*/ 3680 w 3988"/>
                  <a:gd name="T99" fmla="*/ 881 h 4067"/>
                  <a:gd name="T100" fmla="*/ 3636 w 3988"/>
                  <a:gd name="T101" fmla="*/ 814 h 4067"/>
                  <a:gd name="T102" fmla="*/ 3880 w 3988"/>
                  <a:gd name="T103" fmla="*/ 582 h 4067"/>
                  <a:gd name="T104" fmla="*/ 3557 w 3988"/>
                  <a:gd name="T105" fmla="*/ 482 h 4067"/>
                  <a:gd name="T106" fmla="*/ 3167 w 3988"/>
                  <a:gd name="T107" fmla="*/ 297 h 4067"/>
                  <a:gd name="T108" fmla="*/ 3494 w 3988"/>
                  <a:gd name="T109" fmla="*/ 23 h 4067"/>
                  <a:gd name="T110" fmla="*/ 3532 w 3988"/>
                  <a:gd name="T111" fmla="*/ 381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88" h="4067">
                    <a:moveTo>
                      <a:pt x="728" y="3568"/>
                    </a:moveTo>
                    <a:cubicBezTo>
                      <a:pt x="755" y="3595"/>
                      <a:pt x="775" y="3625"/>
                      <a:pt x="788" y="3656"/>
                    </a:cubicBezTo>
                    <a:cubicBezTo>
                      <a:pt x="800" y="3687"/>
                      <a:pt x="805" y="3720"/>
                      <a:pt x="803" y="3753"/>
                    </a:cubicBezTo>
                    <a:cubicBezTo>
                      <a:pt x="801" y="3786"/>
                      <a:pt x="791" y="3820"/>
                      <a:pt x="773" y="3855"/>
                    </a:cubicBezTo>
                    <a:cubicBezTo>
                      <a:pt x="756" y="3889"/>
                      <a:pt x="731" y="3922"/>
                      <a:pt x="698" y="3955"/>
                    </a:cubicBezTo>
                    <a:cubicBezTo>
                      <a:pt x="678" y="3975"/>
                      <a:pt x="658" y="3992"/>
                      <a:pt x="637" y="4006"/>
                    </a:cubicBezTo>
                    <a:cubicBezTo>
                      <a:pt x="617" y="4020"/>
                      <a:pt x="598" y="4032"/>
                      <a:pt x="580" y="4041"/>
                    </a:cubicBezTo>
                    <a:cubicBezTo>
                      <a:pt x="562" y="4050"/>
                      <a:pt x="546" y="4056"/>
                      <a:pt x="533" y="4060"/>
                    </a:cubicBezTo>
                    <a:cubicBezTo>
                      <a:pt x="519" y="4065"/>
                      <a:pt x="510" y="4067"/>
                      <a:pt x="506" y="4067"/>
                    </a:cubicBezTo>
                    <a:cubicBezTo>
                      <a:pt x="501" y="4067"/>
                      <a:pt x="497" y="4067"/>
                      <a:pt x="494" y="4066"/>
                    </a:cubicBezTo>
                    <a:cubicBezTo>
                      <a:pt x="490" y="4065"/>
                      <a:pt x="487" y="4063"/>
                      <a:pt x="483" y="4061"/>
                    </a:cubicBezTo>
                    <a:cubicBezTo>
                      <a:pt x="479" y="4059"/>
                      <a:pt x="474" y="4056"/>
                      <a:pt x="470" y="4052"/>
                    </a:cubicBezTo>
                    <a:cubicBezTo>
                      <a:pt x="465" y="4048"/>
                      <a:pt x="459" y="4043"/>
                      <a:pt x="453" y="4036"/>
                    </a:cubicBezTo>
                    <a:cubicBezTo>
                      <a:pt x="442" y="4025"/>
                      <a:pt x="435" y="4017"/>
                      <a:pt x="433" y="4010"/>
                    </a:cubicBezTo>
                    <a:cubicBezTo>
                      <a:pt x="431" y="4004"/>
                      <a:pt x="432" y="3998"/>
                      <a:pt x="436" y="3994"/>
                    </a:cubicBezTo>
                    <a:cubicBezTo>
                      <a:pt x="439" y="3991"/>
                      <a:pt x="447" y="3988"/>
                      <a:pt x="460" y="3985"/>
                    </a:cubicBezTo>
                    <a:cubicBezTo>
                      <a:pt x="473" y="3981"/>
                      <a:pt x="489" y="3976"/>
                      <a:pt x="508" y="3969"/>
                    </a:cubicBezTo>
                    <a:cubicBezTo>
                      <a:pt x="526" y="3961"/>
                      <a:pt x="547" y="3951"/>
                      <a:pt x="569" y="3939"/>
                    </a:cubicBezTo>
                    <a:cubicBezTo>
                      <a:pt x="592" y="3926"/>
                      <a:pt x="613" y="3909"/>
                      <a:pt x="635" y="3888"/>
                    </a:cubicBezTo>
                    <a:cubicBezTo>
                      <a:pt x="655" y="3867"/>
                      <a:pt x="671" y="3847"/>
                      <a:pt x="681" y="3826"/>
                    </a:cubicBezTo>
                    <a:cubicBezTo>
                      <a:pt x="692" y="3805"/>
                      <a:pt x="698" y="3784"/>
                      <a:pt x="699" y="3764"/>
                    </a:cubicBezTo>
                    <a:cubicBezTo>
                      <a:pt x="700" y="3744"/>
                      <a:pt x="697" y="3725"/>
                      <a:pt x="689" y="3707"/>
                    </a:cubicBezTo>
                    <a:cubicBezTo>
                      <a:pt x="682" y="3688"/>
                      <a:pt x="670" y="3671"/>
                      <a:pt x="655" y="3656"/>
                    </a:cubicBezTo>
                    <a:cubicBezTo>
                      <a:pt x="638" y="3639"/>
                      <a:pt x="619" y="3628"/>
                      <a:pt x="599" y="3621"/>
                    </a:cubicBezTo>
                    <a:cubicBezTo>
                      <a:pt x="579" y="3614"/>
                      <a:pt x="557" y="3613"/>
                      <a:pt x="535" y="3616"/>
                    </a:cubicBezTo>
                    <a:cubicBezTo>
                      <a:pt x="512" y="3619"/>
                      <a:pt x="488" y="3628"/>
                      <a:pt x="464" y="3642"/>
                    </a:cubicBezTo>
                    <a:cubicBezTo>
                      <a:pt x="439" y="3656"/>
                      <a:pt x="415" y="3675"/>
                      <a:pt x="391" y="3699"/>
                    </a:cubicBezTo>
                    <a:lnTo>
                      <a:pt x="333" y="3757"/>
                    </a:lnTo>
                    <a:cubicBezTo>
                      <a:pt x="330" y="3760"/>
                      <a:pt x="327" y="3762"/>
                      <a:pt x="324" y="3763"/>
                    </a:cubicBezTo>
                    <a:cubicBezTo>
                      <a:pt x="320" y="3764"/>
                      <a:pt x="316" y="3765"/>
                      <a:pt x="312" y="3764"/>
                    </a:cubicBezTo>
                    <a:cubicBezTo>
                      <a:pt x="308" y="3763"/>
                      <a:pt x="303" y="3761"/>
                      <a:pt x="298" y="3759"/>
                    </a:cubicBezTo>
                    <a:cubicBezTo>
                      <a:pt x="293" y="3756"/>
                      <a:pt x="288" y="3751"/>
                      <a:pt x="281" y="3745"/>
                    </a:cubicBezTo>
                    <a:cubicBezTo>
                      <a:pt x="275" y="3739"/>
                      <a:pt x="271" y="3734"/>
                      <a:pt x="268" y="3729"/>
                    </a:cubicBezTo>
                    <a:cubicBezTo>
                      <a:pt x="265" y="3724"/>
                      <a:pt x="263" y="3720"/>
                      <a:pt x="263" y="3716"/>
                    </a:cubicBezTo>
                    <a:cubicBezTo>
                      <a:pt x="262" y="3712"/>
                      <a:pt x="262" y="3708"/>
                      <a:pt x="263" y="3705"/>
                    </a:cubicBezTo>
                    <a:cubicBezTo>
                      <a:pt x="265" y="3702"/>
                      <a:pt x="266" y="3699"/>
                      <a:pt x="269" y="3696"/>
                    </a:cubicBezTo>
                    <a:lnTo>
                      <a:pt x="321" y="3644"/>
                    </a:lnTo>
                    <a:cubicBezTo>
                      <a:pt x="341" y="3624"/>
                      <a:pt x="357" y="3603"/>
                      <a:pt x="368" y="3582"/>
                    </a:cubicBezTo>
                    <a:cubicBezTo>
                      <a:pt x="378" y="3561"/>
                      <a:pt x="384" y="3540"/>
                      <a:pt x="386" y="3519"/>
                    </a:cubicBezTo>
                    <a:cubicBezTo>
                      <a:pt x="387" y="3498"/>
                      <a:pt x="384" y="3478"/>
                      <a:pt x="376" y="3458"/>
                    </a:cubicBezTo>
                    <a:cubicBezTo>
                      <a:pt x="369" y="3439"/>
                      <a:pt x="357" y="3420"/>
                      <a:pt x="340" y="3404"/>
                    </a:cubicBezTo>
                    <a:cubicBezTo>
                      <a:pt x="328" y="3391"/>
                      <a:pt x="314" y="3382"/>
                      <a:pt x="299" y="3374"/>
                    </a:cubicBezTo>
                    <a:cubicBezTo>
                      <a:pt x="284" y="3367"/>
                      <a:pt x="268" y="3364"/>
                      <a:pt x="252" y="3363"/>
                    </a:cubicBezTo>
                    <a:cubicBezTo>
                      <a:pt x="236" y="3363"/>
                      <a:pt x="219" y="3367"/>
                      <a:pt x="202" y="3374"/>
                    </a:cubicBezTo>
                    <a:cubicBezTo>
                      <a:pt x="185" y="3382"/>
                      <a:pt x="168" y="3394"/>
                      <a:pt x="152" y="3410"/>
                    </a:cubicBezTo>
                    <a:cubicBezTo>
                      <a:pt x="134" y="3428"/>
                      <a:pt x="120" y="3447"/>
                      <a:pt x="111" y="3467"/>
                    </a:cubicBezTo>
                    <a:cubicBezTo>
                      <a:pt x="102" y="3487"/>
                      <a:pt x="94" y="3506"/>
                      <a:pt x="89" y="3524"/>
                    </a:cubicBezTo>
                    <a:cubicBezTo>
                      <a:pt x="83" y="3541"/>
                      <a:pt x="79" y="3557"/>
                      <a:pt x="77" y="3570"/>
                    </a:cubicBezTo>
                    <a:cubicBezTo>
                      <a:pt x="75" y="3583"/>
                      <a:pt x="72" y="3591"/>
                      <a:pt x="69" y="3594"/>
                    </a:cubicBezTo>
                    <a:cubicBezTo>
                      <a:pt x="67" y="3596"/>
                      <a:pt x="64" y="3598"/>
                      <a:pt x="62" y="3598"/>
                    </a:cubicBezTo>
                    <a:cubicBezTo>
                      <a:pt x="59" y="3599"/>
                      <a:pt x="57" y="3599"/>
                      <a:pt x="53" y="3598"/>
                    </a:cubicBezTo>
                    <a:cubicBezTo>
                      <a:pt x="50" y="3597"/>
                      <a:pt x="46" y="3594"/>
                      <a:pt x="41" y="3591"/>
                    </a:cubicBezTo>
                    <a:cubicBezTo>
                      <a:pt x="37" y="3587"/>
                      <a:pt x="31" y="3582"/>
                      <a:pt x="24" y="3575"/>
                    </a:cubicBezTo>
                    <a:cubicBezTo>
                      <a:pt x="20" y="3570"/>
                      <a:pt x="16" y="3566"/>
                      <a:pt x="13" y="3562"/>
                    </a:cubicBezTo>
                    <a:cubicBezTo>
                      <a:pt x="9" y="3559"/>
                      <a:pt x="7" y="3555"/>
                      <a:pt x="5" y="3551"/>
                    </a:cubicBezTo>
                    <a:cubicBezTo>
                      <a:pt x="4" y="3548"/>
                      <a:pt x="2" y="3544"/>
                      <a:pt x="1" y="3541"/>
                    </a:cubicBezTo>
                    <a:cubicBezTo>
                      <a:pt x="0" y="3538"/>
                      <a:pt x="0" y="3533"/>
                      <a:pt x="0" y="3527"/>
                    </a:cubicBezTo>
                    <a:cubicBezTo>
                      <a:pt x="0" y="3522"/>
                      <a:pt x="2" y="3511"/>
                      <a:pt x="5" y="3497"/>
                    </a:cubicBezTo>
                    <a:cubicBezTo>
                      <a:pt x="8" y="3483"/>
                      <a:pt x="14" y="3466"/>
                      <a:pt x="22" y="3448"/>
                    </a:cubicBezTo>
                    <a:cubicBezTo>
                      <a:pt x="29" y="3430"/>
                      <a:pt x="40" y="3410"/>
                      <a:pt x="53" y="3390"/>
                    </a:cubicBezTo>
                    <a:cubicBezTo>
                      <a:pt x="66" y="3369"/>
                      <a:pt x="83" y="3349"/>
                      <a:pt x="102" y="3329"/>
                    </a:cubicBezTo>
                    <a:cubicBezTo>
                      <a:pt x="130" y="3302"/>
                      <a:pt x="157" y="3281"/>
                      <a:pt x="185" y="3267"/>
                    </a:cubicBezTo>
                    <a:cubicBezTo>
                      <a:pt x="213" y="3254"/>
                      <a:pt x="240" y="3246"/>
                      <a:pt x="267" y="3245"/>
                    </a:cubicBezTo>
                    <a:cubicBezTo>
                      <a:pt x="294" y="3244"/>
                      <a:pt x="320" y="3249"/>
                      <a:pt x="344" y="3260"/>
                    </a:cubicBezTo>
                    <a:cubicBezTo>
                      <a:pt x="369" y="3271"/>
                      <a:pt x="392" y="3287"/>
                      <a:pt x="414" y="3309"/>
                    </a:cubicBezTo>
                    <a:cubicBezTo>
                      <a:pt x="433" y="3328"/>
                      <a:pt x="448" y="3348"/>
                      <a:pt x="459" y="3368"/>
                    </a:cubicBezTo>
                    <a:cubicBezTo>
                      <a:pt x="470" y="3389"/>
                      <a:pt x="477" y="3411"/>
                      <a:pt x="480" y="3433"/>
                    </a:cubicBezTo>
                    <a:cubicBezTo>
                      <a:pt x="483" y="3455"/>
                      <a:pt x="482" y="3477"/>
                      <a:pt x="477" y="3499"/>
                    </a:cubicBezTo>
                    <a:cubicBezTo>
                      <a:pt x="472" y="3522"/>
                      <a:pt x="462" y="3544"/>
                      <a:pt x="447" y="3565"/>
                    </a:cubicBezTo>
                    <a:lnTo>
                      <a:pt x="448" y="3566"/>
                    </a:lnTo>
                    <a:cubicBezTo>
                      <a:pt x="471" y="3548"/>
                      <a:pt x="494" y="3534"/>
                      <a:pt x="520" y="3525"/>
                    </a:cubicBezTo>
                    <a:cubicBezTo>
                      <a:pt x="545" y="3516"/>
                      <a:pt x="569" y="3512"/>
                      <a:pt x="594" y="3512"/>
                    </a:cubicBezTo>
                    <a:cubicBezTo>
                      <a:pt x="618" y="3512"/>
                      <a:pt x="642" y="3517"/>
                      <a:pt x="665" y="3526"/>
                    </a:cubicBezTo>
                    <a:cubicBezTo>
                      <a:pt x="689" y="3535"/>
                      <a:pt x="709" y="3550"/>
                      <a:pt x="728" y="3568"/>
                    </a:cubicBezTo>
                    <a:close/>
                    <a:moveTo>
                      <a:pt x="1348" y="3225"/>
                    </a:moveTo>
                    <a:cubicBezTo>
                      <a:pt x="1354" y="3231"/>
                      <a:pt x="1358" y="3237"/>
                      <a:pt x="1361" y="3242"/>
                    </a:cubicBezTo>
                    <a:cubicBezTo>
                      <a:pt x="1364" y="3246"/>
                      <a:pt x="1366" y="3251"/>
                      <a:pt x="1367" y="3255"/>
                    </a:cubicBezTo>
                    <a:cubicBezTo>
                      <a:pt x="1368" y="3259"/>
                      <a:pt x="1368" y="3262"/>
                      <a:pt x="1367" y="3265"/>
                    </a:cubicBezTo>
                    <a:cubicBezTo>
                      <a:pt x="1366" y="3268"/>
                      <a:pt x="1365" y="3271"/>
                      <a:pt x="1362" y="3273"/>
                    </a:cubicBezTo>
                    <a:lnTo>
                      <a:pt x="1052" y="3583"/>
                    </a:lnTo>
                    <a:cubicBezTo>
                      <a:pt x="1050" y="3585"/>
                      <a:pt x="1048" y="3587"/>
                      <a:pt x="1045" y="3587"/>
                    </a:cubicBezTo>
                    <a:cubicBezTo>
                      <a:pt x="1042" y="3588"/>
                      <a:pt x="1038" y="3588"/>
                      <a:pt x="1034" y="3587"/>
                    </a:cubicBezTo>
                    <a:cubicBezTo>
                      <a:pt x="1030" y="3587"/>
                      <a:pt x="1026" y="3585"/>
                      <a:pt x="1021" y="3582"/>
                    </a:cubicBezTo>
                    <a:cubicBezTo>
                      <a:pt x="1016" y="3579"/>
                      <a:pt x="1011" y="3574"/>
                      <a:pt x="1005" y="3568"/>
                    </a:cubicBezTo>
                    <a:cubicBezTo>
                      <a:pt x="999" y="3563"/>
                      <a:pt x="995" y="3558"/>
                      <a:pt x="992" y="3553"/>
                    </a:cubicBezTo>
                    <a:cubicBezTo>
                      <a:pt x="989" y="3548"/>
                      <a:pt x="987" y="3544"/>
                      <a:pt x="986" y="3540"/>
                    </a:cubicBezTo>
                    <a:cubicBezTo>
                      <a:pt x="984" y="3536"/>
                      <a:pt x="984" y="3532"/>
                      <a:pt x="985" y="3529"/>
                    </a:cubicBezTo>
                    <a:cubicBezTo>
                      <a:pt x="985" y="3525"/>
                      <a:pt x="987" y="3522"/>
                      <a:pt x="989" y="3520"/>
                    </a:cubicBezTo>
                    <a:lnTo>
                      <a:pt x="1113" y="3396"/>
                    </a:lnTo>
                    <a:lnTo>
                      <a:pt x="662" y="2945"/>
                    </a:lnTo>
                    <a:lnTo>
                      <a:pt x="616" y="3128"/>
                    </a:lnTo>
                    <a:cubicBezTo>
                      <a:pt x="613" y="3137"/>
                      <a:pt x="610" y="3143"/>
                      <a:pt x="607" y="3147"/>
                    </a:cubicBezTo>
                    <a:cubicBezTo>
                      <a:pt x="604" y="3151"/>
                      <a:pt x="601" y="3154"/>
                      <a:pt x="596" y="3154"/>
                    </a:cubicBezTo>
                    <a:cubicBezTo>
                      <a:pt x="592" y="3154"/>
                      <a:pt x="588" y="3152"/>
                      <a:pt x="582" y="3148"/>
                    </a:cubicBezTo>
                    <a:cubicBezTo>
                      <a:pt x="577" y="3144"/>
                      <a:pt x="571" y="3139"/>
                      <a:pt x="564" y="3132"/>
                    </a:cubicBezTo>
                    <a:cubicBezTo>
                      <a:pt x="558" y="3127"/>
                      <a:pt x="554" y="3122"/>
                      <a:pt x="551" y="3118"/>
                    </a:cubicBezTo>
                    <a:cubicBezTo>
                      <a:pt x="548" y="3114"/>
                      <a:pt x="546" y="3110"/>
                      <a:pt x="544" y="3107"/>
                    </a:cubicBezTo>
                    <a:cubicBezTo>
                      <a:pt x="542" y="3103"/>
                      <a:pt x="542" y="3100"/>
                      <a:pt x="541" y="3096"/>
                    </a:cubicBezTo>
                    <a:cubicBezTo>
                      <a:pt x="541" y="3093"/>
                      <a:pt x="542" y="3089"/>
                      <a:pt x="543" y="3084"/>
                    </a:cubicBezTo>
                    <a:lnTo>
                      <a:pt x="592" y="2860"/>
                    </a:lnTo>
                    <a:cubicBezTo>
                      <a:pt x="592" y="2858"/>
                      <a:pt x="593" y="2856"/>
                      <a:pt x="594" y="2853"/>
                    </a:cubicBezTo>
                    <a:cubicBezTo>
                      <a:pt x="595" y="2851"/>
                      <a:pt x="597" y="2848"/>
                      <a:pt x="599" y="2844"/>
                    </a:cubicBezTo>
                    <a:cubicBezTo>
                      <a:pt x="601" y="2841"/>
                      <a:pt x="604" y="2838"/>
                      <a:pt x="607" y="2834"/>
                    </a:cubicBezTo>
                    <a:cubicBezTo>
                      <a:pt x="611" y="2830"/>
                      <a:pt x="616" y="2825"/>
                      <a:pt x="621" y="2820"/>
                    </a:cubicBezTo>
                    <a:cubicBezTo>
                      <a:pt x="628" y="2812"/>
                      <a:pt x="635" y="2807"/>
                      <a:pt x="640" y="2802"/>
                    </a:cubicBezTo>
                    <a:cubicBezTo>
                      <a:pt x="646" y="2798"/>
                      <a:pt x="650" y="2795"/>
                      <a:pt x="654" y="2793"/>
                    </a:cubicBezTo>
                    <a:cubicBezTo>
                      <a:pt x="658" y="2792"/>
                      <a:pt x="661" y="2791"/>
                      <a:pt x="664" y="2792"/>
                    </a:cubicBezTo>
                    <a:cubicBezTo>
                      <a:pt x="666" y="2793"/>
                      <a:pt x="669" y="2794"/>
                      <a:pt x="671" y="2796"/>
                    </a:cubicBezTo>
                    <a:lnTo>
                      <a:pt x="1192" y="3317"/>
                    </a:lnTo>
                    <a:lnTo>
                      <a:pt x="1299" y="3210"/>
                    </a:lnTo>
                    <a:cubicBezTo>
                      <a:pt x="1302" y="3207"/>
                      <a:pt x="1305" y="3206"/>
                      <a:pt x="1308" y="3205"/>
                    </a:cubicBezTo>
                    <a:cubicBezTo>
                      <a:pt x="1312" y="3204"/>
                      <a:pt x="1315" y="3205"/>
                      <a:pt x="1319" y="3206"/>
                    </a:cubicBezTo>
                    <a:cubicBezTo>
                      <a:pt x="1323" y="3207"/>
                      <a:pt x="1328" y="3209"/>
                      <a:pt x="1332" y="3212"/>
                    </a:cubicBezTo>
                    <a:cubicBezTo>
                      <a:pt x="1337" y="3216"/>
                      <a:pt x="1342" y="3220"/>
                      <a:pt x="1348" y="3225"/>
                    </a:cubicBezTo>
                    <a:close/>
                    <a:moveTo>
                      <a:pt x="1834" y="2739"/>
                    </a:moveTo>
                    <a:cubicBezTo>
                      <a:pt x="1840" y="2745"/>
                      <a:pt x="1844" y="2750"/>
                      <a:pt x="1848" y="2755"/>
                    </a:cubicBezTo>
                    <a:cubicBezTo>
                      <a:pt x="1851" y="2760"/>
                      <a:pt x="1853" y="2764"/>
                      <a:pt x="1853" y="2768"/>
                    </a:cubicBezTo>
                    <a:cubicBezTo>
                      <a:pt x="1854" y="2772"/>
                      <a:pt x="1854" y="2776"/>
                      <a:pt x="1853" y="2779"/>
                    </a:cubicBezTo>
                    <a:cubicBezTo>
                      <a:pt x="1853" y="2782"/>
                      <a:pt x="1851" y="2785"/>
                      <a:pt x="1849" y="2787"/>
                    </a:cubicBezTo>
                    <a:lnTo>
                      <a:pt x="1539" y="3097"/>
                    </a:lnTo>
                    <a:cubicBezTo>
                      <a:pt x="1537" y="3099"/>
                      <a:pt x="1534" y="3100"/>
                      <a:pt x="1531" y="3101"/>
                    </a:cubicBezTo>
                    <a:cubicBezTo>
                      <a:pt x="1528" y="3102"/>
                      <a:pt x="1525" y="3102"/>
                      <a:pt x="1521" y="3101"/>
                    </a:cubicBezTo>
                    <a:cubicBezTo>
                      <a:pt x="1517" y="3100"/>
                      <a:pt x="1512" y="3098"/>
                      <a:pt x="1507" y="3095"/>
                    </a:cubicBezTo>
                    <a:cubicBezTo>
                      <a:pt x="1502" y="3092"/>
                      <a:pt x="1497" y="3088"/>
                      <a:pt x="1491" y="3082"/>
                    </a:cubicBezTo>
                    <a:cubicBezTo>
                      <a:pt x="1486" y="3076"/>
                      <a:pt x="1481" y="3071"/>
                      <a:pt x="1478" y="3066"/>
                    </a:cubicBezTo>
                    <a:cubicBezTo>
                      <a:pt x="1475" y="3061"/>
                      <a:pt x="1473" y="3057"/>
                      <a:pt x="1472" y="3053"/>
                    </a:cubicBezTo>
                    <a:cubicBezTo>
                      <a:pt x="1471" y="3049"/>
                      <a:pt x="1470" y="3045"/>
                      <a:pt x="1471" y="3042"/>
                    </a:cubicBezTo>
                    <a:cubicBezTo>
                      <a:pt x="1472" y="3039"/>
                      <a:pt x="1473" y="3036"/>
                      <a:pt x="1476" y="3033"/>
                    </a:cubicBezTo>
                    <a:lnTo>
                      <a:pt x="1599" y="2910"/>
                    </a:lnTo>
                    <a:lnTo>
                      <a:pt x="1148" y="2458"/>
                    </a:lnTo>
                    <a:lnTo>
                      <a:pt x="1102" y="2641"/>
                    </a:lnTo>
                    <a:cubicBezTo>
                      <a:pt x="1099" y="2650"/>
                      <a:pt x="1096" y="2657"/>
                      <a:pt x="1094" y="2661"/>
                    </a:cubicBezTo>
                    <a:cubicBezTo>
                      <a:pt x="1091" y="2665"/>
                      <a:pt x="1087" y="2667"/>
                      <a:pt x="1083" y="2667"/>
                    </a:cubicBezTo>
                    <a:cubicBezTo>
                      <a:pt x="1079" y="2667"/>
                      <a:pt x="1074" y="2666"/>
                      <a:pt x="1069" y="2662"/>
                    </a:cubicBezTo>
                    <a:cubicBezTo>
                      <a:pt x="1063" y="2658"/>
                      <a:pt x="1057" y="2652"/>
                      <a:pt x="1050" y="2645"/>
                    </a:cubicBezTo>
                    <a:cubicBezTo>
                      <a:pt x="1045" y="2640"/>
                      <a:pt x="1041" y="2636"/>
                      <a:pt x="1038" y="2631"/>
                    </a:cubicBezTo>
                    <a:cubicBezTo>
                      <a:pt x="1034" y="2627"/>
                      <a:pt x="1032" y="2624"/>
                      <a:pt x="1030" y="2620"/>
                    </a:cubicBezTo>
                    <a:cubicBezTo>
                      <a:pt x="1029" y="2617"/>
                      <a:pt x="1028" y="2613"/>
                      <a:pt x="1028" y="2610"/>
                    </a:cubicBezTo>
                    <a:cubicBezTo>
                      <a:pt x="1028" y="2606"/>
                      <a:pt x="1028" y="2602"/>
                      <a:pt x="1029" y="2598"/>
                    </a:cubicBezTo>
                    <a:lnTo>
                      <a:pt x="1078" y="2374"/>
                    </a:lnTo>
                    <a:cubicBezTo>
                      <a:pt x="1078" y="2371"/>
                      <a:pt x="1079" y="2369"/>
                      <a:pt x="1080" y="2367"/>
                    </a:cubicBezTo>
                    <a:cubicBezTo>
                      <a:pt x="1082" y="2364"/>
                      <a:pt x="1083" y="2361"/>
                      <a:pt x="1085" y="2358"/>
                    </a:cubicBezTo>
                    <a:cubicBezTo>
                      <a:pt x="1088" y="2355"/>
                      <a:pt x="1090" y="2351"/>
                      <a:pt x="1094" y="2347"/>
                    </a:cubicBezTo>
                    <a:cubicBezTo>
                      <a:pt x="1097" y="2343"/>
                      <a:pt x="1102" y="2339"/>
                      <a:pt x="1107" y="2333"/>
                    </a:cubicBezTo>
                    <a:cubicBezTo>
                      <a:pt x="1115" y="2326"/>
                      <a:pt x="1121" y="2320"/>
                      <a:pt x="1127" y="2316"/>
                    </a:cubicBezTo>
                    <a:cubicBezTo>
                      <a:pt x="1132" y="2312"/>
                      <a:pt x="1137" y="2309"/>
                      <a:pt x="1141" y="2307"/>
                    </a:cubicBezTo>
                    <a:cubicBezTo>
                      <a:pt x="1145" y="2305"/>
                      <a:pt x="1148" y="2305"/>
                      <a:pt x="1150" y="2305"/>
                    </a:cubicBezTo>
                    <a:cubicBezTo>
                      <a:pt x="1153" y="2306"/>
                      <a:pt x="1155" y="2308"/>
                      <a:pt x="1157" y="2309"/>
                    </a:cubicBezTo>
                    <a:lnTo>
                      <a:pt x="1678" y="2831"/>
                    </a:lnTo>
                    <a:lnTo>
                      <a:pt x="1786" y="2723"/>
                    </a:lnTo>
                    <a:cubicBezTo>
                      <a:pt x="1788" y="2721"/>
                      <a:pt x="1791" y="2719"/>
                      <a:pt x="1795" y="2719"/>
                    </a:cubicBezTo>
                    <a:cubicBezTo>
                      <a:pt x="1798" y="2718"/>
                      <a:pt x="1802" y="2718"/>
                      <a:pt x="1806" y="2719"/>
                    </a:cubicBezTo>
                    <a:cubicBezTo>
                      <a:pt x="1810" y="2721"/>
                      <a:pt x="1814" y="2723"/>
                      <a:pt x="1819" y="2726"/>
                    </a:cubicBezTo>
                    <a:cubicBezTo>
                      <a:pt x="1824" y="2729"/>
                      <a:pt x="1829" y="2734"/>
                      <a:pt x="1834" y="2739"/>
                    </a:cubicBezTo>
                    <a:close/>
                    <a:moveTo>
                      <a:pt x="2024" y="1972"/>
                    </a:moveTo>
                    <a:cubicBezTo>
                      <a:pt x="2049" y="1997"/>
                      <a:pt x="2074" y="2025"/>
                      <a:pt x="2097" y="2054"/>
                    </a:cubicBezTo>
                    <a:cubicBezTo>
                      <a:pt x="2120" y="2084"/>
                      <a:pt x="2140" y="2114"/>
                      <a:pt x="2157" y="2146"/>
                    </a:cubicBezTo>
                    <a:cubicBezTo>
                      <a:pt x="2174" y="2177"/>
                      <a:pt x="2187" y="2210"/>
                      <a:pt x="2196" y="2244"/>
                    </a:cubicBezTo>
                    <a:cubicBezTo>
                      <a:pt x="2205" y="2277"/>
                      <a:pt x="2208" y="2311"/>
                      <a:pt x="2205" y="2346"/>
                    </a:cubicBezTo>
                    <a:cubicBezTo>
                      <a:pt x="2202" y="2381"/>
                      <a:pt x="2192" y="2416"/>
                      <a:pt x="2176" y="2450"/>
                    </a:cubicBezTo>
                    <a:cubicBezTo>
                      <a:pt x="2159" y="2485"/>
                      <a:pt x="2133" y="2520"/>
                      <a:pt x="2099" y="2554"/>
                    </a:cubicBezTo>
                    <a:cubicBezTo>
                      <a:pt x="2086" y="2567"/>
                      <a:pt x="2072" y="2579"/>
                      <a:pt x="2058" y="2590"/>
                    </a:cubicBezTo>
                    <a:cubicBezTo>
                      <a:pt x="2044" y="2601"/>
                      <a:pt x="2031" y="2610"/>
                      <a:pt x="2018" y="2617"/>
                    </a:cubicBezTo>
                    <a:cubicBezTo>
                      <a:pt x="2006" y="2625"/>
                      <a:pt x="1995" y="2630"/>
                      <a:pt x="1986" y="2634"/>
                    </a:cubicBezTo>
                    <a:cubicBezTo>
                      <a:pt x="1976" y="2638"/>
                      <a:pt x="1969" y="2640"/>
                      <a:pt x="1963" y="2641"/>
                    </a:cubicBezTo>
                    <a:cubicBezTo>
                      <a:pt x="1957" y="2641"/>
                      <a:pt x="1951" y="2640"/>
                      <a:pt x="1945" y="2636"/>
                    </a:cubicBezTo>
                    <a:cubicBezTo>
                      <a:pt x="1939" y="2633"/>
                      <a:pt x="1932" y="2627"/>
                      <a:pt x="1924" y="2619"/>
                    </a:cubicBezTo>
                    <a:cubicBezTo>
                      <a:pt x="1917" y="2612"/>
                      <a:pt x="1912" y="2607"/>
                      <a:pt x="1908" y="2602"/>
                    </a:cubicBezTo>
                    <a:cubicBezTo>
                      <a:pt x="1905" y="2598"/>
                      <a:pt x="1903" y="2594"/>
                      <a:pt x="1901" y="2591"/>
                    </a:cubicBezTo>
                    <a:cubicBezTo>
                      <a:pt x="1900" y="2588"/>
                      <a:pt x="1900" y="2585"/>
                      <a:pt x="1901" y="2583"/>
                    </a:cubicBezTo>
                    <a:cubicBezTo>
                      <a:pt x="1902" y="2581"/>
                      <a:pt x="1903" y="2578"/>
                      <a:pt x="1906" y="2576"/>
                    </a:cubicBezTo>
                    <a:cubicBezTo>
                      <a:pt x="1909" y="2572"/>
                      <a:pt x="1915" y="2569"/>
                      <a:pt x="1924" y="2565"/>
                    </a:cubicBezTo>
                    <a:cubicBezTo>
                      <a:pt x="1932" y="2561"/>
                      <a:pt x="1942" y="2556"/>
                      <a:pt x="1954" y="2549"/>
                    </a:cubicBezTo>
                    <a:cubicBezTo>
                      <a:pt x="1966" y="2543"/>
                      <a:pt x="1980" y="2534"/>
                      <a:pt x="1995" y="2524"/>
                    </a:cubicBezTo>
                    <a:cubicBezTo>
                      <a:pt x="2009" y="2514"/>
                      <a:pt x="2025" y="2501"/>
                      <a:pt x="2040" y="2485"/>
                    </a:cubicBezTo>
                    <a:cubicBezTo>
                      <a:pt x="2070" y="2456"/>
                      <a:pt x="2090" y="2424"/>
                      <a:pt x="2099" y="2392"/>
                    </a:cubicBezTo>
                    <a:cubicBezTo>
                      <a:pt x="2109" y="2359"/>
                      <a:pt x="2111" y="2326"/>
                      <a:pt x="2105" y="2294"/>
                    </a:cubicBezTo>
                    <a:cubicBezTo>
                      <a:pt x="2100" y="2261"/>
                      <a:pt x="2087" y="2229"/>
                      <a:pt x="2069" y="2196"/>
                    </a:cubicBezTo>
                    <a:cubicBezTo>
                      <a:pt x="2050" y="2164"/>
                      <a:pt x="2027" y="2134"/>
                      <a:pt x="1999" y="2105"/>
                    </a:cubicBezTo>
                    <a:cubicBezTo>
                      <a:pt x="1993" y="2131"/>
                      <a:pt x="1982" y="2159"/>
                      <a:pt x="1966" y="2189"/>
                    </a:cubicBezTo>
                    <a:cubicBezTo>
                      <a:pt x="1951" y="2219"/>
                      <a:pt x="1929" y="2248"/>
                      <a:pt x="1900" y="2278"/>
                    </a:cubicBezTo>
                    <a:cubicBezTo>
                      <a:pt x="1866" y="2311"/>
                      <a:pt x="1834" y="2334"/>
                      <a:pt x="1803" y="2347"/>
                    </a:cubicBezTo>
                    <a:cubicBezTo>
                      <a:pt x="1771" y="2361"/>
                      <a:pt x="1741" y="2366"/>
                      <a:pt x="1712" y="2364"/>
                    </a:cubicBezTo>
                    <a:cubicBezTo>
                      <a:pt x="1683" y="2362"/>
                      <a:pt x="1654" y="2354"/>
                      <a:pt x="1627" y="2338"/>
                    </a:cubicBezTo>
                    <a:cubicBezTo>
                      <a:pt x="1600" y="2323"/>
                      <a:pt x="1573" y="2302"/>
                      <a:pt x="1548" y="2277"/>
                    </a:cubicBezTo>
                    <a:cubicBezTo>
                      <a:pt x="1522" y="2251"/>
                      <a:pt x="1500" y="2222"/>
                      <a:pt x="1484" y="2191"/>
                    </a:cubicBezTo>
                    <a:cubicBezTo>
                      <a:pt x="1468" y="2159"/>
                      <a:pt x="1459" y="2127"/>
                      <a:pt x="1457" y="2092"/>
                    </a:cubicBezTo>
                    <a:cubicBezTo>
                      <a:pt x="1456" y="2058"/>
                      <a:pt x="1462" y="2023"/>
                      <a:pt x="1476" y="1987"/>
                    </a:cubicBezTo>
                    <a:cubicBezTo>
                      <a:pt x="1491" y="1952"/>
                      <a:pt x="1515" y="1916"/>
                      <a:pt x="1550" y="1881"/>
                    </a:cubicBezTo>
                    <a:cubicBezTo>
                      <a:pt x="1575" y="1857"/>
                      <a:pt x="1600" y="1838"/>
                      <a:pt x="1625" y="1825"/>
                    </a:cubicBezTo>
                    <a:cubicBezTo>
                      <a:pt x="1651" y="1812"/>
                      <a:pt x="1676" y="1805"/>
                      <a:pt x="1702" y="1802"/>
                    </a:cubicBezTo>
                    <a:cubicBezTo>
                      <a:pt x="1728" y="1800"/>
                      <a:pt x="1754" y="1802"/>
                      <a:pt x="1781" y="1809"/>
                    </a:cubicBezTo>
                    <a:cubicBezTo>
                      <a:pt x="1807" y="1816"/>
                      <a:pt x="1834" y="1827"/>
                      <a:pt x="1861" y="1842"/>
                    </a:cubicBezTo>
                    <a:cubicBezTo>
                      <a:pt x="1888" y="1857"/>
                      <a:pt x="1915" y="1876"/>
                      <a:pt x="1942" y="1898"/>
                    </a:cubicBezTo>
                    <a:cubicBezTo>
                      <a:pt x="1969" y="1920"/>
                      <a:pt x="1997" y="1945"/>
                      <a:pt x="2024" y="1972"/>
                    </a:cubicBezTo>
                    <a:close/>
                    <a:moveTo>
                      <a:pt x="1935" y="2043"/>
                    </a:moveTo>
                    <a:cubicBezTo>
                      <a:pt x="1896" y="2004"/>
                      <a:pt x="1860" y="1974"/>
                      <a:pt x="1828" y="1952"/>
                    </a:cubicBezTo>
                    <a:cubicBezTo>
                      <a:pt x="1796" y="1931"/>
                      <a:pt x="1767" y="1917"/>
                      <a:pt x="1740" y="1910"/>
                    </a:cubicBezTo>
                    <a:cubicBezTo>
                      <a:pt x="1714" y="1904"/>
                      <a:pt x="1690" y="1904"/>
                      <a:pt x="1667" y="1912"/>
                    </a:cubicBezTo>
                    <a:cubicBezTo>
                      <a:pt x="1645" y="1919"/>
                      <a:pt x="1625" y="1932"/>
                      <a:pt x="1606" y="1952"/>
                    </a:cubicBezTo>
                    <a:cubicBezTo>
                      <a:pt x="1586" y="1971"/>
                      <a:pt x="1572" y="1992"/>
                      <a:pt x="1565" y="2013"/>
                    </a:cubicBezTo>
                    <a:cubicBezTo>
                      <a:pt x="1559" y="2034"/>
                      <a:pt x="1557" y="2056"/>
                      <a:pt x="1560" y="2077"/>
                    </a:cubicBezTo>
                    <a:cubicBezTo>
                      <a:pt x="1563" y="2098"/>
                      <a:pt x="1570" y="2118"/>
                      <a:pt x="1581" y="2138"/>
                    </a:cubicBezTo>
                    <a:cubicBezTo>
                      <a:pt x="1592" y="2157"/>
                      <a:pt x="1605" y="2175"/>
                      <a:pt x="1622" y="2191"/>
                    </a:cubicBezTo>
                    <a:cubicBezTo>
                      <a:pt x="1640" y="2209"/>
                      <a:pt x="1658" y="2224"/>
                      <a:pt x="1677" y="2235"/>
                    </a:cubicBezTo>
                    <a:cubicBezTo>
                      <a:pt x="1696" y="2246"/>
                      <a:pt x="1715" y="2253"/>
                      <a:pt x="1734" y="2255"/>
                    </a:cubicBezTo>
                    <a:cubicBezTo>
                      <a:pt x="1752" y="2256"/>
                      <a:pt x="1772" y="2253"/>
                      <a:pt x="1791" y="2245"/>
                    </a:cubicBezTo>
                    <a:cubicBezTo>
                      <a:pt x="1810" y="2237"/>
                      <a:pt x="1830" y="2223"/>
                      <a:pt x="1850" y="2203"/>
                    </a:cubicBezTo>
                    <a:cubicBezTo>
                      <a:pt x="1873" y="2180"/>
                      <a:pt x="1892" y="2154"/>
                      <a:pt x="1907" y="2126"/>
                    </a:cubicBezTo>
                    <a:cubicBezTo>
                      <a:pt x="1921" y="2098"/>
                      <a:pt x="1931" y="2070"/>
                      <a:pt x="1935" y="2043"/>
                    </a:cubicBezTo>
                    <a:close/>
                    <a:moveTo>
                      <a:pt x="2536" y="1503"/>
                    </a:moveTo>
                    <a:cubicBezTo>
                      <a:pt x="2582" y="1549"/>
                      <a:pt x="2620" y="1594"/>
                      <a:pt x="2650" y="1639"/>
                    </a:cubicBezTo>
                    <a:cubicBezTo>
                      <a:pt x="2680" y="1684"/>
                      <a:pt x="2701" y="1728"/>
                      <a:pt x="2711" y="1772"/>
                    </a:cubicBezTo>
                    <a:cubicBezTo>
                      <a:pt x="2722" y="1815"/>
                      <a:pt x="2721" y="1858"/>
                      <a:pt x="2709" y="1900"/>
                    </a:cubicBezTo>
                    <a:cubicBezTo>
                      <a:pt x="2697" y="1942"/>
                      <a:pt x="2671" y="1982"/>
                      <a:pt x="2631" y="2022"/>
                    </a:cubicBezTo>
                    <a:cubicBezTo>
                      <a:pt x="2594" y="2059"/>
                      <a:pt x="2556" y="2084"/>
                      <a:pt x="2517" y="2096"/>
                    </a:cubicBezTo>
                    <a:cubicBezTo>
                      <a:pt x="2478" y="2108"/>
                      <a:pt x="2438" y="2109"/>
                      <a:pt x="2397" y="2099"/>
                    </a:cubicBezTo>
                    <a:cubicBezTo>
                      <a:pt x="2355" y="2089"/>
                      <a:pt x="2313" y="2068"/>
                      <a:pt x="2268" y="2037"/>
                    </a:cubicBezTo>
                    <a:cubicBezTo>
                      <a:pt x="2224" y="2006"/>
                      <a:pt x="2177" y="1965"/>
                      <a:pt x="2128" y="1917"/>
                    </a:cubicBezTo>
                    <a:cubicBezTo>
                      <a:pt x="2083" y="1871"/>
                      <a:pt x="2045" y="1826"/>
                      <a:pt x="2015" y="1781"/>
                    </a:cubicBezTo>
                    <a:cubicBezTo>
                      <a:pt x="1985" y="1736"/>
                      <a:pt x="1964" y="1692"/>
                      <a:pt x="1954" y="1648"/>
                    </a:cubicBezTo>
                    <a:cubicBezTo>
                      <a:pt x="1943" y="1605"/>
                      <a:pt x="1944" y="1562"/>
                      <a:pt x="1956" y="1520"/>
                    </a:cubicBezTo>
                    <a:cubicBezTo>
                      <a:pt x="1968" y="1478"/>
                      <a:pt x="1994" y="1438"/>
                      <a:pt x="2033" y="1399"/>
                    </a:cubicBezTo>
                    <a:cubicBezTo>
                      <a:pt x="2070" y="1361"/>
                      <a:pt x="2108" y="1336"/>
                      <a:pt x="2147" y="1324"/>
                    </a:cubicBezTo>
                    <a:cubicBezTo>
                      <a:pt x="2186" y="1312"/>
                      <a:pt x="2226" y="1311"/>
                      <a:pt x="2268" y="1321"/>
                    </a:cubicBezTo>
                    <a:cubicBezTo>
                      <a:pt x="2309" y="1331"/>
                      <a:pt x="2352" y="1352"/>
                      <a:pt x="2396" y="1383"/>
                    </a:cubicBezTo>
                    <a:cubicBezTo>
                      <a:pt x="2441" y="1415"/>
                      <a:pt x="2487" y="1455"/>
                      <a:pt x="2536" y="1503"/>
                    </a:cubicBezTo>
                    <a:close/>
                    <a:moveTo>
                      <a:pt x="2461" y="1590"/>
                    </a:moveTo>
                    <a:cubicBezTo>
                      <a:pt x="2431" y="1560"/>
                      <a:pt x="2404" y="1534"/>
                      <a:pt x="2378" y="1513"/>
                    </a:cubicBezTo>
                    <a:cubicBezTo>
                      <a:pt x="2352" y="1492"/>
                      <a:pt x="2328" y="1474"/>
                      <a:pt x="2306" y="1460"/>
                    </a:cubicBezTo>
                    <a:cubicBezTo>
                      <a:pt x="2284" y="1446"/>
                      <a:pt x="2263" y="1436"/>
                      <a:pt x="2244" y="1430"/>
                    </a:cubicBezTo>
                    <a:cubicBezTo>
                      <a:pt x="2224" y="1423"/>
                      <a:pt x="2205" y="1420"/>
                      <a:pt x="2188" y="1421"/>
                    </a:cubicBezTo>
                    <a:cubicBezTo>
                      <a:pt x="2170" y="1422"/>
                      <a:pt x="2154" y="1426"/>
                      <a:pt x="2138" y="1434"/>
                    </a:cubicBezTo>
                    <a:cubicBezTo>
                      <a:pt x="2122" y="1442"/>
                      <a:pt x="2107" y="1453"/>
                      <a:pt x="2093" y="1468"/>
                    </a:cubicBezTo>
                    <a:cubicBezTo>
                      <a:pt x="2067" y="1494"/>
                      <a:pt x="2052" y="1521"/>
                      <a:pt x="2048" y="1550"/>
                    </a:cubicBezTo>
                    <a:cubicBezTo>
                      <a:pt x="2044" y="1578"/>
                      <a:pt x="2048" y="1608"/>
                      <a:pt x="2060" y="1638"/>
                    </a:cubicBezTo>
                    <a:cubicBezTo>
                      <a:pt x="2072" y="1669"/>
                      <a:pt x="2091" y="1701"/>
                      <a:pt x="2116" y="1733"/>
                    </a:cubicBezTo>
                    <a:cubicBezTo>
                      <a:pt x="2141" y="1765"/>
                      <a:pt x="2171" y="1797"/>
                      <a:pt x="2204" y="1830"/>
                    </a:cubicBezTo>
                    <a:cubicBezTo>
                      <a:pt x="2248" y="1875"/>
                      <a:pt x="2288" y="1910"/>
                      <a:pt x="2324" y="1937"/>
                    </a:cubicBezTo>
                    <a:cubicBezTo>
                      <a:pt x="2359" y="1963"/>
                      <a:pt x="2392" y="1981"/>
                      <a:pt x="2421" y="1991"/>
                    </a:cubicBezTo>
                    <a:cubicBezTo>
                      <a:pt x="2451" y="2000"/>
                      <a:pt x="2478" y="2002"/>
                      <a:pt x="2502" y="1995"/>
                    </a:cubicBezTo>
                    <a:cubicBezTo>
                      <a:pt x="2526" y="1989"/>
                      <a:pt x="2549" y="1974"/>
                      <a:pt x="2571" y="1952"/>
                    </a:cubicBezTo>
                    <a:cubicBezTo>
                      <a:pt x="2588" y="1935"/>
                      <a:pt x="2601" y="1917"/>
                      <a:pt x="2608" y="1899"/>
                    </a:cubicBezTo>
                    <a:cubicBezTo>
                      <a:pt x="2616" y="1880"/>
                      <a:pt x="2619" y="1861"/>
                      <a:pt x="2618" y="1842"/>
                    </a:cubicBezTo>
                    <a:cubicBezTo>
                      <a:pt x="2617" y="1822"/>
                      <a:pt x="2613" y="1802"/>
                      <a:pt x="2604" y="1782"/>
                    </a:cubicBezTo>
                    <a:cubicBezTo>
                      <a:pt x="2596" y="1761"/>
                      <a:pt x="2585" y="1741"/>
                      <a:pt x="2571" y="1719"/>
                    </a:cubicBezTo>
                    <a:cubicBezTo>
                      <a:pt x="2558" y="1698"/>
                      <a:pt x="2541" y="1677"/>
                      <a:pt x="2522" y="1655"/>
                    </a:cubicBezTo>
                    <a:cubicBezTo>
                      <a:pt x="2503" y="1634"/>
                      <a:pt x="2483" y="1612"/>
                      <a:pt x="2461" y="1590"/>
                    </a:cubicBezTo>
                    <a:close/>
                    <a:moveTo>
                      <a:pt x="3575" y="1037"/>
                    </a:moveTo>
                    <a:cubicBezTo>
                      <a:pt x="3578" y="1039"/>
                      <a:pt x="3579" y="1042"/>
                      <a:pt x="3580" y="1045"/>
                    </a:cubicBezTo>
                    <a:cubicBezTo>
                      <a:pt x="3580" y="1048"/>
                      <a:pt x="3580" y="1052"/>
                      <a:pt x="3578" y="1056"/>
                    </a:cubicBezTo>
                    <a:cubicBezTo>
                      <a:pt x="3576" y="1060"/>
                      <a:pt x="3573" y="1065"/>
                      <a:pt x="3568" y="1071"/>
                    </a:cubicBezTo>
                    <a:cubicBezTo>
                      <a:pt x="3564" y="1076"/>
                      <a:pt x="3558" y="1083"/>
                      <a:pt x="3551" y="1090"/>
                    </a:cubicBezTo>
                    <a:cubicBezTo>
                      <a:pt x="3543" y="1098"/>
                      <a:pt x="3536" y="1104"/>
                      <a:pt x="3530" y="1108"/>
                    </a:cubicBezTo>
                    <a:cubicBezTo>
                      <a:pt x="3525" y="1113"/>
                      <a:pt x="3520" y="1116"/>
                      <a:pt x="3516" y="1118"/>
                    </a:cubicBezTo>
                    <a:cubicBezTo>
                      <a:pt x="3512" y="1120"/>
                      <a:pt x="3508" y="1120"/>
                      <a:pt x="3505" y="1120"/>
                    </a:cubicBezTo>
                    <a:cubicBezTo>
                      <a:pt x="3502" y="1119"/>
                      <a:pt x="3499" y="1117"/>
                      <a:pt x="3497" y="1115"/>
                    </a:cubicBezTo>
                    <a:lnTo>
                      <a:pt x="3234" y="852"/>
                    </a:lnTo>
                    <a:lnTo>
                      <a:pt x="2963" y="1122"/>
                    </a:lnTo>
                    <a:lnTo>
                      <a:pt x="3227" y="1385"/>
                    </a:lnTo>
                    <a:cubicBezTo>
                      <a:pt x="3229" y="1388"/>
                      <a:pt x="3231" y="1390"/>
                      <a:pt x="3231" y="1393"/>
                    </a:cubicBezTo>
                    <a:cubicBezTo>
                      <a:pt x="3232" y="1396"/>
                      <a:pt x="3231" y="1400"/>
                      <a:pt x="3229" y="1404"/>
                    </a:cubicBezTo>
                    <a:cubicBezTo>
                      <a:pt x="3227" y="1408"/>
                      <a:pt x="3224" y="1413"/>
                      <a:pt x="3220" y="1419"/>
                    </a:cubicBezTo>
                    <a:cubicBezTo>
                      <a:pt x="3216" y="1425"/>
                      <a:pt x="3210" y="1432"/>
                      <a:pt x="3202" y="1439"/>
                    </a:cubicBezTo>
                    <a:cubicBezTo>
                      <a:pt x="3195" y="1447"/>
                      <a:pt x="3188" y="1452"/>
                      <a:pt x="3182" y="1457"/>
                    </a:cubicBezTo>
                    <a:cubicBezTo>
                      <a:pt x="3176" y="1461"/>
                      <a:pt x="3171" y="1464"/>
                      <a:pt x="3167" y="1466"/>
                    </a:cubicBezTo>
                    <a:cubicBezTo>
                      <a:pt x="3163" y="1468"/>
                      <a:pt x="3159" y="1469"/>
                      <a:pt x="3156" y="1469"/>
                    </a:cubicBezTo>
                    <a:cubicBezTo>
                      <a:pt x="3153" y="1468"/>
                      <a:pt x="3150" y="1466"/>
                      <a:pt x="3148" y="1464"/>
                    </a:cubicBezTo>
                    <a:lnTo>
                      <a:pt x="2578" y="894"/>
                    </a:lnTo>
                    <a:cubicBezTo>
                      <a:pt x="2576" y="892"/>
                      <a:pt x="2574" y="889"/>
                      <a:pt x="2574" y="886"/>
                    </a:cubicBezTo>
                    <a:cubicBezTo>
                      <a:pt x="2573" y="883"/>
                      <a:pt x="2574" y="880"/>
                      <a:pt x="2576" y="875"/>
                    </a:cubicBezTo>
                    <a:cubicBezTo>
                      <a:pt x="2578" y="871"/>
                      <a:pt x="2581" y="866"/>
                      <a:pt x="2585" y="860"/>
                    </a:cubicBezTo>
                    <a:cubicBezTo>
                      <a:pt x="2590" y="854"/>
                      <a:pt x="2596" y="848"/>
                      <a:pt x="2603" y="840"/>
                    </a:cubicBezTo>
                    <a:cubicBezTo>
                      <a:pt x="2611" y="833"/>
                      <a:pt x="2617" y="827"/>
                      <a:pt x="2623" y="822"/>
                    </a:cubicBezTo>
                    <a:cubicBezTo>
                      <a:pt x="2629" y="818"/>
                      <a:pt x="2634" y="815"/>
                      <a:pt x="2638" y="813"/>
                    </a:cubicBezTo>
                    <a:cubicBezTo>
                      <a:pt x="2642" y="811"/>
                      <a:pt x="2646" y="810"/>
                      <a:pt x="2649" y="811"/>
                    </a:cubicBezTo>
                    <a:cubicBezTo>
                      <a:pt x="2652" y="812"/>
                      <a:pt x="2655" y="813"/>
                      <a:pt x="2657" y="816"/>
                    </a:cubicBezTo>
                    <a:lnTo>
                      <a:pt x="2895" y="1053"/>
                    </a:lnTo>
                    <a:lnTo>
                      <a:pt x="3165" y="783"/>
                    </a:lnTo>
                    <a:lnTo>
                      <a:pt x="2927" y="546"/>
                    </a:lnTo>
                    <a:cubicBezTo>
                      <a:pt x="2925" y="543"/>
                      <a:pt x="2923" y="540"/>
                      <a:pt x="2923" y="537"/>
                    </a:cubicBezTo>
                    <a:cubicBezTo>
                      <a:pt x="2922" y="534"/>
                      <a:pt x="2923" y="531"/>
                      <a:pt x="2925" y="527"/>
                    </a:cubicBezTo>
                    <a:cubicBezTo>
                      <a:pt x="2927" y="522"/>
                      <a:pt x="2930" y="518"/>
                      <a:pt x="2934" y="512"/>
                    </a:cubicBezTo>
                    <a:cubicBezTo>
                      <a:pt x="2938" y="506"/>
                      <a:pt x="2944" y="499"/>
                      <a:pt x="2952" y="491"/>
                    </a:cubicBezTo>
                    <a:cubicBezTo>
                      <a:pt x="2959" y="484"/>
                      <a:pt x="2966" y="478"/>
                      <a:pt x="2972" y="474"/>
                    </a:cubicBezTo>
                    <a:cubicBezTo>
                      <a:pt x="2978" y="470"/>
                      <a:pt x="2983" y="467"/>
                      <a:pt x="2987" y="465"/>
                    </a:cubicBezTo>
                    <a:cubicBezTo>
                      <a:pt x="2991" y="463"/>
                      <a:pt x="2994" y="462"/>
                      <a:pt x="2997" y="463"/>
                    </a:cubicBezTo>
                    <a:cubicBezTo>
                      <a:pt x="3000" y="463"/>
                      <a:pt x="3003" y="465"/>
                      <a:pt x="3006" y="467"/>
                    </a:cubicBezTo>
                    <a:lnTo>
                      <a:pt x="3575" y="1037"/>
                    </a:lnTo>
                    <a:close/>
                    <a:moveTo>
                      <a:pt x="3899" y="355"/>
                    </a:moveTo>
                    <a:cubicBezTo>
                      <a:pt x="3931" y="387"/>
                      <a:pt x="3954" y="420"/>
                      <a:pt x="3968" y="456"/>
                    </a:cubicBezTo>
                    <a:cubicBezTo>
                      <a:pt x="3982" y="491"/>
                      <a:pt x="3988" y="527"/>
                      <a:pt x="3985" y="564"/>
                    </a:cubicBezTo>
                    <a:cubicBezTo>
                      <a:pt x="3983" y="600"/>
                      <a:pt x="3972" y="636"/>
                      <a:pt x="3954" y="672"/>
                    </a:cubicBezTo>
                    <a:cubicBezTo>
                      <a:pt x="3936" y="708"/>
                      <a:pt x="3910" y="743"/>
                      <a:pt x="3877" y="776"/>
                    </a:cubicBezTo>
                    <a:cubicBezTo>
                      <a:pt x="3859" y="794"/>
                      <a:pt x="3840" y="810"/>
                      <a:pt x="3821" y="824"/>
                    </a:cubicBezTo>
                    <a:cubicBezTo>
                      <a:pt x="3802" y="838"/>
                      <a:pt x="3784" y="849"/>
                      <a:pt x="3768" y="858"/>
                    </a:cubicBezTo>
                    <a:cubicBezTo>
                      <a:pt x="3751" y="867"/>
                      <a:pt x="3737" y="874"/>
                      <a:pt x="3725" y="879"/>
                    </a:cubicBezTo>
                    <a:cubicBezTo>
                      <a:pt x="3713" y="883"/>
                      <a:pt x="3705" y="886"/>
                      <a:pt x="3700" y="886"/>
                    </a:cubicBezTo>
                    <a:cubicBezTo>
                      <a:pt x="3696" y="886"/>
                      <a:pt x="3692" y="886"/>
                      <a:pt x="3689" y="885"/>
                    </a:cubicBezTo>
                    <a:cubicBezTo>
                      <a:pt x="3687" y="884"/>
                      <a:pt x="3684" y="883"/>
                      <a:pt x="3680" y="881"/>
                    </a:cubicBezTo>
                    <a:cubicBezTo>
                      <a:pt x="3677" y="879"/>
                      <a:pt x="3673" y="876"/>
                      <a:pt x="3669" y="872"/>
                    </a:cubicBezTo>
                    <a:cubicBezTo>
                      <a:pt x="3664" y="869"/>
                      <a:pt x="3660" y="864"/>
                      <a:pt x="3654" y="859"/>
                    </a:cubicBezTo>
                    <a:cubicBezTo>
                      <a:pt x="3649" y="853"/>
                      <a:pt x="3644" y="849"/>
                      <a:pt x="3641" y="844"/>
                    </a:cubicBezTo>
                    <a:cubicBezTo>
                      <a:pt x="3637" y="839"/>
                      <a:pt x="3635" y="835"/>
                      <a:pt x="3633" y="831"/>
                    </a:cubicBezTo>
                    <a:cubicBezTo>
                      <a:pt x="3632" y="828"/>
                      <a:pt x="3631" y="824"/>
                      <a:pt x="3632" y="821"/>
                    </a:cubicBezTo>
                    <a:cubicBezTo>
                      <a:pt x="3632" y="818"/>
                      <a:pt x="3634" y="816"/>
                      <a:pt x="3636" y="814"/>
                    </a:cubicBezTo>
                    <a:cubicBezTo>
                      <a:pt x="3639" y="811"/>
                      <a:pt x="3645" y="808"/>
                      <a:pt x="3656" y="805"/>
                    </a:cubicBezTo>
                    <a:cubicBezTo>
                      <a:pt x="3666" y="803"/>
                      <a:pt x="3679" y="798"/>
                      <a:pt x="3694" y="792"/>
                    </a:cubicBezTo>
                    <a:cubicBezTo>
                      <a:pt x="3709" y="785"/>
                      <a:pt x="3727" y="776"/>
                      <a:pt x="3747" y="764"/>
                    </a:cubicBezTo>
                    <a:cubicBezTo>
                      <a:pt x="3767" y="752"/>
                      <a:pt x="3788" y="735"/>
                      <a:pt x="3810" y="713"/>
                    </a:cubicBezTo>
                    <a:cubicBezTo>
                      <a:pt x="3830" y="692"/>
                      <a:pt x="3847" y="671"/>
                      <a:pt x="3859" y="649"/>
                    </a:cubicBezTo>
                    <a:cubicBezTo>
                      <a:pt x="3871" y="627"/>
                      <a:pt x="3878" y="605"/>
                      <a:pt x="3880" y="582"/>
                    </a:cubicBezTo>
                    <a:cubicBezTo>
                      <a:pt x="3882" y="559"/>
                      <a:pt x="3879" y="536"/>
                      <a:pt x="3870" y="514"/>
                    </a:cubicBezTo>
                    <a:cubicBezTo>
                      <a:pt x="3862" y="491"/>
                      <a:pt x="3846" y="468"/>
                      <a:pt x="3823" y="446"/>
                    </a:cubicBezTo>
                    <a:cubicBezTo>
                      <a:pt x="3804" y="427"/>
                      <a:pt x="3785" y="413"/>
                      <a:pt x="3764" y="404"/>
                    </a:cubicBezTo>
                    <a:cubicBezTo>
                      <a:pt x="3744" y="396"/>
                      <a:pt x="3722" y="393"/>
                      <a:pt x="3700" y="396"/>
                    </a:cubicBezTo>
                    <a:cubicBezTo>
                      <a:pt x="3678" y="398"/>
                      <a:pt x="3655" y="407"/>
                      <a:pt x="3632" y="421"/>
                    </a:cubicBezTo>
                    <a:cubicBezTo>
                      <a:pt x="3608" y="435"/>
                      <a:pt x="3583" y="455"/>
                      <a:pt x="3557" y="482"/>
                    </a:cubicBezTo>
                    <a:cubicBezTo>
                      <a:pt x="3538" y="500"/>
                      <a:pt x="3523" y="517"/>
                      <a:pt x="3511" y="533"/>
                    </a:cubicBezTo>
                    <a:cubicBezTo>
                      <a:pt x="3500" y="548"/>
                      <a:pt x="3488" y="561"/>
                      <a:pt x="3477" y="573"/>
                    </a:cubicBezTo>
                    <a:cubicBezTo>
                      <a:pt x="3468" y="582"/>
                      <a:pt x="3460" y="586"/>
                      <a:pt x="3452" y="585"/>
                    </a:cubicBezTo>
                    <a:cubicBezTo>
                      <a:pt x="3445" y="585"/>
                      <a:pt x="3435" y="579"/>
                      <a:pt x="3424" y="568"/>
                    </a:cubicBezTo>
                    <a:lnTo>
                      <a:pt x="3182" y="326"/>
                    </a:lnTo>
                    <a:cubicBezTo>
                      <a:pt x="3172" y="316"/>
                      <a:pt x="3167" y="306"/>
                      <a:pt x="3167" y="297"/>
                    </a:cubicBezTo>
                    <a:cubicBezTo>
                      <a:pt x="3167" y="287"/>
                      <a:pt x="3171" y="278"/>
                      <a:pt x="3180" y="269"/>
                    </a:cubicBezTo>
                    <a:lnTo>
                      <a:pt x="3443" y="6"/>
                    </a:lnTo>
                    <a:cubicBezTo>
                      <a:pt x="3445" y="4"/>
                      <a:pt x="3448" y="2"/>
                      <a:pt x="3452" y="1"/>
                    </a:cubicBezTo>
                    <a:cubicBezTo>
                      <a:pt x="3456" y="0"/>
                      <a:pt x="3459" y="0"/>
                      <a:pt x="3464" y="2"/>
                    </a:cubicBezTo>
                    <a:cubicBezTo>
                      <a:pt x="3468" y="3"/>
                      <a:pt x="3473" y="5"/>
                      <a:pt x="3478" y="9"/>
                    </a:cubicBezTo>
                    <a:cubicBezTo>
                      <a:pt x="3483" y="12"/>
                      <a:pt x="3488" y="17"/>
                      <a:pt x="3494" y="23"/>
                    </a:cubicBezTo>
                    <a:cubicBezTo>
                      <a:pt x="3505" y="34"/>
                      <a:pt x="3512" y="44"/>
                      <a:pt x="3515" y="53"/>
                    </a:cubicBezTo>
                    <a:cubicBezTo>
                      <a:pt x="3518" y="62"/>
                      <a:pt x="3517" y="69"/>
                      <a:pt x="3512" y="74"/>
                    </a:cubicBezTo>
                    <a:lnTo>
                      <a:pt x="3300" y="286"/>
                    </a:lnTo>
                    <a:lnTo>
                      <a:pt x="3467" y="453"/>
                    </a:lnTo>
                    <a:cubicBezTo>
                      <a:pt x="3475" y="441"/>
                      <a:pt x="3485" y="430"/>
                      <a:pt x="3495" y="419"/>
                    </a:cubicBezTo>
                    <a:cubicBezTo>
                      <a:pt x="3506" y="408"/>
                      <a:pt x="3518" y="395"/>
                      <a:pt x="3532" y="381"/>
                    </a:cubicBezTo>
                    <a:cubicBezTo>
                      <a:pt x="3565" y="348"/>
                      <a:pt x="3598" y="324"/>
                      <a:pt x="3630" y="307"/>
                    </a:cubicBezTo>
                    <a:cubicBezTo>
                      <a:pt x="3663" y="291"/>
                      <a:pt x="3694" y="282"/>
                      <a:pt x="3726" y="280"/>
                    </a:cubicBezTo>
                    <a:cubicBezTo>
                      <a:pt x="3757" y="279"/>
                      <a:pt x="3787" y="285"/>
                      <a:pt x="3817" y="297"/>
                    </a:cubicBezTo>
                    <a:cubicBezTo>
                      <a:pt x="3846" y="310"/>
                      <a:pt x="3874" y="329"/>
                      <a:pt x="3899" y="355"/>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105"/>
              <p:cNvSpPr>
                <a:spLocks noEditPoints="1"/>
              </p:cNvSpPr>
              <p:nvPr/>
            </p:nvSpPr>
            <p:spPr bwMode="auto">
              <a:xfrm rot="18858746">
                <a:off x="4666463" y="4276725"/>
                <a:ext cx="376238" cy="382588"/>
              </a:xfrm>
              <a:custGeom>
                <a:avLst/>
                <a:gdLst>
                  <a:gd name="T0" fmla="*/ 637 w 3943"/>
                  <a:gd name="T1" fmla="*/ 3960 h 4021"/>
                  <a:gd name="T2" fmla="*/ 470 w 3943"/>
                  <a:gd name="T3" fmla="*/ 4006 h 4021"/>
                  <a:gd name="T4" fmla="*/ 569 w 3943"/>
                  <a:gd name="T5" fmla="*/ 3893 h 4021"/>
                  <a:gd name="T6" fmla="*/ 599 w 3943"/>
                  <a:gd name="T7" fmla="*/ 3575 h 4021"/>
                  <a:gd name="T8" fmla="*/ 312 w 3943"/>
                  <a:gd name="T9" fmla="*/ 3718 h 4021"/>
                  <a:gd name="T10" fmla="*/ 269 w 3943"/>
                  <a:gd name="T11" fmla="*/ 3650 h 4021"/>
                  <a:gd name="T12" fmla="*/ 299 w 3943"/>
                  <a:gd name="T13" fmla="*/ 3328 h 4021"/>
                  <a:gd name="T14" fmla="*/ 77 w 3943"/>
                  <a:gd name="T15" fmla="*/ 3524 h 4021"/>
                  <a:gd name="T16" fmla="*/ 13 w 3943"/>
                  <a:gd name="T17" fmla="*/ 3516 h 4021"/>
                  <a:gd name="T18" fmla="*/ 53 w 3943"/>
                  <a:gd name="T19" fmla="*/ 3344 h 4021"/>
                  <a:gd name="T20" fmla="*/ 459 w 3943"/>
                  <a:gd name="T21" fmla="*/ 3322 h 4021"/>
                  <a:gd name="T22" fmla="*/ 594 w 3943"/>
                  <a:gd name="T23" fmla="*/ 3466 h 4021"/>
                  <a:gd name="T24" fmla="*/ 1367 w 3943"/>
                  <a:gd name="T25" fmla="*/ 3219 h 4021"/>
                  <a:gd name="T26" fmla="*/ 1005 w 3943"/>
                  <a:gd name="T27" fmla="*/ 3522 h 4021"/>
                  <a:gd name="T28" fmla="*/ 662 w 3943"/>
                  <a:gd name="T29" fmla="*/ 2899 h 4021"/>
                  <a:gd name="T30" fmla="*/ 551 w 3943"/>
                  <a:gd name="T31" fmla="*/ 3072 h 4021"/>
                  <a:gd name="T32" fmla="*/ 599 w 3943"/>
                  <a:gd name="T33" fmla="*/ 2798 h 4021"/>
                  <a:gd name="T34" fmla="*/ 671 w 3943"/>
                  <a:gd name="T35" fmla="*/ 2750 h 4021"/>
                  <a:gd name="T36" fmla="*/ 1348 w 3943"/>
                  <a:gd name="T37" fmla="*/ 3179 h 4021"/>
                  <a:gd name="T38" fmla="*/ 1519 w 3943"/>
                  <a:gd name="T39" fmla="*/ 3071 h 4021"/>
                  <a:gd name="T40" fmla="*/ 1434 w 3943"/>
                  <a:gd name="T41" fmla="*/ 3031 h 4021"/>
                  <a:gd name="T42" fmla="*/ 1359 w 3943"/>
                  <a:gd name="T43" fmla="*/ 2445 h 4021"/>
                  <a:gd name="T44" fmla="*/ 1079 w 3943"/>
                  <a:gd name="T45" fmla="*/ 2461 h 4021"/>
                  <a:gd name="T46" fmla="*/ 1003 w 3943"/>
                  <a:gd name="T47" fmla="*/ 2583 h 4021"/>
                  <a:gd name="T48" fmla="*/ 968 w 3943"/>
                  <a:gd name="T49" fmla="*/ 2488 h 4021"/>
                  <a:gd name="T50" fmla="*/ 1319 w 3943"/>
                  <a:gd name="T51" fmla="*/ 2256 h 4021"/>
                  <a:gd name="T52" fmla="*/ 1521 w 3943"/>
                  <a:gd name="T53" fmla="*/ 2935 h 4021"/>
                  <a:gd name="T54" fmla="*/ 2146 w 3943"/>
                  <a:gd name="T55" fmla="*/ 2062 h 4021"/>
                  <a:gd name="T56" fmla="*/ 2014 w 3943"/>
                  <a:gd name="T57" fmla="*/ 2566 h 4021"/>
                  <a:gd name="T58" fmla="*/ 1901 w 3943"/>
                  <a:gd name="T59" fmla="*/ 2566 h 4021"/>
                  <a:gd name="T60" fmla="*/ 1940 w 3943"/>
                  <a:gd name="T61" fmla="*/ 2499 h 4021"/>
                  <a:gd name="T62" fmla="*/ 2070 w 3943"/>
                  <a:gd name="T63" fmla="*/ 2153 h 4021"/>
                  <a:gd name="T64" fmla="*/ 1723 w 3943"/>
                  <a:gd name="T65" fmla="*/ 2281 h 4021"/>
                  <a:gd name="T66" fmla="*/ 1689 w 3943"/>
                  <a:gd name="T67" fmla="*/ 1714 h 4021"/>
                  <a:gd name="T68" fmla="*/ 1759 w 3943"/>
                  <a:gd name="T69" fmla="*/ 1782 h 4021"/>
                  <a:gd name="T70" fmla="*/ 1972 w 3943"/>
                  <a:gd name="T71" fmla="*/ 1988 h 4021"/>
                  <a:gd name="T72" fmla="*/ 2676 w 3943"/>
                  <a:gd name="T73" fmla="*/ 1905 h 4021"/>
                  <a:gd name="T74" fmla="*/ 2411 w 3943"/>
                  <a:gd name="T75" fmla="*/ 2117 h 4021"/>
                  <a:gd name="T76" fmla="*/ 2353 w 3943"/>
                  <a:gd name="T77" fmla="*/ 2054 h 4021"/>
                  <a:gd name="T78" fmla="*/ 2581 w 3943"/>
                  <a:gd name="T79" fmla="*/ 1882 h 4021"/>
                  <a:gd name="T80" fmla="*/ 2353 w 3943"/>
                  <a:gd name="T81" fmla="*/ 1653 h 4021"/>
                  <a:gd name="T82" fmla="*/ 1904 w 3943"/>
                  <a:gd name="T83" fmla="*/ 1559 h 4021"/>
                  <a:gd name="T84" fmla="*/ 2199 w 3943"/>
                  <a:gd name="T85" fmla="*/ 1241 h 4021"/>
                  <a:gd name="T86" fmla="*/ 2217 w 3943"/>
                  <a:gd name="T87" fmla="*/ 1651 h 4021"/>
                  <a:gd name="T88" fmla="*/ 3576 w 3943"/>
                  <a:gd name="T89" fmla="*/ 958 h 4021"/>
                  <a:gd name="T90" fmla="*/ 3534 w 3943"/>
                  <a:gd name="T91" fmla="*/ 1055 h 4021"/>
                  <a:gd name="T92" fmla="*/ 3168 w 3943"/>
                  <a:gd name="T93" fmla="*/ 1409 h 4021"/>
                  <a:gd name="T94" fmla="*/ 3085 w 3943"/>
                  <a:gd name="T95" fmla="*/ 1480 h 4021"/>
                  <a:gd name="T96" fmla="*/ 2755 w 3943"/>
                  <a:gd name="T97" fmla="*/ 643 h 4021"/>
                  <a:gd name="T98" fmla="*/ 2834 w 3943"/>
                  <a:gd name="T99" fmla="*/ 726 h 4021"/>
                  <a:gd name="T100" fmla="*/ 3923 w 3943"/>
                  <a:gd name="T101" fmla="*/ 455 h 4021"/>
                  <a:gd name="T102" fmla="*/ 3680 w 3943"/>
                  <a:gd name="T103" fmla="*/ 878 h 4021"/>
                  <a:gd name="T104" fmla="*/ 3596 w 3943"/>
                  <a:gd name="T105" fmla="*/ 843 h 4021"/>
                  <a:gd name="T106" fmla="*/ 3702 w 3943"/>
                  <a:gd name="T107" fmla="*/ 763 h 4021"/>
                  <a:gd name="T108" fmla="*/ 3719 w 3943"/>
                  <a:gd name="T109" fmla="*/ 404 h 4021"/>
                  <a:gd name="T110" fmla="*/ 3407 w 3943"/>
                  <a:gd name="T111" fmla="*/ 585 h 4021"/>
                  <a:gd name="T112" fmla="*/ 3407 w 3943"/>
                  <a:gd name="T113" fmla="*/ 0 h 4021"/>
                  <a:gd name="T114" fmla="*/ 3255 w 3943"/>
                  <a:gd name="T115" fmla="*/ 286 h 4021"/>
                  <a:gd name="T116" fmla="*/ 3771 w 3943"/>
                  <a:gd name="T117" fmla="*/ 296 h 4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43" h="4021">
                    <a:moveTo>
                      <a:pt x="728" y="3522"/>
                    </a:moveTo>
                    <a:cubicBezTo>
                      <a:pt x="755" y="3549"/>
                      <a:pt x="775" y="3579"/>
                      <a:pt x="788" y="3610"/>
                    </a:cubicBezTo>
                    <a:cubicBezTo>
                      <a:pt x="800" y="3641"/>
                      <a:pt x="805" y="3674"/>
                      <a:pt x="803" y="3707"/>
                    </a:cubicBezTo>
                    <a:cubicBezTo>
                      <a:pt x="801" y="3740"/>
                      <a:pt x="791" y="3774"/>
                      <a:pt x="773" y="3808"/>
                    </a:cubicBezTo>
                    <a:cubicBezTo>
                      <a:pt x="756" y="3843"/>
                      <a:pt x="731" y="3876"/>
                      <a:pt x="698" y="3909"/>
                    </a:cubicBezTo>
                    <a:cubicBezTo>
                      <a:pt x="678" y="3929"/>
                      <a:pt x="658" y="3946"/>
                      <a:pt x="637" y="3960"/>
                    </a:cubicBezTo>
                    <a:cubicBezTo>
                      <a:pt x="617" y="3974"/>
                      <a:pt x="598" y="3986"/>
                      <a:pt x="580" y="3995"/>
                    </a:cubicBezTo>
                    <a:cubicBezTo>
                      <a:pt x="562" y="4004"/>
                      <a:pt x="546" y="4010"/>
                      <a:pt x="533" y="4014"/>
                    </a:cubicBezTo>
                    <a:cubicBezTo>
                      <a:pt x="519" y="4018"/>
                      <a:pt x="510" y="4021"/>
                      <a:pt x="506" y="4021"/>
                    </a:cubicBezTo>
                    <a:cubicBezTo>
                      <a:pt x="501" y="4021"/>
                      <a:pt x="497" y="4021"/>
                      <a:pt x="494" y="4020"/>
                    </a:cubicBezTo>
                    <a:cubicBezTo>
                      <a:pt x="491" y="4019"/>
                      <a:pt x="487" y="4017"/>
                      <a:pt x="483" y="4015"/>
                    </a:cubicBezTo>
                    <a:cubicBezTo>
                      <a:pt x="479" y="4013"/>
                      <a:pt x="475" y="4010"/>
                      <a:pt x="470" y="4006"/>
                    </a:cubicBezTo>
                    <a:cubicBezTo>
                      <a:pt x="465" y="4002"/>
                      <a:pt x="459" y="3997"/>
                      <a:pt x="453" y="3990"/>
                    </a:cubicBezTo>
                    <a:cubicBezTo>
                      <a:pt x="442" y="3979"/>
                      <a:pt x="435" y="3971"/>
                      <a:pt x="433" y="3964"/>
                    </a:cubicBezTo>
                    <a:cubicBezTo>
                      <a:pt x="431" y="3958"/>
                      <a:pt x="432" y="3952"/>
                      <a:pt x="436" y="3948"/>
                    </a:cubicBezTo>
                    <a:cubicBezTo>
                      <a:pt x="439" y="3945"/>
                      <a:pt x="447" y="3942"/>
                      <a:pt x="460" y="3939"/>
                    </a:cubicBezTo>
                    <a:cubicBezTo>
                      <a:pt x="473" y="3935"/>
                      <a:pt x="489" y="3930"/>
                      <a:pt x="508" y="3923"/>
                    </a:cubicBezTo>
                    <a:cubicBezTo>
                      <a:pt x="527" y="3915"/>
                      <a:pt x="547" y="3905"/>
                      <a:pt x="569" y="3893"/>
                    </a:cubicBezTo>
                    <a:cubicBezTo>
                      <a:pt x="592" y="3880"/>
                      <a:pt x="613" y="3863"/>
                      <a:pt x="635" y="3842"/>
                    </a:cubicBezTo>
                    <a:cubicBezTo>
                      <a:pt x="655" y="3821"/>
                      <a:pt x="671" y="3801"/>
                      <a:pt x="682" y="3780"/>
                    </a:cubicBezTo>
                    <a:cubicBezTo>
                      <a:pt x="692" y="3759"/>
                      <a:pt x="698" y="3738"/>
                      <a:pt x="699" y="3718"/>
                    </a:cubicBezTo>
                    <a:cubicBezTo>
                      <a:pt x="700" y="3698"/>
                      <a:pt x="697" y="3679"/>
                      <a:pt x="689" y="3661"/>
                    </a:cubicBezTo>
                    <a:cubicBezTo>
                      <a:pt x="682" y="3642"/>
                      <a:pt x="670" y="3625"/>
                      <a:pt x="655" y="3610"/>
                    </a:cubicBezTo>
                    <a:cubicBezTo>
                      <a:pt x="638" y="3593"/>
                      <a:pt x="620" y="3582"/>
                      <a:pt x="599" y="3575"/>
                    </a:cubicBezTo>
                    <a:cubicBezTo>
                      <a:pt x="579" y="3568"/>
                      <a:pt x="558" y="3567"/>
                      <a:pt x="535" y="3570"/>
                    </a:cubicBezTo>
                    <a:cubicBezTo>
                      <a:pt x="512" y="3573"/>
                      <a:pt x="488" y="3582"/>
                      <a:pt x="464" y="3596"/>
                    </a:cubicBezTo>
                    <a:cubicBezTo>
                      <a:pt x="440" y="3610"/>
                      <a:pt x="415" y="3629"/>
                      <a:pt x="391" y="3653"/>
                    </a:cubicBezTo>
                    <a:lnTo>
                      <a:pt x="333" y="3711"/>
                    </a:lnTo>
                    <a:cubicBezTo>
                      <a:pt x="330" y="3714"/>
                      <a:pt x="327" y="3716"/>
                      <a:pt x="324" y="3717"/>
                    </a:cubicBezTo>
                    <a:cubicBezTo>
                      <a:pt x="320" y="3718"/>
                      <a:pt x="317" y="3719"/>
                      <a:pt x="312" y="3718"/>
                    </a:cubicBezTo>
                    <a:cubicBezTo>
                      <a:pt x="308" y="3717"/>
                      <a:pt x="304" y="3715"/>
                      <a:pt x="298" y="3713"/>
                    </a:cubicBezTo>
                    <a:cubicBezTo>
                      <a:pt x="293" y="3710"/>
                      <a:pt x="288" y="3705"/>
                      <a:pt x="281" y="3699"/>
                    </a:cubicBezTo>
                    <a:cubicBezTo>
                      <a:pt x="275" y="3693"/>
                      <a:pt x="271" y="3688"/>
                      <a:pt x="268" y="3683"/>
                    </a:cubicBezTo>
                    <a:cubicBezTo>
                      <a:pt x="265" y="3678"/>
                      <a:pt x="263" y="3674"/>
                      <a:pt x="263" y="3670"/>
                    </a:cubicBezTo>
                    <a:cubicBezTo>
                      <a:pt x="262" y="3666"/>
                      <a:pt x="262" y="3662"/>
                      <a:pt x="264" y="3659"/>
                    </a:cubicBezTo>
                    <a:cubicBezTo>
                      <a:pt x="265" y="3656"/>
                      <a:pt x="267" y="3653"/>
                      <a:pt x="269" y="3650"/>
                    </a:cubicBezTo>
                    <a:lnTo>
                      <a:pt x="321" y="3598"/>
                    </a:lnTo>
                    <a:cubicBezTo>
                      <a:pt x="341" y="3578"/>
                      <a:pt x="357" y="3557"/>
                      <a:pt x="368" y="3536"/>
                    </a:cubicBezTo>
                    <a:cubicBezTo>
                      <a:pt x="378" y="3515"/>
                      <a:pt x="385" y="3494"/>
                      <a:pt x="386" y="3473"/>
                    </a:cubicBezTo>
                    <a:cubicBezTo>
                      <a:pt x="387" y="3452"/>
                      <a:pt x="384" y="3432"/>
                      <a:pt x="377" y="3412"/>
                    </a:cubicBezTo>
                    <a:cubicBezTo>
                      <a:pt x="369" y="3393"/>
                      <a:pt x="357" y="3374"/>
                      <a:pt x="340" y="3358"/>
                    </a:cubicBezTo>
                    <a:cubicBezTo>
                      <a:pt x="328" y="3345"/>
                      <a:pt x="314" y="3336"/>
                      <a:pt x="299" y="3328"/>
                    </a:cubicBezTo>
                    <a:cubicBezTo>
                      <a:pt x="284" y="3321"/>
                      <a:pt x="268" y="3317"/>
                      <a:pt x="252" y="3317"/>
                    </a:cubicBezTo>
                    <a:cubicBezTo>
                      <a:pt x="236" y="3317"/>
                      <a:pt x="219" y="3321"/>
                      <a:pt x="202" y="3328"/>
                    </a:cubicBezTo>
                    <a:cubicBezTo>
                      <a:pt x="185" y="3336"/>
                      <a:pt x="168" y="3348"/>
                      <a:pt x="152" y="3364"/>
                    </a:cubicBezTo>
                    <a:cubicBezTo>
                      <a:pt x="134" y="3382"/>
                      <a:pt x="121" y="3401"/>
                      <a:pt x="111" y="3421"/>
                    </a:cubicBezTo>
                    <a:cubicBezTo>
                      <a:pt x="102" y="3441"/>
                      <a:pt x="94" y="3460"/>
                      <a:pt x="89" y="3478"/>
                    </a:cubicBezTo>
                    <a:cubicBezTo>
                      <a:pt x="83" y="3495"/>
                      <a:pt x="79" y="3511"/>
                      <a:pt x="77" y="3524"/>
                    </a:cubicBezTo>
                    <a:cubicBezTo>
                      <a:pt x="75" y="3537"/>
                      <a:pt x="72" y="3545"/>
                      <a:pt x="69" y="3548"/>
                    </a:cubicBezTo>
                    <a:cubicBezTo>
                      <a:pt x="67" y="3550"/>
                      <a:pt x="64" y="3551"/>
                      <a:pt x="62" y="3552"/>
                    </a:cubicBezTo>
                    <a:cubicBezTo>
                      <a:pt x="60" y="3553"/>
                      <a:pt x="57" y="3553"/>
                      <a:pt x="53" y="3552"/>
                    </a:cubicBezTo>
                    <a:cubicBezTo>
                      <a:pt x="50" y="3551"/>
                      <a:pt x="46" y="3548"/>
                      <a:pt x="41" y="3545"/>
                    </a:cubicBezTo>
                    <a:cubicBezTo>
                      <a:pt x="37" y="3541"/>
                      <a:pt x="31" y="3536"/>
                      <a:pt x="24" y="3529"/>
                    </a:cubicBezTo>
                    <a:cubicBezTo>
                      <a:pt x="20" y="3524"/>
                      <a:pt x="16" y="3520"/>
                      <a:pt x="13" y="3516"/>
                    </a:cubicBezTo>
                    <a:cubicBezTo>
                      <a:pt x="10" y="3513"/>
                      <a:pt x="7" y="3509"/>
                      <a:pt x="5" y="3505"/>
                    </a:cubicBezTo>
                    <a:cubicBezTo>
                      <a:pt x="4" y="3502"/>
                      <a:pt x="2" y="3498"/>
                      <a:pt x="2" y="3495"/>
                    </a:cubicBezTo>
                    <a:cubicBezTo>
                      <a:pt x="1" y="3492"/>
                      <a:pt x="0" y="3487"/>
                      <a:pt x="0" y="3481"/>
                    </a:cubicBezTo>
                    <a:cubicBezTo>
                      <a:pt x="0" y="3476"/>
                      <a:pt x="2" y="3465"/>
                      <a:pt x="5" y="3451"/>
                    </a:cubicBezTo>
                    <a:cubicBezTo>
                      <a:pt x="9" y="3437"/>
                      <a:pt x="14" y="3420"/>
                      <a:pt x="22" y="3402"/>
                    </a:cubicBezTo>
                    <a:cubicBezTo>
                      <a:pt x="29" y="3384"/>
                      <a:pt x="40" y="3364"/>
                      <a:pt x="53" y="3344"/>
                    </a:cubicBezTo>
                    <a:cubicBezTo>
                      <a:pt x="66" y="3323"/>
                      <a:pt x="83" y="3303"/>
                      <a:pt x="102" y="3283"/>
                    </a:cubicBezTo>
                    <a:cubicBezTo>
                      <a:pt x="130" y="3256"/>
                      <a:pt x="158" y="3235"/>
                      <a:pt x="185" y="3221"/>
                    </a:cubicBezTo>
                    <a:cubicBezTo>
                      <a:pt x="213" y="3208"/>
                      <a:pt x="240" y="3200"/>
                      <a:pt x="267" y="3199"/>
                    </a:cubicBezTo>
                    <a:cubicBezTo>
                      <a:pt x="294" y="3198"/>
                      <a:pt x="320" y="3203"/>
                      <a:pt x="344" y="3214"/>
                    </a:cubicBezTo>
                    <a:cubicBezTo>
                      <a:pt x="369" y="3225"/>
                      <a:pt x="392" y="3241"/>
                      <a:pt x="414" y="3263"/>
                    </a:cubicBezTo>
                    <a:cubicBezTo>
                      <a:pt x="433" y="3282"/>
                      <a:pt x="448" y="3302"/>
                      <a:pt x="459" y="3322"/>
                    </a:cubicBezTo>
                    <a:cubicBezTo>
                      <a:pt x="470" y="3343"/>
                      <a:pt x="477" y="3365"/>
                      <a:pt x="480" y="3387"/>
                    </a:cubicBezTo>
                    <a:cubicBezTo>
                      <a:pt x="483" y="3409"/>
                      <a:pt x="482" y="3431"/>
                      <a:pt x="477" y="3453"/>
                    </a:cubicBezTo>
                    <a:cubicBezTo>
                      <a:pt x="472" y="3476"/>
                      <a:pt x="462" y="3498"/>
                      <a:pt x="447" y="3519"/>
                    </a:cubicBezTo>
                    <a:lnTo>
                      <a:pt x="448" y="3520"/>
                    </a:lnTo>
                    <a:cubicBezTo>
                      <a:pt x="471" y="3502"/>
                      <a:pt x="495" y="3488"/>
                      <a:pt x="520" y="3479"/>
                    </a:cubicBezTo>
                    <a:cubicBezTo>
                      <a:pt x="545" y="3470"/>
                      <a:pt x="569" y="3466"/>
                      <a:pt x="594" y="3466"/>
                    </a:cubicBezTo>
                    <a:cubicBezTo>
                      <a:pt x="618" y="3466"/>
                      <a:pt x="642" y="3470"/>
                      <a:pt x="665" y="3480"/>
                    </a:cubicBezTo>
                    <a:cubicBezTo>
                      <a:pt x="689" y="3489"/>
                      <a:pt x="710" y="3503"/>
                      <a:pt x="728" y="3522"/>
                    </a:cubicBezTo>
                    <a:close/>
                    <a:moveTo>
                      <a:pt x="1348" y="3179"/>
                    </a:moveTo>
                    <a:cubicBezTo>
                      <a:pt x="1354" y="3185"/>
                      <a:pt x="1358" y="3191"/>
                      <a:pt x="1361" y="3196"/>
                    </a:cubicBezTo>
                    <a:cubicBezTo>
                      <a:pt x="1364" y="3200"/>
                      <a:pt x="1366" y="3205"/>
                      <a:pt x="1367" y="3209"/>
                    </a:cubicBezTo>
                    <a:cubicBezTo>
                      <a:pt x="1368" y="3213"/>
                      <a:pt x="1368" y="3216"/>
                      <a:pt x="1367" y="3219"/>
                    </a:cubicBezTo>
                    <a:cubicBezTo>
                      <a:pt x="1366" y="3222"/>
                      <a:pt x="1365" y="3225"/>
                      <a:pt x="1363" y="3227"/>
                    </a:cubicBezTo>
                    <a:lnTo>
                      <a:pt x="1053" y="3537"/>
                    </a:lnTo>
                    <a:cubicBezTo>
                      <a:pt x="1050" y="3539"/>
                      <a:pt x="1048" y="3541"/>
                      <a:pt x="1045" y="3541"/>
                    </a:cubicBezTo>
                    <a:cubicBezTo>
                      <a:pt x="1042" y="3542"/>
                      <a:pt x="1039" y="3542"/>
                      <a:pt x="1034" y="3541"/>
                    </a:cubicBezTo>
                    <a:cubicBezTo>
                      <a:pt x="1030" y="3541"/>
                      <a:pt x="1026" y="3539"/>
                      <a:pt x="1021" y="3536"/>
                    </a:cubicBezTo>
                    <a:cubicBezTo>
                      <a:pt x="1016" y="3533"/>
                      <a:pt x="1011" y="3528"/>
                      <a:pt x="1005" y="3522"/>
                    </a:cubicBezTo>
                    <a:cubicBezTo>
                      <a:pt x="999" y="3517"/>
                      <a:pt x="995" y="3512"/>
                      <a:pt x="992" y="3507"/>
                    </a:cubicBezTo>
                    <a:cubicBezTo>
                      <a:pt x="989" y="3502"/>
                      <a:pt x="987" y="3498"/>
                      <a:pt x="986" y="3494"/>
                    </a:cubicBezTo>
                    <a:cubicBezTo>
                      <a:pt x="984" y="3490"/>
                      <a:pt x="984" y="3486"/>
                      <a:pt x="985" y="3483"/>
                    </a:cubicBezTo>
                    <a:cubicBezTo>
                      <a:pt x="985" y="3479"/>
                      <a:pt x="987" y="3476"/>
                      <a:pt x="989" y="3474"/>
                    </a:cubicBezTo>
                    <a:lnTo>
                      <a:pt x="1113" y="3350"/>
                    </a:lnTo>
                    <a:lnTo>
                      <a:pt x="662" y="2899"/>
                    </a:lnTo>
                    <a:lnTo>
                      <a:pt x="616" y="3082"/>
                    </a:lnTo>
                    <a:cubicBezTo>
                      <a:pt x="613" y="3091"/>
                      <a:pt x="610" y="3097"/>
                      <a:pt x="607" y="3101"/>
                    </a:cubicBezTo>
                    <a:cubicBezTo>
                      <a:pt x="604" y="3105"/>
                      <a:pt x="601" y="3108"/>
                      <a:pt x="597" y="3108"/>
                    </a:cubicBezTo>
                    <a:cubicBezTo>
                      <a:pt x="592" y="3108"/>
                      <a:pt x="588" y="3106"/>
                      <a:pt x="582" y="3102"/>
                    </a:cubicBezTo>
                    <a:cubicBezTo>
                      <a:pt x="577" y="3098"/>
                      <a:pt x="571" y="3093"/>
                      <a:pt x="564" y="3086"/>
                    </a:cubicBezTo>
                    <a:cubicBezTo>
                      <a:pt x="559" y="3081"/>
                      <a:pt x="554" y="3076"/>
                      <a:pt x="551" y="3072"/>
                    </a:cubicBezTo>
                    <a:cubicBezTo>
                      <a:pt x="548" y="3068"/>
                      <a:pt x="546" y="3064"/>
                      <a:pt x="544" y="3061"/>
                    </a:cubicBezTo>
                    <a:cubicBezTo>
                      <a:pt x="543" y="3057"/>
                      <a:pt x="542" y="3054"/>
                      <a:pt x="542" y="3050"/>
                    </a:cubicBezTo>
                    <a:cubicBezTo>
                      <a:pt x="541" y="3047"/>
                      <a:pt x="542" y="3043"/>
                      <a:pt x="543" y="3038"/>
                    </a:cubicBezTo>
                    <a:lnTo>
                      <a:pt x="592" y="2814"/>
                    </a:lnTo>
                    <a:cubicBezTo>
                      <a:pt x="592" y="2812"/>
                      <a:pt x="593" y="2810"/>
                      <a:pt x="594" y="2807"/>
                    </a:cubicBezTo>
                    <a:cubicBezTo>
                      <a:pt x="595" y="2805"/>
                      <a:pt x="597" y="2802"/>
                      <a:pt x="599" y="2798"/>
                    </a:cubicBezTo>
                    <a:cubicBezTo>
                      <a:pt x="601" y="2795"/>
                      <a:pt x="604" y="2791"/>
                      <a:pt x="608" y="2788"/>
                    </a:cubicBezTo>
                    <a:cubicBezTo>
                      <a:pt x="611" y="2784"/>
                      <a:pt x="616" y="2779"/>
                      <a:pt x="621" y="2774"/>
                    </a:cubicBezTo>
                    <a:cubicBezTo>
                      <a:pt x="628" y="2766"/>
                      <a:pt x="635" y="2761"/>
                      <a:pt x="640" y="2756"/>
                    </a:cubicBezTo>
                    <a:cubicBezTo>
                      <a:pt x="646" y="2752"/>
                      <a:pt x="651" y="2749"/>
                      <a:pt x="654" y="2747"/>
                    </a:cubicBezTo>
                    <a:cubicBezTo>
                      <a:pt x="658" y="2746"/>
                      <a:pt x="661" y="2745"/>
                      <a:pt x="664" y="2746"/>
                    </a:cubicBezTo>
                    <a:cubicBezTo>
                      <a:pt x="667" y="2747"/>
                      <a:pt x="669" y="2748"/>
                      <a:pt x="671" y="2750"/>
                    </a:cubicBezTo>
                    <a:lnTo>
                      <a:pt x="1192" y="3271"/>
                    </a:lnTo>
                    <a:lnTo>
                      <a:pt x="1299" y="3164"/>
                    </a:lnTo>
                    <a:cubicBezTo>
                      <a:pt x="1302" y="3161"/>
                      <a:pt x="1305" y="3160"/>
                      <a:pt x="1308" y="3159"/>
                    </a:cubicBezTo>
                    <a:cubicBezTo>
                      <a:pt x="1312" y="3158"/>
                      <a:pt x="1315" y="3159"/>
                      <a:pt x="1319" y="3160"/>
                    </a:cubicBezTo>
                    <a:cubicBezTo>
                      <a:pt x="1323" y="3161"/>
                      <a:pt x="1328" y="3163"/>
                      <a:pt x="1333" y="3166"/>
                    </a:cubicBezTo>
                    <a:cubicBezTo>
                      <a:pt x="1337" y="3170"/>
                      <a:pt x="1342" y="3174"/>
                      <a:pt x="1348" y="3179"/>
                    </a:cubicBezTo>
                    <a:close/>
                    <a:moveTo>
                      <a:pt x="1830" y="2692"/>
                    </a:moveTo>
                    <a:cubicBezTo>
                      <a:pt x="1836" y="2697"/>
                      <a:pt x="1840" y="2702"/>
                      <a:pt x="1844" y="2707"/>
                    </a:cubicBezTo>
                    <a:cubicBezTo>
                      <a:pt x="1847" y="2712"/>
                      <a:pt x="1850" y="2717"/>
                      <a:pt x="1851" y="2721"/>
                    </a:cubicBezTo>
                    <a:cubicBezTo>
                      <a:pt x="1853" y="2726"/>
                      <a:pt x="1853" y="2730"/>
                      <a:pt x="1852" y="2733"/>
                    </a:cubicBezTo>
                    <a:cubicBezTo>
                      <a:pt x="1851" y="2737"/>
                      <a:pt x="1849" y="2740"/>
                      <a:pt x="1847" y="2743"/>
                    </a:cubicBezTo>
                    <a:lnTo>
                      <a:pt x="1519" y="3071"/>
                    </a:lnTo>
                    <a:cubicBezTo>
                      <a:pt x="1515" y="3075"/>
                      <a:pt x="1510" y="3078"/>
                      <a:pt x="1506" y="3080"/>
                    </a:cubicBezTo>
                    <a:cubicBezTo>
                      <a:pt x="1502" y="3083"/>
                      <a:pt x="1497" y="3084"/>
                      <a:pt x="1493" y="3083"/>
                    </a:cubicBezTo>
                    <a:cubicBezTo>
                      <a:pt x="1488" y="3083"/>
                      <a:pt x="1483" y="3081"/>
                      <a:pt x="1477" y="3078"/>
                    </a:cubicBezTo>
                    <a:cubicBezTo>
                      <a:pt x="1471" y="3074"/>
                      <a:pt x="1465" y="3069"/>
                      <a:pt x="1458" y="3063"/>
                    </a:cubicBezTo>
                    <a:cubicBezTo>
                      <a:pt x="1452" y="3056"/>
                      <a:pt x="1447" y="3051"/>
                      <a:pt x="1443" y="3046"/>
                    </a:cubicBezTo>
                    <a:cubicBezTo>
                      <a:pt x="1439" y="3041"/>
                      <a:pt x="1436" y="3036"/>
                      <a:pt x="1434" y="3031"/>
                    </a:cubicBezTo>
                    <a:cubicBezTo>
                      <a:pt x="1432" y="3025"/>
                      <a:pt x="1430" y="3020"/>
                      <a:pt x="1429" y="3014"/>
                    </a:cubicBezTo>
                    <a:cubicBezTo>
                      <a:pt x="1428" y="3008"/>
                      <a:pt x="1427" y="3001"/>
                      <a:pt x="1427" y="2994"/>
                    </a:cubicBezTo>
                    <a:lnTo>
                      <a:pt x="1424" y="2753"/>
                    </a:lnTo>
                    <a:cubicBezTo>
                      <a:pt x="1423" y="2698"/>
                      <a:pt x="1420" y="2650"/>
                      <a:pt x="1414" y="2612"/>
                    </a:cubicBezTo>
                    <a:cubicBezTo>
                      <a:pt x="1408" y="2573"/>
                      <a:pt x="1401" y="2540"/>
                      <a:pt x="1391" y="2512"/>
                    </a:cubicBezTo>
                    <a:cubicBezTo>
                      <a:pt x="1382" y="2485"/>
                      <a:pt x="1371" y="2462"/>
                      <a:pt x="1359" y="2445"/>
                    </a:cubicBezTo>
                    <a:cubicBezTo>
                      <a:pt x="1347" y="2427"/>
                      <a:pt x="1334" y="2411"/>
                      <a:pt x="1321" y="2398"/>
                    </a:cubicBezTo>
                    <a:cubicBezTo>
                      <a:pt x="1308" y="2385"/>
                      <a:pt x="1293" y="2375"/>
                      <a:pt x="1277" y="2367"/>
                    </a:cubicBezTo>
                    <a:cubicBezTo>
                      <a:pt x="1261" y="2360"/>
                      <a:pt x="1244" y="2356"/>
                      <a:pt x="1227" y="2356"/>
                    </a:cubicBezTo>
                    <a:cubicBezTo>
                      <a:pt x="1210" y="2355"/>
                      <a:pt x="1192" y="2359"/>
                      <a:pt x="1175" y="2366"/>
                    </a:cubicBezTo>
                    <a:cubicBezTo>
                      <a:pt x="1157" y="2373"/>
                      <a:pt x="1140" y="2385"/>
                      <a:pt x="1123" y="2402"/>
                    </a:cubicBezTo>
                    <a:cubicBezTo>
                      <a:pt x="1104" y="2421"/>
                      <a:pt x="1089" y="2441"/>
                      <a:pt x="1079" y="2461"/>
                    </a:cubicBezTo>
                    <a:cubicBezTo>
                      <a:pt x="1069" y="2482"/>
                      <a:pt x="1061" y="2501"/>
                      <a:pt x="1056" y="2519"/>
                    </a:cubicBezTo>
                    <a:cubicBezTo>
                      <a:pt x="1051" y="2536"/>
                      <a:pt x="1047" y="2551"/>
                      <a:pt x="1044" y="2564"/>
                    </a:cubicBezTo>
                    <a:cubicBezTo>
                      <a:pt x="1042" y="2577"/>
                      <a:pt x="1038" y="2586"/>
                      <a:pt x="1035" y="2589"/>
                    </a:cubicBezTo>
                    <a:cubicBezTo>
                      <a:pt x="1032" y="2592"/>
                      <a:pt x="1030" y="2593"/>
                      <a:pt x="1027" y="2593"/>
                    </a:cubicBezTo>
                    <a:cubicBezTo>
                      <a:pt x="1024" y="2594"/>
                      <a:pt x="1021" y="2593"/>
                      <a:pt x="1017" y="2592"/>
                    </a:cubicBezTo>
                    <a:cubicBezTo>
                      <a:pt x="1013" y="2590"/>
                      <a:pt x="1008" y="2587"/>
                      <a:pt x="1003" y="2583"/>
                    </a:cubicBezTo>
                    <a:cubicBezTo>
                      <a:pt x="998" y="2579"/>
                      <a:pt x="992" y="2574"/>
                      <a:pt x="986" y="2568"/>
                    </a:cubicBezTo>
                    <a:cubicBezTo>
                      <a:pt x="981" y="2563"/>
                      <a:pt x="977" y="2559"/>
                      <a:pt x="974" y="2555"/>
                    </a:cubicBezTo>
                    <a:cubicBezTo>
                      <a:pt x="971" y="2552"/>
                      <a:pt x="969" y="2548"/>
                      <a:pt x="967" y="2545"/>
                    </a:cubicBezTo>
                    <a:cubicBezTo>
                      <a:pt x="965" y="2542"/>
                      <a:pt x="964" y="2539"/>
                      <a:pt x="963" y="2535"/>
                    </a:cubicBezTo>
                    <a:cubicBezTo>
                      <a:pt x="962" y="2532"/>
                      <a:pt x="962" y="2527"/>
                      <a:pt x="962" y="2520"/>
                    </a:cubicBezTo>
                    <a:cubicBezTo>
                      <a:pt x="963" y="2513"/>
                      <a:pt x="965" y="2502"/>
                      <a:pt x="968" y="2488"/>
                    </a:cubicBezTo>
                    <a:cubicBezTo>
                      <a:pt x="972" y="2473"/>
                      <a:pt x="978" y="2457"/>
                      <a:pt x="986" y="2438"/>
                    </a:cubicBezTo>
                    <a:cubicBezTo>
                      <a:pt x="994" y="2419"/>
                      <a:pt x="1005" y="2399"/>
                      <a:pt x="1018" y="2379"/>
                    </a:cubicBezTo>
                    <a:cubicBezTo>
                      <a:pt x="1030" y="2359"/>
                      <a:pt x="1046" y="2340"/>
                      <a:pt x="1064" y="2322"/>
                    </a:cubicBezTo>
                    <a:cubicBezTo>
                      <a:pt x="1092" y="2293"/>
                      <a:pt x="1122" y="2272"/>
                      <a:pt x="1151" y="2259"/>
                    </a:cubicBezTo>
                    <a:cubicBezTo>
                      <a:pt x="1181" y="2245"/>
                      <a:pt x="1210" y="2239"/>
                      <a:pt x="1238" y="2238"/>
                    </a:cubicBezTo>
                    <a:cubicBezTo>
                      <a:pt x="1266" y="2238"/>
                      <a:pt x="1293" y="2244"/>
                      <a:pt x="1319" y="2256"/>
                    </a:cubicBezTo>
                    <a:cubicBezTo>
                      <a:pt x="1345" y="2267"/>
                      <a:pt x="1368" y="2284"/>
                      <a:pt x="1389" y="2305"/>
                    </a:cubicBezTo>
                    <a:cubicBezTo>
                      <a:pt x="1408" y="2324"/>
                      <a:pt x="1425" y="2344"/>
                      <a:pt x="1441" y="2366"/>
                    </a:cubicBezTo>
                    <a:cubicBezTo>
                      <a:pt x="1456" y="2388"/>
                      <a:pt x="1469" y="2416"/>
                      <a:pt x="1480" y="2449"/>
                    </a:cubicBezTo>
                    <a:cubicBezTo>
                      <a:pt x="1491" y="2481"/>
                      <a:pt x="1500" y="2521"/>
                      <a:pt x="1506" y="2568"/>
                    </a:cubicBezTo>
                    <a:cubicBezTo>
                      <a:pt x="1513" y="2616"/>
                      <a:pt x="1516" y="2674"/>
                      <a:pt x="1517" y="2743"/>
                    </a:cubicBezTo>
                    <a:lnTo>
                      <a:pt x="1521" y="2935"/>
                    </a:lnTo>
                    <a:lnTo>
                      <a:pt x="1779" y="2676"/>
                    </a:lnTo>
                    <a:cubicBezTo>
                      <a:pt x="1782" y="2674"/>
                      <a:pt x="1785" y="2672"/>
                      <a:pt x="1788" y="2671"/>
                    </a:cubicBezTo>
                    <a:cubicBezTo>
                      <a:pt x="1792" y="2671"/>
                      <a:pt x="1796" y="2671"/>
                      <a:pt x="1801" y="2672"/>
                    </a:cubicBezTo>
                    <a:cubicBezTo>
                      <a:pt x="1805" y="2673"/>
                      <a:pt x="1810" y="2675"/>
                      <a:pt x="1815" y="2678"/>
                    </a:cubicBezTo>
                    <a:cubicBezTo>
                      <a:pt x="1820" y="2682"/>
                      <a:pt x="1825" y="2686"/>
                      <a:pt x="1830" y="2692"/>
                    </a:cubicBezTo>
                    <a:close/>
                    <a:moveTo>
                      <a:pt x="2146" y="2062"/>
                    </a:moveTo>
                    <a:cubicBezTo>
                      <a:pt x="2178" y="2094"/>
                      <a:pt x="2201" y="2128"/>
                      <a:pt x="2215" y="2163"/>
                    </a:cubicBezTo>
                    <a:cubicBezTo>
                      <a:pt x="2229" y="2199"/>
                      <a:pt x="2234" y="2235"/>
                      <a:pt x="2232" y="2271"/>
                    </a:cubicBezTo>
                    <a:cubicBezTo>
                      <a:pt x="2229" y="2308"/>
                      <a:pt x="2219" y="2344"/>
                      <a:pt x="2201" y="2380"/>
                    </a:cubicBezTo>
                    <a:cubicBezTo>
                      <a:pt x="2182" y="2416"/>
                      <a:pt x="2157" y="2450"/>
                      <a:pt x="2124" y="2483"/>
                    </a:cubicBezTo>
                    <a:cubicBezTo>
                      <a:pt x="2105" y="2502"/>
                      <a:pt x="2087" y="2518"/>
                      <a:pt x="2068" y="2532"/>
                    </a:cubicBezTo>
                    <a:cubicBezTo>
                      <a:pt x="2049" y="2546"/>
                      <a:pt x="2031" y="2557"/>
                      <a:pt x="2014" y="2566"/>
                    </a:cubicBezTo>
                    <a:cubicBezTo>
                      <a:pt x="1997" y="2575"/>
                      <a:pt x="1983" y="2582"/>
                      <a:pt x="1971" y="2586"/>
                    </a:cubicBezTo>
                    <a:cubicBezTo>
                      <a:pt x="1959" y="2591"/>
                      <a:pt x="1951" y="2593"/>
                      <a:pt x="1947" y="2594"/>
                    </a:cubicBezTo>
                    <a:cubicBezTo>
                      <a:pt x="1942" y="2594"/>
                      <a:pt x="1939" y="2593"/>
                      <a:pt x="1936" y="2592"/>
                    </a:cubicBezTo>
                    <a:cubicBezTo>
                      <a:pt x="1933" y="2591"/>
                      <a:pt x="1930" y="2590"/>
                      <a:pt x="1927" y="2588"/>
                    </a:cubicBezTo>
                    <a:cubicBezTo>
                      <a:pt x="1923" y="2586"/>
                      <a:pt x="1919" y="2584"/>
                      <a:pt x="1915" y="2580"/>
                    </a:cubicBezTo>
                    <a:cubicBezTo>
                      <a:pt x="1911" y="2576"/>
                      <a:pt x="1906" y="2572"/>
                      <a:pt x="1901" y="2566"/>
                    </a:cubicBezTo>
                    <a:cubicBezTo>
                      <a:pt x="1895" y="2561"/>
                      <a:pt x="1891" y="2556"/>
                      <a:pt x="1887" y="2552"/>
                    </a:cubicBezTo>
                    <a:cubicBezTo>
                      <a:pt x="1884" y="2547"/>
                      <a:pt x="1881" y="2543"/>
                      <a:pt x="1880" y="2539"/>
                    </a:cubicBezTo>
                    <a:cubicBezTo>
                      <a:pt x="1878" y="2535"/>
                      <a:pt x="1878" y="2532"/>
                      <a:pt x="1878" y="2529"/>
                    </a:cubicBezTo>
                    <a:cubicBezTo>
                      <a:pt x="1879" y="2526"/>
                      <a:pt x="1880" y="2523"/>
                      <a:pt x="1882" y="2521"/>
                    </a:cubicBezTo>
                    <a:cubicBezTo>
                      <a:pt x="1885" y="2518"/>
                      <a:pt x="1892" y="2515"/>
                      <a:pt x="1902" y="2513"/>
                    </a:cubicBezTo>
                    <a:cubicBezTo>
                      <a:pt x="1912" y="2510"/>
                      <a:pt x="1925" y="2506"/>
                      <a:pt x="1940" y="2499"/>
                    </a:cubicBezTo>
                    <a:cubicBezTo>
                      <a:pt x="1956" y="2493"/>
                      <a:pt x="1973" y="2484"/>
                      <a:pt x="1993" y="2472"/>
                    </a:cubicBezTo>
                    <a:cubicBezTo>
                      <a:pt x="2013" y="2460"/>
                      <a:pt x="2034" y="2442"/>
                      <a:pt x="2056" y="2420"/>
                    </a:cubicBezTo>
                    <a:cubicBezTo>
                      <a:pt x="2077" y="2400"/>
                      <a:pt x="2093" y="2379"/>
                      <a:pt x="2105" y="2357"/>
                    </a:cubicBezTo>
                    <a:cubicBezTo>
                      <a:pt x="2118" y="2335"/>
                      <a:pt x="2125" y="2312"/>
                      <a:pt x="2127" y="2290"/>
                    </a:cubicBezTo>
                    <a:cubicBezTo>
                      <a:pt x="2129" y="2267"/>
                      <a:pt x="2125" y="2244"/>
                      <a:pt x="2117" y="2221"/>
                    </a:cubicBezTo>
                    <a:cubicBezTo>
                      <a:pt x="2108" y="2198"/>
                      <a:pt x="2092" y="2176"/>
                      <a:pt x="2070" y="2153"/>
                    </a:cubicBezTo>
                    <a:cubicBezTo>
                      <a:pt x="2051" y="2134"/>
                      <a:pt x="2031" y="2120"/>
                      <a:pt x="2011" y="2112"/>
                    </a:cubicBezTo>
                    <a:cubicBezTo>
                      <a:pt x="1990" y="2103"/>
                      <a:pt x="1969" y="2100"/>
                      <a:pt x="1947" y="2103"/>
                    </a:cubicBezTo>
                    <a:cubicBezTo>
                      <a:pt x="1925" y="2106"/>
                      <a:pt x="1902" y="2114"/>
                      <a:pt x="1878" y="2129"/>
                    </a:cubicBezTo>
                    <a:cubicBezTo>
                      <a:pt x="1855" y="2143"/>
                      <a:pt x="1830" y="2163"/>
                      <a:pt x="1803" y="2189"/>
                    </a:cubicBezTo>
                    <a:cubicBezTo>
                      <a:pt x="1785" y="2208"/>
                      <a:pt x="1770" y="2225"/>
                      <a:pt x="1758" y="2240"/>
                    </a:cubicBezTo>
                    <a:cubicBezTo>
                      <a:pt x="1746" y="2256"/>
                      <a:pt x="1735" y="2269"/>
                      <a:pt x="1723" y="2281"/>
                    </a:cubicBezTo>
                    <a:cubicBezTo>
                      <a:pt x="1715" y="2289"/>
                      <a:pt x="1706" y="2293"/>
                      <a:pt x="1699" y="2293"/>
                    </a:cubicBezTo>
                    <a:cubicBezTo>
                      <a:pt x="1691" y="2293"/>
                      <a:pt x="1682" y="2287"/>
                      <a:pt x="1670" y="2276"/>
                    </a:cubicBezTo>
                    <a:lnTo>
                      <a:pt x="1429" y="2034"/>
                    </a:lnTo>
                    <a:cubicBezTo>
                      <a:pt x="1419" y="2024"/>
                      <a:pt x="1414" y="2014"/>
                      <a:pt x="1413" y="2004"/>
                    </a:cubicBezTo>
                    <a:cubicBezTo>
                      <a:pt x="1413" y="1995"/>
                      <a:pt x="1418" y="1985"/>
                      <a:pt x="1426" y="1977"/>
                    </a:cubicBezTo>
                    <a:lnTo>
                      <a:pt x="1689" y="1714"/>
                    </a:lnTo>
                    <a:cubicBezTo>
                      <a:pt x="1692" y="1711"/>
                      <a:pt x="1695" y="1710"/>
                      <a:pt x="1698" y="1709"/>
                    </a:cubicBezTo>
                    <a:cubicBezTo>
                      <a:pt x="1702" y="1708"/>
                      <a:pt x="1706" y="1708"/>
                      <a:pt x="1710" y="1709"/>
                    </a:cubicBezTo>
                    <a:cubicBezTo>
                      <a:pt x="1715" y="1711"/>
                      <a:pt x="1719" y="1713"/>
                      <a:pt x="1724" y="1716"/>
                    </a:cubicBezTo>
                    <a:cubicBezTo>
                      <a:pt x="1729" y="1720"/>
                      <a:pt x="1735" y="1725"/>
                      <a:pt x="1741" y="1730"/>
                    </a:cubicBezTo>
                    <a:cubicBezTo>
                      <a:pt x="1752" y="1741"/>
                      <a:pt x="1759" y="1751"/>
                      <a:pt x="1762" y="1760"/>
                    </a:cubicBezTo>
                    <a:cubicBezTo>
                      <a:pt x="1765" y="1770"/>
                      <a:pt x="1764" y="1777"/>
                      <a:pt x="1759" y="1782"/>
                    </a:cubicBezTo>
                    <a:lnTo>
                      <a:pt x="1547" y="1994"/>
                    </a:lnTo>
                    <a:lnTo>
                      <a:pt x="1713" y="2160"/>
                    </a:lnTo>
                    <a:cubicBezTo>
                      <a:pt x="1722" y="2149"/>
                      <a:pt x="1731" y="2137"/>
                      <a:pt x="1742" y="2126"/>
                    </a:cubicBezTo>
                    <a:cubicBezTo>
                      <a:pt x="1752" y="2115"/>
                      <a:pt x="1765" y="2103"/>
                      <a:pt x="1779" y="2088"/>
                    </a:cubicBezTo>
                    <a:cubicBezTo>
                      <a:pt x="1811" y="2056"/>
                      <a:pt x="1844" y="2031"/>
                      <a:pt x="1877" y="2015"/>
                    </a:cubicBezTo>
                    <a:cubicBezTo>
                      <a:pt x="1909" y="1998"/>
                      <a:pt x="1941" y="1990"/>
                      <a:pt x="1972" y="1988"/>
                    </a:cubicBezTo>
                    <a:cubicBezTo>
                      <a:pt x="2003" y="1987"/>
                      <a:pt x="2034" y="1992"/>
                      <a:pt x="2063" y="2005"/>
                    </a:cubicBezTo>
                    <a:cubicBezTo>
                      <a:pt x="2093" y="2018"/>
                      <a:pt x="2120" y="2037"/>
                      <a:pt x="2146" y="2062"/>
                    </a:cubicBezTo>
                    <a:close/>
                    <a:moveTo>
                      <a:pt x="2621" y="1587"/>
                    </a:moveTo>
                    <a:cubicBezTo>
                      <a:pt x="2653" y="1619"/>
                      <a:pt x="2676" y="1653"/>
                      <a:pt x="2690" y="1688"/>
                    </a:cubicBezTo>
                    <a:cubicBezTo>
                      <a:pt x="2704" y="1724"/>
                      <a:pt x="2710" y="1760"/>
                      <a:pt x="2707" y="1796"/>
                    </a:cubicBezTo>
                    <a:cubicBezTo>
                      <a:pt x="2704" y="1833"/>
                      <a:pt x="2694" y="1869"/>
                      <a:pt x="2676" y="1905"/>
                    </a:cubicBezTo>
                    <a:cubicBezTo>
                      <a:pt x="2658" y="1941"/>
                      <a:pt x="2632" y="1975"/>
                      <a:pt x="2599" y="2008"/>
                    </a:cubicBezTo>
                    <a:cubicBezTo>
                      <a:pt x="2581" y="2026"/>
                      <a:pt x="2562" y="2043"/>
                      <a:pt x="2543" y="2056"/>
                    </a:cubicBezTo>
                    <a:cubicBezTo>
                      <a:pt x="2524" y="2070"/>
                      <a:pt x="2506" y="2082"/>
                      <a:pt x="2489" y="2091"/>
                    </a:cubicBezTo>
                    <a:cubicBezTo>
                      <a:pt x="2473" y="2100"/>
                      <a:pt x="2458" y="2107"/>
                      <a:pt x="2446" y="2111"/>
                    </a:cubicBezTo>
                    <a:cubicBezTo>
                      <a:pt x="2434" y="2116"/>
                      <a:pt x="2426" y="2118"/>
                      <a:pt x="2422" y="2118"/>
                    </a:cubicBezTo>
                    <a:cubicBezTo>
                      <a:pt x="2417" y="2119"/>
                      <a:pt x="2414" y="2118"/>
                      <a:pt x="2411" y="2117"/>
                    </a:cubicBezTo>
                    <a:cubicBezTo>
                      <a:pt x="2408" y="2116"/>
                      <a:pt x="2405" y="2115"/>
                      <a:pt x="2402" y="2113"/>
                    </a:cubicBezTo>
                    <a:cubicBezTo>
                      <a:pt x="2398" y="2111"/>
                      <a:pt x="2395" y="2109"/>
                      <a:pt x="2390" y="2105"/>
                    </a:cubicBezTo>
                    <a:cubicBezTo>
                      <a:pt x="2386" y="2101"/>
                      <a:pt x="2381" y="2097"/>
                      <a:pt x="2376" y="2091"/>
                    </a:cubicBezTo>
                    <a:cubicBezTo>
                      <a:pt x="2371" y="2086"/>
                      <a:pt x="2366" y="2081"/>
                      <a:pt x="2362" y="2076"/>
                    </a:cubicBezTo>
                    <a:cubicBezTo>
                      <a:pt x="2359" y="2072"/>
                      <a:pt x="2356" y="2068"/>
                      <a:pt x="2355" y="2064"/>
                    </a:cubicBezTo>
                    <a:cubicBezTo>
                      <a:pt x="2353" y="2060"/>
                      <a:pt x="2353" y="2057"/>
                      <a:pt x="2353" y="2054"/>
                    </a:cubicBezTo>
                    <a:cubicBezTo>
                      <a:pt x="2354" y="2051"/>
                      <a:pt x="2355" y="2048"/>
                      <a:pt x="2357" y="2046"/>
                    </a:cubicBezTo>
                    <a:cubicBezTo>
                      <a:pt x="2360" y="2043"/>
                      <a:pt x="2367" y="2040"/>
                      <a:pt x="2377" y="2038"/>
                    </a:cubicBezTo>
                    <a:cubicBezTo>
                      <a:pt x="2388" y="2035"/>
                      <a:pt x="2400" y="2031"/>
                      <a:pt x="2416" y="2024"/>
                    </a:cubicBezTo>
                    <a:cubicBezTo>
                      <a:pt x="2431" y="2018"/>
                      <a:pt x="2449" y="2008"/>
                      <a:pt x="2469" y="1996"/>
                    </a:cubicBezTo>
                    <a:cubicBezTo>
                      <a:pt x="2489" y="1984"/>
                      <a:pt x="2510" y="1967"/>
                      <a:pt x="2532" y="1945"/>
                    </a:cubicBezTo>
                    <a:cubicBezTo>
                      <a:pt x="2552" y="1925"/>
                      <a:pt x="2568" y="1904"/>
                      <a:pt x="2581" y="1882"/>
                    </a:cubicBezTo>
                    <a:cubicBezTo>
                      <a:pt x="2593" y="1860"/>
                      <a:pt x="2600" y="1837"/>
                      <a:pt x="2602" y="1814"/>
                    </a:cubicBezTo>
                    <a:cubicBezTo>
                      <a:pt x="2604" y="1792"/>
                      <a:pt x="2601" y="1769"/>
                      <a:pt x="2592" y="1746"/>
                    </a:cubicBezTo>
                    <a:cubicBezTo>
                      <a:pt x="2583" y="1723"/>
                      <a:pt x="2568" y="1701"/>
                      <a:pt x="2545" y="1678"/>
                    </a:cubicBezTo>
                    <a:cubicBezTo>
                      <a:pt x="2526" y="1659"/>
                      <a:pt x="2506" y="1645"/>
                      <a:pt x="2486" y="1637"/>
                    </a:cubicBezTo>
                    <a:cubicBezTo>
                      <a:pt x="2465" y="1628"/>
                      <a:pt x="2444" y="1625"/>
                      <a:pt x="2422" y="1628"/>
                    </a:cubicBezTo>
                    <a:cubicBezTo>
                      <a:pt x="2400" y="1631"/>
                      <a:pt x="2377" y="1639"/>
                      <a:pt x="2353" y="1653"/>
                    </a:cubicBezTo>
                    <a:cubicBezTo>
                      <a:pt x="2330" y="1668"/>
                      <a:pt x="2305" y="1688"/>
                      <a:pt x="2279" y="1714"/>
                    </a:cubicBezTo>
                    <a:cubicBezTo>
                      <a:pt x="2260" y="1733"/>
                      <a:pt x="2245" y="1750"/>
                      <a:pt x="2233" y="1765"/>
                    </a:cubicBezTo>
                    <a:cubicBezTo>
                      <a:pt x="2221" y="1780"/>
                      <a:pt x="2210" y="1794"/>
                      <a:pt x="2198" y="1805"/>
                    </a:cubicBezTo>
                    <a:cubicBezTo>
                      <a:pt x="2190" y="1814"/>
                      <a:pt x="2182" y="1818"/>
                      <a:pt x="2174" y="1818"/>
                    </a:cubicBezTo>
                    <a:cubicBezTo>
                      <a:pt x="2166" y="1818"/>
                      <a:pt x="2157" y="1812"/>
                      <a:pt x="2146" y="1800"/>
                    </a:cubicBezTo>
                    <a:lnTo>
                      <a:pt x="1904" y="1559"/>
                    </a:lnTo>
                    <a:cubicBezTo>
                      <a:pt x="1894" y="1549"/>
                      <a:pt x="1889" y="1539"/>
                      <a:pt x="1889" y="1529"/>
                    </a:cubicBezTo>
                    <a:cubicBezTo>
                      <a:pt x="1888" y="1520"/>
                      <a:pt x="1893" y="1510"/>
                      <a:pt x="1902" y="1501"/>
                    </a:cubicBezTo>
                    <a:lnTo>
                      <a:pt x="2164" y="1239"/>
                    </a:lnTo>
                    <a:cubicBezTo>
                      <a:pt x="2167" y="1236"/>
                      <a:pt x="2170" y="1235"/>
                      <a:pt x="2174" y="1234"/>
                    </a:cubicBezTo>
                    <a:cubicBezTo>
                      <a:pt x="2177" y="1233"/>
                      <a:pt x="2181" y="1233"/>
                      <a:pt x="2185" y="1234"/>
                    </a:cubicBezTo>
                    <a:cubicBezTo>
                      <a:pt x="2190" y="1235"/>
                      <a:pt x="2194" y="1238"/>
                      <a:pt x="2199" y="1241"/>
                    </a:cubicBezTo>
                    <a:cubicBezTo>
                      <a:pt x="2204" y="1245"/>
                      <a:pt x="2210" y="1249"/>
                      <a:pt x="2216" y="1255"/>
                    </a:cubicBezTo>
                    <a:cubicBezTo>
                      <a:pt x="2227" y="1266"/>
                      <a:pt x="2234" y="1276"/>
                      <a:pt x="2237" y="1285"/>
                    </a:cubicBezTo>
                    <a:cubicBezTo>
                      <a:pt x="2240" y="1294"/>
                      <a:pt x="2239" y="1301"/>
                      <a:pt x="2234" y="1307"/>
                    </a:cubicBezTo>
                    <a:lnTo>
                      <a:pt x="2022" y="1519"/>
                    </a:lnTo>
                    <a:lnTo>
                      <a:pt x="2188" y="1685"/>
                    </a:lnTo>
                    <a:cubicBezTo>
                      <a:pt x="2197" y="1673"/>
                      <a:pt x="2207" y="1662"/>
                      <a:pt x="2217" y="1651"/>
                    </a:cubicBezTo>
                    <a:cubicBezTo>
                      <a:pt x="2227" y="1640"/>
                      <a:pt x="2240" y="1627"/>
                      <a:pt x="2254" y="1613"/>
                    </a:cubicBezTo>
                    <a:cubicBezTo>
                      <a:pt x="2287" y="1581"/>
                      <a:pt x="2319" y="1556"/>
                      <a:pt x="2352" y="1540"/>
                    </a:cubicBezTo>
                    <a:cubicBezTo>
                      <a:pt x="2384" y="1523"/>
                      <a:pt x="2416" y="1514"/>
                      <a:pt x="2447" y="1513"/>
                    </a:cubicBezTo>
                    <a:cubicBezTo>
                      <a:pt x="2478" y="1511"/>
                      <a:pt x="2509" y="1517"/>
                      <a:pt x="2538" y="1530"/>
                    </a:cubicBezTo>
                    <a:cubicBezTo>
                      <a:pt x="2568" y="1542"/>
                      <a:pt x="2595" y="1562"/>
                      <a:pt x="2621" y="1587"/>
                    </a:cubicBezTo>
                    <a:close/>
                    <a:moveTo>
                      <a:pt x="3576" y="958"/>
                    </a:moveTo>
                    <a:cubicBezTo>
                      <a:pt x="3585" y="962"/>
                      <a:pt x="3592" y="966"/>
                      <a:pt x="3596" y="970"/>
                    </a:cubicBezTo>
                    <a:cubicBezTo>
                      <a:pt x="3601" y="974"/>
                      <a:pt x="3603" y="978"/>
                      <a:pt x="3602" y="983"/>
                    </a:cubicBezTo>
                    <a:cubicBezTo>
                      <a:pt x="3602" y="987"/>
                      <a:pt x="3599" y="993"/>
                      <a:pt x="3594" y="999"/>
                    </a:cubicBezTo>
                    <a:cubicBezTo>
                      <a:pt x="3589" y="1005"/>
                      <a:pt x="3582" y="1013"/>
                      <a:pt x="3573" y="1023"/>
                    </a:cubicBezTo>
                    <a:cubicBezTo>
                      <a:pt x="3563" y="1032"/>
                      <a:pt x="3555" y="1040"/>
                      <a:pt x="3549" y="1045"/>
                    </a:cubicBezTo>
                    <a:cubicBezTo>
                      <a:pt x="3543" y="1050"/>
                      <a:pt x="3538" y="1053"/>
                      <a:pt x="3534" y="1055"/>
                    </a:cubicBezTo>
                    <a:cubicBezTo>
                      <a:pt x="3530" y="1057"/>
                      <a:pt x="3526" y="1058"/>
                      <a:pt x="3523" y="1057"/>
                    </a:cubicBezTo>
                    <a:cubicBezTo>
                      <a:pt x="3520" y="1057"/>
                      <a:pt x="3516" y="1056"/>
                      <a:pt x="3512" y="1054"/>
                    </a:cubicBezTo>
                    <a:lnTo>
                      <a:pt x="3317" y="961"/>
                    </a:lnTo>
                    <a:lnTo>
                      <a:pt x="3070" y="1207"/>
                    </a:lnTo>
                    <a:lnTo>
                      <a:pt x="3164" y="1399"/>
                    </a:lnTo>
                    <a:cubicBezTo>
                      <a:pt x="3166" y="1402"/>
                      <a:pt x="3167" y="1406"/>
                      <a:pt x="3168" y="1409"/>
                    </a:cubicBezTo>
                    <a:cubicBezTo>
                      <a:pt x="3168" y="1413"/>
                      <a:pt x="3168" y="1417"/>
                      <a:pt x="3166" y="1421"/>
                    </a:cubicBezTo>
                    <a:cubicBezTo>
                      <a:pt x="3165" y="1425"/>
                      <a:pt x="3162" y="1431"/>
                      <a:pt x="3157" y="1436"/>
                    </a:cubicBezTo>
                    <a:cubicBezTo>
                      <a:pt x="3152" y="1442"/>
                      <a:pt x="3145" y="1450"/>
                      <a:pt x="3137" y="1458"/>
                    </a:cubicBezTo>
                    <a:cubicBezTo>
                      <a:pt x="3128" y="1467"/>
                      <a:pt x="3120" y="1474"/>
                      <a:pt x="3114" y="1479"/>
                    </a:cubicBezTo>
                    <a:cubicBezTo>
                      <a:pt x="3108" y="1484"/>
                      <a:pt x="3102" y="1486"/>
                      <a:pt x="3098" y="1486"/>
                    </a:cubicBezTo>
                    <a:cubicBezTo>
                      <a:pt x="3093" y="1487"/>
                      <a:pt x="3089" y="1485"/>
                      <a:pt x="3085" y="1480"/>
                    </a:cubicBezTo>
                    <a:cubicBezTo>
                      <a:pt x="3081" y="1476"/>
                      <a:pt x="3077" y="1469"/>
                      <a:pt x="3073" y="1460"/>
                    </a:cubicBezTo>
                    <a:lnTo>
                      <a:pt x="2721" y="710"/>
                    </a:lnTo>
                    <a:cubicBezTo>
                      <a:pt x="2718" y="705"/>
                      <a:pt x="2717" y="701"/>
                      <a:pt x="2717" y="697"/>
                    </a:cubicBezTo>
                    <a:cubicBezTo>
                      <a:pt x="2717" y="693"/>
                      <a:pt x="2718" y="688"/>
                      <a:pt x="2721" y="683"/>
                    </a:cubicBezTo>
                    <a:cubicBezTo>
                      <a:pt x="2723" y="678"/>
                      <a:pt x="2727" y="672"/>
                      <a:pt x="2733" y="666"/>
                    </a:cubicBezTo>
                    <a:cubicBezTo>
                      <a:pt x="2738" y="660"/>
                      <a:pt x="2746" y="652"/>
                      <a:pt x="2755" y="643"/>
                    </a:cubicBezTo>
                    <a:cubicBezTo>
                      <a:pt x="2765" y="633"/>
                      <a:pt x="2773" y="625"/>
                      <a:pt x="2780" y="619"/>
                    </a:cubicBezTo>
                    <a:cubicBezTo>
                      <a:pt x="2787" y="613"/>
                      <a:pt x="2793" y="609"/>
                      <a:pt x="2798" y="606"/>
                    </a:cubicBezTo>
                    <a:cubicBezTo>
                      <a:pt x="2803" y="603"/>
                      <a:pt x="2808" y="602"/>
                      <a:pt x="2813" y="602"/>
                    </a:cubicBezTo>
                    <a:cubicBezTo>
                      <a:pt x="2817" y="602"/>
                      <a:pt x="2821" y="603"/>
                      <a:pt x="2826" y="605"/>
                    </a:cubicBezTo>
                    <a:lnTo>
                      <a:pt x="3576" y="958"/>
                    </a:lnTo>
                    <a:close/>
                    <a:moveTo>
                      <a:pt x="2834" y="726"/>
                    </a:moveTo>
                    <a:lnTo>
                      <a:pt x="2834" y="727"/>
                    </a:lnTo>
                    <a:lnTo>
                      <a:pt x="3027" y="1125"/>
                    </a:lnTo>
                    <a:lnTo>
                      <a:pt x="3234" y="919"/>
                    </a:lnTo>
                    <a:lnTo>
                      <a:pt x="2834" y="726"/>
                    </a:lnTo>
                    <a:close/>
                    <a:moveTo>
                      <a:pt x="3854" y="354"/>
                    </a:moveTo>
                    <a:cubicBezTo>
                      <a:pt x="3886" y="386"/>
                      <a:pt x="3909" y="419"/>
                      <a:pt x="3923" y="455"/>
                    </a:cubicBezTo>
                    <a:cubicBezTo>
                      <a:pt x="3937" y="490"/>
                      <a:pt x="3943" y="526"/>
                      <a:pt x="3940" y="563"/>
                    </a:cubicBezTo>
                    <a:cubicBezTo>
                      <a:pt x="3938" y="599"/>
                      <a:pt x="3927" y="636"/>
                      <a:pt x="3909" y="672"/>
                    </a:cubicBezTo>
                    <a:cubicBezTo>
                      <a:pt x="3891" y="707"/>
                      <a:pt x="3865" y="742"/>
                      <a:pt x="3832" y="775"/>
                    </a:cubicBezTo>
                    <a:cubicBezTo>
                      <a:pt x="3814" y="793"/>
                      <a:pt x="3795" y="809"/>
                      <a:pt x="3776" y="823"/>
                    </a:cubicBezTo>
                    <a:cubicBezTo>
                      <a:pt x="3757" y="837"/>
                      <a:pt x="3739" y="849"/>
                      <a:pt x="3722" y="858"/>
                    </a:cubicBezTo>
                    <a:cubicBezTo>
                      <a:pt x="3706" y="867"/>
                      <a:pt x="3691" y="873"/>
                      <a:pt x="3680" y="878"/>
                    </a:cubicBezTo>
                    <a:cubicBezTo>
                      <a:pt x="3668" y="883"/>
                      <a:pt x="3659" y="885"/>
                      <a:pt x="3655" y="885"/>
                    </a:cubicBezTo>
                    <a:cubicBezTo>
                      <a:pt x="3651" y="885"/>
                      <a:pt x="3647" y="885"/>
                      <a:pt x="3644" y="884"/>
                    </a:cubicBezTo>
                    <a:cubicBezTo>
                      <a:pt x="3641" y="883"/>
                      <a:pt x="3638" y="882"/>
                      <a:pt x="3635" y="880"/>
                    </a:cubicBezTo>
                    <a:cubicBezTo>
                      <a:pt x="3632" y="878"/>
                      <a:pt x="3628" y="875"/>
                      <a:pt x="3624" y="872"/>
                    </a:cubicBezTo>
                    <a:cubicBezTo>
                      <a:pt x="3619" y="868"/>
                      <a:pt x="3614" y="863"/>
                      <a:pt x="3609" y="858"/>
                    </a:cubicBezTo>
                    <a:cubicBezTo>
                      <a:pt x="3604" y="853"/>
                      <a:pt x="3599" y="848"/>
                      <a:pt x="3596" y="843"/>
                    </a:cubicBezTo>
                    <a:cubicBezTo>
                      <a:pt x="3592" y="839"/>
                      <a:pt x="3589" y="834"/>
                      <a:pt x="3588" y="831"/>
                    </a:cubicBezTo>
                    <a:cubicBezTo>
                      <a:pt x="3587" y="827"/>
                      <a:pt x="3586" y="823"/>
                      <a:pt x="3587" y="821"/>
                    </a:cubicBezTo>
                    <a:cubicBezTo>
                      <a:pt x="3587" y="818"/>
                      <a:pt x="3588" y="815"/>
                      <a:pt x="3591" y="813"/>
                    </a:cubicBezTo>
                    <a:cubicBezTo>
                      <a:pt x="3594" y="810"/>
                      <a:pt x="3600" y="807"/>
                      <a:pt x="3611" y="804"/>
                    </a:cubicBezTo>
                    <a:cubicBezTo>
                      <a:pt x="3621" y="802"/>
                      <a:pt x="3634" y="797"/>
                      <a:pt x="3649" y="791"/>
                    </a:cubicBezTo>
                    <a:cubicBezTo>
                      <a:pt x="3664" y="785"/>
                      <a:pt x="3682" y="775"/>
                      <a:pt x="3702" y="763"/>
                    </a:cubicBezTo>
                    <a:cubicBezTo>
                      <a:pt x="3722" y="751"/>
                      <a:pt x="3743" y="734"/>
                      <a:pt x="3765" y="712"/>
                    </a:cubicBezTo>
                    <a:cubicBezTo>
                      <a:pt x="3785" y="692"/>
                      <a:pt x="3802" y="670"/>
                      <a:pt x="3814" y="648"/>
                    </a:cubicBezTo>
                    <a:cubicBezTo>
                      <a:pt x="3826" y="626"/>
                      <a:pt x="3833" y="604"/>
                      <a:pt x="3835" y="581"/>
                    </a:cubicBezTo>
                    <a:cubicBezTo>
                      <a:pt x="3837" y="558"/>
                      <a:pt x="3834" y="536"/>
                      <a:pt x="3825" y="513"/>
                    </a:cubicBezTo>
                    <a:cubicBezTo>
                      <a:pt x="3816" y="490"/>
                      <a:pt x="3801" y="467"/>
                      <a:pt x="3778" y="445"/>
                    </a:cubicBezTo>
                    <a:cubicBezTo>
                      <a:pt x="3759" y="426"/>
                      <a:pt x="3739" y="412"/>
                      <a:pt x="3719" y="404"/>
                    </a:cubicBezTo>
                    <a:cubicBezTo>
                      <a:pt x="3698" y="395"/>
                      <a:pt x="3677" y="392"/>
                      <a:pt x="3655" y="395"/>
                    </a:cubicBezTo>
                    <a:cubicBezTo>
                      <a:pt x="3633" y="398"/>
                      <a:pt x="3610" y="406"/>
                      <a:pt x="3587" y="420"/>
                    </a:cubicBezTo>
                    <a:cubicBezTo>
                      <a:pt x="3563" y="434"/>
                      <a:pt x="3538" y="455"/>
                      <a:pt x="3512" y="481"/>
                    </a:cubicBezTo>
                    <a:cubicBezTo>
                      <a:pt x="3493" y="500"/>
                      <a:pt x="3478" y="517"/>
                      <a:pt x="3466" y="532"/>
                    </a:cubicBezTo>
                    <a:cubicBezTo>
                      <a:pt x="3455" y="547"/>
                      <a:pt x="3443" y="561"/>
                      <a:pt x="3431" y="572"/>
                    </a:cubicBezTo>
                    <a:cubicBezTo>
                      <a:pt x="3423" y="581"/>
                      <a:pt x="3415" y="585"/>
                      <a:pt x="3407" y="585"/>
                    </a:cubicBezTo>
                    <a:cubicBezTo>
                      <a:pt x="3400" y="584"/>
                      <a:pt x="3390" y="579"/>
                      <a:pt x="3379" y="567"/>
                    </a:cubicBezTo>
                    <a:lnTo>
                      <a:pt x="3137" y="326"/>
                    </a:lnTo>
                    <a:cubicBezTo>
                      <a:pt x="3127" y="315"/>
                      <a:pt x="3122" y="306"/>
                      <a:pt x="3122" y="296"/>
                    </a:cubicBezTo>
                    <a:cubicBezTo>
                      <a:pt x="3122" y="286"/>
                      <a:pt x="3126" y="277"/>
                      <a:pt x="3135" y="268"/>
                    </a:cubicBezTo>
                    <a:lnTo>
                      <a:pt x="3398" y="6"/>
                    </a:lnTo>
                    <a:cubicBezTo>
                      <a:pt x="3400" y="3"/>
                      <a:pt x="3403" y="1"/>
                      <a:pt x="3407" y="0"/>
                    </a:cubicBezTo>
                    <a:cubicBezTo>
                      <a:pt x="3410" y="0"/>
                      <a:pt x="3414" y="0"/>
                      <a:pt x="3419" y="1"/>
                    </a:cubicBezTo>
                    <a:cubicBezTo>
                      <a:pt x="3423" y="2"/>
                      <a:pt x="3428" y="5"/>
                      <a:pt x="3433" y="8"/>
                    </a:cubicBezTo>
                    <a:cubicBezTo>
                      <a:pt x="3438" y="12"/>
                      <a:pt x="3443" y="16"/>
                      <a:pt x="3449" y="22"/>
                    </a:cubicBezTo>
                    <a:cubicBezTo>
                      <a:pt x="3460" y="33"/>
                      <a:pt x="3467" y="43"/>
                      <a:pt x="3470" y="52"/>
                    </a:cubicBezTo>
                    <a:cubicBezTo>
                      <a:pt x="3473" y="61"/>
                      <a:pt x="3472" y="68"/>
                      <a:pt x="3467" y="74"/>
                    </a:cubicBezTo>
                    <a:lnTo>
                      <a:pt x="3255" y="286"/>
                    </a:lnTo>
                    <a:lnTo>
                      <a:pt x="3421" y="452"/>
                    </a:lnTo>
                    <a:cubicBezTo>
                      <a:pt x="3430" y="440"/>
                      <a:pt x="3440" y="429"/>
                      <a:pt x="3450" y="418"/>
                    </a:cubicBezTo>
                    <a:cubicBezTo>
                      <a:pt x="3461" y="407"/>
                      <a:pt x="3473" y="394"/>
                      <a:pt x="3487" y="380"/>
                    </a:cubicBezTo>
                    <a:cubicBezTo>
                      <a:pt x="3520" y="347"/>
                      <a:pt x="3552" y="323"/>
                      <a:pt x="3585" y="306"/>
                    </a:cubicBezTo>
                    <a:cubicBezTo>
                      <a:pt x="3617" y="290"/>
                      <a:pt x="3649" y="281"/>
                      <a:pt x="3680" y="280"/>
                    </a:cubicBezTo>
                    <a:cubicBezTo>
                      <a:pt x="3712" y="278"/>
                      <a:pt x="3742" y="284"/>
                      <a:pt x="3771" y="296"/>
                    </a:cubicBezTo>
                    <a:cubicBezTo>
                      <a:pt x="3801" y="309"/>
                      <a:pt x="3829" y="328"/>
                      <a:pt x="3854"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106"/>
              <p:cNvSpPr>
                <a:spLocks noEditPoints="1"/>
              </p:cNvSpPr>
              <p:nvPr/>
            </p:nvSpPr>
            <p:spPr bwMode="auto">
              <a:xfrm rot="18858746">
                <a:off x="4890302" y="4276726"/>
                <a:ext cx="373063" cy="379413"/>
              </a:xfrm>
              <a:custGeom>
                <a:avLst/>
                <a:gdLst>
                  <a:gd name="T0" fmla="*/ 637 w 3908"/>
                  <a:gd name="T1" fmla="*/ 3926 h 3987"/>
                  <a:gd name="T2" fmla="*/ 469 w 3908"/>
                  <a:gd name="T3" fmla="*/ 3972 h 3987"/>
                  <a:gd name="T4" fmla="*/ 569 w 3908"/>
                  <a:gd name="T5" fmla="*/ 3859 h 3987"/>
                  <a:gd name="T6" fmla="*/ 599 w 3908"/>
                  <a:gd name="T7" fmla="*/ 3541 h 3987"/>
                  <a:gd name="T8" fmla="*/ 312 w 3908"/>
                  <a:gd name="T9" fmla="*/ 3684 h 3987"/>
                  <a:gd name="T10" fmla="*/ 269 w 3908"/>
                  <a:gd name="T11" fmla="*/ 3617 h 3987"/>
                  <a:gd name="T12" fmla="*/ 299 w 3908"/>
                  <a:gd name="T13" fmla="*/ 3295 h 3987"/>
                  <a:gd name="T14" fmla="*/ 77 w 3908"/>
                  <a:gd name="T15" fmla="*/ 3490 h 3987"/>
                  <a:gd name="T16" fmla="*/ 12 w 3908"/>
                  <a:gd name="T17" fmla="*/ 3483 h 3987"/>
                  <a:gd name="T18" fmla="*/ 53 w 3908"/>
                  <a:gd name="T19" fmla="*/ 3310 h 3987"/>
                  <a:gd name="T20" fmla="*/ 459 w 3908"/>
                  <a:gd name="T21" fmla="*/ 3289 h 3987"/>
                  <a:gd name="T22" fmla="*/ 594 w 3908"/>
                  <a:gd name="T23" fmla="*/ 3432 h 3987"/>
                  <a:gd name="T24" fmla="*/ 1367 w 3908"/>
                  <a:gd name="T25" fmla="*/ 3186 h 3987"/>
                  <a:gd name="T26" fmla="*/ 1005 w 3908"/>
                  <a:gd name="T27" fmla="*/ 3489 h 3987"/>
                  <a:gd name="T28" fmla="*/ 662 w 3908"/>
                  <a:gd name="T29" fmla="*/ 2865 h 3987"/>
                  <a:gd name="T30" fmla="*/ 551 w 3908"/>
                  <a:gd name="T31" fmla="*/ 3038 h 3987"/>
                  <a:gd name="T32" fmla="*/ 599 w 3908"/>
                  <a:gd name="T33" fmla="*/ 2765 h 3987"/>
                  <a:gd name="T34" fmla="*/ 670 w 3908"/>
                  <a:gd name="T35" fmla="*/ 2716 h 3987"/>
                  <a:gd name="T36" fmla="*/ 1348 w 3908"/>
                  <a:gd name="T37" fmla="*/ 3146 h 3987"/>
                  <a:gd name="T38" fmla="*/ 1519 w 3908"/>
                  <a:gd name="T39" fmla="*/ 3037 h 3987"/>
                  <a:gd name="T40" fmla="*/ 1434 w 3908"/>
                  <a:gd name="T41" fmla="*/ 2997 h 3987"/>
                  <a:gd name="T42" fmla="*/ 1359 w 3908"/>
                  <a:gd name="T43" fmla="*/ 2411 h 3987"/>
                  <a:gd name="T44" fmla="*/ 1079 w 3908"/>
                  <a:gd name="T45" fmla="*/ 2428 h 3987"/>
                  <a:gd name="T46" fmla="*/ 1003 w 3908"/>
                  <a:gd name="T47" fmla="*/ 2550 h 3987"/>
                  <a:gd name="T48" fmla="*/ 968 w 3908"/>
                  <a:gd name="T49" fmla="*/ 2454 h 3987"/>
                  <a:gd name="T50" fmla="*/ 1319 w 3908"/>
                  <a:gd name="T51" fmla="*/ 2222 h 3987"/>
                  <a:gd name="T52" fmla="*/ 1521 w 3908"/>
                  <a:gd name="T53" fmla="*/ 2901 h 3987"/>
                  <a:gd name="T54" fmla="*/ 2145 w 3908"/>
                  <a:gd name="T55" fmla="*/ 2029 h 3987"/>
                  <a:gd name="T56" fmla="*/ 2014 w 3908"/>
                  <a:gd name="T57" fmla="*/ 2533 h 3987"/>
                  <a:gd name="T58" fmla="*/ 1900 w 3908"/>
                  <a:gd name="T59" fmla="*/ 2533 h 3987"/>
                  <a:gd name="T60" fmla="*/ 1940 w 3908"/>
                  <a:gd name="T61" fmla="*/ 2466 h 3987"/>
                  <a:gd name="T62" fmla="*/ 2069 w 3908"/>
                  <a:gd name="T63" fmla="*/ 2120 h 3987"/>
                  <a:gd name="T64" fmla="*/ 1723 w 3908"/>
                  <a:gd name="T65" fmla="*/ 2247 h 3987"/>
                  <a:gd name="T66" fmla="*/ 1689 w 3908"/>
                  <a:gd name="T67" fmla="*/ 1680 h 3987"/>
                  <a:gd name="T68" fmla="*/ 1758 w 3908"/>
                  <a:gd name="T69" fmla="*/ 1748 h 3987"/>
                  <a:gd name="T70" fmla="*/ 1972 w 3908"/>
                  <a:gd name="T71" fmla="*/ 1954 h 3987"/>
                  <a:gd name="T72" fmla="*/ 2675 w 3908"/>
                  <a:gd name="T73" fmla="*/ 1871 h 3987"/>
                  <a:gd name="T74" fmla="*/ 2411 w 3908"/>
                  <a:gd name="T75" fmla="*/ 2084 h 3987"/>
                  <a:gd name="T76" fmla="*/ 2353 w 3908"/>
                  <a:gd name="T77" fmla="*/ 2020 h 3987"/>
                  <a:gd name="T78" fmla="*/ 2580 w 3908"/>
                  <a:gd name="T79" fmla="*/ 1848 h 3987"/>
                  <a:gd name="T80" fmla="*/ 2353 w 3908"/>
                  <a:gd name="T81" fmla="*/ 1620 h 3987"/>
                  <a:gd name="T82" fmla="*/ 1904 w 3908"/>
                  <a:gd name="T83" fmla="*/ 1525 h 3987"/>
                  <a:gd name="T84" fmla="*/ 2199 w 3908"/>
                  <a:gd name="T85" fmla="*/ 1208 h 3987"/>
                  <a:gd name="T86" fmla="*/ 2217 w 3908"/>
                  <a:gd name="T87" fmla="*/ 1617 h 3987"/>
                  <a:gd name="T88" fmla="*/ 3380 w 3908"/>
                  <a:gd name="T89" fmla="*/ 835 h 3987"/>
                  <a:gd name="T90" fmla="*/ 3344 w 3908"/>
                  <a:gd name="T91" fmla="*/ 1212 h 3987"/>
                  <a:gd name="T92" fmla="*/ 2596 w 3908"/>
                  <a:gd name="T93" fmla="*/ 774 h 3987"/>
                  <a:gd name="T94" fmla="*/ 3105 w 3908"/>
                  <a:gd name="T95" fmla="*/ 645 h 3987"/>
                  <a:gd name="T96" fmla="*/ 3316 w 3908"/>
                  <a:gd name="T97" fmla="*/ 789 h 3987"/>
                  <a:gd name="T98" fmla="*/ 2790 w 3908"/>
                  <a:gd name="T99" fmla="*/ 707 h 3987"/>
                  <a:gd name="T100" fmla="*/ 3028 w 3908"/>
                  <a:gd name="T101" fmla="*/ 731 h 3987"/>
                  <a:gd name="T102" fmla="*/ 3058 w 3908"/>
                  <a:gd name="T103" fmla="*/ 949 h 3987"/>
                  <a:gd name="T104" fmla="*/ 3337 w 3908"/>
                  <a:gd name="T105" fmla="*/ 975 h 3987"/>
                  <a:gd name="T106" fmla="*/ 3798 w 3908"/>
                  <a:gd name="T107" fmla="*/ 775 h 3987"/>
                  <a:gd name="T108" fmla="*/ 3601 w 3908"/>
                  <a:gd name="T109" fmla="*/ 880 h 3987"/>
                  <a:gd name="T110" fmla="*/ 3556 w 3908"/>
                  <a:gd name="T111" fmla="*/ 813 h 3987"/>
                  <a:gd name="T112" fmla="*/ 3801 w 3908"/>
                  <a:gd name="T113" fmla="*/ 582 h 3987"/>
                  <a:gd name="T114" fmla="*/ 3477 w 3908"/>
                  <a:gd name="T115" fmla="*/ 481 h 3987"/>
                  <a:gd name="T116" fmla="*/ 3087 w 3908"/>
                  <a:gd name="T117" fmla="*/ 296 h 3987"/>
                  <a:gd name="T118" fmla="*/ 3415 w 3908"/>
                  <a:gd name="T119" fmla="*/ 22 h 3987"/>
                  <a:gd name="T120" fmla="*/ 3453 w 3908"/>
                  <a:gd name="T121" fmla="*/ 380 h 3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8" h="3987">
                    <a:moveTo>
                      <a:pt x="728" y="3489"/>
                    </a:moveTo>
                    <a:cubicBezTo>
                      <a:pt x="755" y="3516"/>
                      <a:pt x="775" y="3545"/>
                      <a:pt x="787" y="3576"/>
                    </a:cubicBezTo>
                    <a:cubicBezTo>
                      <a:pt x="800" y="3608"/>
                      <a:pt x="805" y="3640"/>
                      <a:pt x="803" y="3673"/>
                    </a:cubicBezTo>
                    <a:cubicBezTo>
                      <a:pt x="801" y="3707"/>
                      <a:pt x="791" y="3741"/>
                      <a:pt x="773" y="3775"/>
                    </a:cubicBezTo>
                    <a:cubicBezTo>
                      <a:pt x="755" y="3809"/>
                      <a:pt x="730" y="3843"/>
                      <a:pt x="698" y="3876"/>
                    </a:cubicBezTo>
                    <a:cubicBezTo>
                      <a:pt x="678" y="3895"/>
                      <a:pt x="658" y="3912"/>
                      <a:pt x="637" y="3926"/>
                    </a:cubicBezTo>
                    <a:cubicBezTo>
                      <a:pt x="617" y="3941"/>
                      <a:pt x="597" y="3952"/>
                      <a:pt x="580" y="3961"/>
                    </a:cubicBezTo>
                    <a:cubicBezTo>
                      <a:pt x="562" y="3970"/>
                      <a:pt x="546" y="3977"/>
                      <a:pt x="532" y="3981"/>
                    </a:cubicBezTo>
                    <a:cubicBezTo>
                      <a:pt x="519" y="3985"/>
                      <a:pt x="510" y="3987"/>
                      <a:pt x="505" y="3987"/>
                    </a:cubicBezTo>
                    <a:cubicBezTo>
                      <a:pt x="501" y="3987"/>
                      <a:pt x="497" y="3987"/>
                      <a:pt x="494" y="3986"/>
                    </a:cubicBezTo>
                    <a:cubicBezTo>
                      <a:pt x="490" y="3985"/>
                      <a:pt x="487" y="3984"/>
                      <a:pt x="483" y="3982"/>
                    </a:cubicBezTo>
                    <a:cubicBezTo>
                      <a:pt x="479" y="3979"/>
                      <a:pt x="474" y="3976"/>
                      <a:pt x="469" y="3972"/>
                    </a:cubicBezTo>
                    <a:cubicBezTo>
                      <a:pt x="464" y="3968"/>
                      <a:pt x="459" y="3963"/>
                      <a:pt x="452" y="3957"/>
                    </a:cubicBezTo>
                    <a:cubicBezTo>
                      <a:pt x="441" y="3946"/>
                      <a:pt x="435" y="3937"/>
                      <a:pt x="433" y="3931"/>
                    </a:cubicBezTo>
                    <a:cubicBezTo>
                      <a:pt x="431" y="3924"/>
                      <a:pt x="432" y="3919"/>
                      <a:pt x="436" y="3915"/>
                    </a:cubicBezTo>
                    <a:cubicBezTo>
                      <a:pt x="439" y="3912"/>
                      <a:pt x="447" y="3909"/>
                      <a:pt x="460" y="3905"/>
                    </a:cubicBezTo>
                    <a:cubicBezTo>
                      <a:pt x="473" y="3902"/>
                      <a:pt x="489" y="3897"/>
                      <a:pt x="508" y="3889"/>
                    </a:cubicBezTo>
                    <a:cubicBezTo>
                      <a:pt x="526" y="3882"/>
                      <a:pt x="547" y="3872"/>
                      <a:pt x="569" y="3859"/>
                    </a:cubicBezTo>
                    <a:cubicBezTo>
                      <a:pt x="591" y="3847"/>
                      <a:pt x="613" y="3830"/>
                      <a:pt x="634" y="3809"/>
                    </a:cubicBezTo>
                    <a:cubicBezTo>
                      <a:pt x="655" y="3788"/>
                      <a:pt x="671" y="3767"/>
                      <a:pt x="681" y="3746"/>
                    </a:cubicBezTo>
                    <a:cubicBezTo>
                      <a:pt x="692" y="3725"/>
                      <a:pt x="697" y="3705"/>
                      <a:pt x="699" y="3685"/>
                    </a:cubicBezTo>
                    <a:cubicBezTo>
                      <a:pt x="700" y="3665"/>
                      <a:pt x="697" y="3645"/>
                      <a:pt x="689" y="3627"/>
                    </a:cubicBezTo>
                    <a:cubicBezTo>
                      <a:pt x="681" y="3609"/>
                      <a:pt x="670" y="3592"/>
                      <a:pt x="655" y="3577"/>
                    </a:cubicBezTo>
                    <a:cubicBezTo>
                      <a:pt x="638" y="3560"/>
                      <a:pt x="619" y="3548"/>
                      <a:pt x="599" y="3541"/>
                    </a:cubicBezTo>
                    <a:cubicBezTo>
                      <a:pt x="579" y="3535"/>
                      <a:pt x="557" y="3533"/>
                      <a:pt x="534" y="3536"/>
                    </a:cubicBezTo>
                    <a:cubicBezTo>
                      <a:pt x="511" y="3540"/>
                      <a:pt x="488" y="3548"/>
                      <a:pt x="464" y="3562"/>
                    </a:cubicBezTo>
                    <a:cubicBezTo>
                      <a:pt x="439" y="3576"/>
                      <a:pt x="415" y="3595"/>
                      <a:pt x="391" y="3620"/>
                    </a:cubicBezTo>
                    <a:lnTo>
                      <a:pt x="332" y="3678"/>
                    </a:lnTo>
                    <a:cubicBezTo>
                      <a:pt x="330" y="3680"/>
                      <a:pt x="327" y="3682"/>
                      <a:pt x="323" y="3684"/>
                    </a:cubicBezTo>
                    <a:cubicBezTo>
                      <a:pt x="320" y="3685"/>
                      <a:pt x="316" y="3685"/>
                      <a:pt x="312" y="3684"/>
                    </a:cubicBezTo>
                    <a:cubicBezTo>
                      <a:pt x="308" y="3684"/>
                      <a:pt x="303" y="3682"/>
                      <a:pt x="298" y="3679"/>
                    </a:cubicBezTo>
                    <a:cubicBezTo>
                      <a:pt x="293" y="3676"/>
                      <a:pt x="287" y="3672"/>
                      <a:pt x="281" y="3665"/>
                    </a:cubicBezTo>
                    <a:cubicBezTo>
                      <a:pt x="275" y="3659"/>
                      <a:pt x="271" y="3654"/>
                      <a:pt x="268" y="3649"/>
                    </a:cubicBezTo>
                    <a:cubicBezTo>
                      <a:pt x="265" y="3645"/>
                      <a:pt x="263" y="3640"/>
                      <a:pt x="263" y="3636"/>
                    </a:cubicBezTo>
                    <a:cubicBezTo>
                      <a:pt x="262" y="3632"/>
                      <a:pt x="262" y="3629"/>
                      <a:pt x="263" y="3625"/>
                    </a:cubicBezTo>
                    <a:cubicBezTo>
                      <a:pt x="264" y="3622"/>
                      <a:pt x="266" y="3619"/>
                      <a:pt x="269" y="3617"/>
                    </a:cubicBezTo>
                    <a:lnTo>
                      <a:pt x="321" y="3565"/>
                    </a:lnTo>
                    <a:cubicBezTo>
                      <a:pt x="341" y="3545"/>
                      <a:pt x="356" y="3524"/>
                      <a:pt x="367" y="3503"/>
                    </a:cubicBezTo>
                    <a:cubicBezTo>
                      <a:pt x="378" y="3481"/>
                      <a:pt x="384" y="3460"/>
                      <a:pt x="386" y="3439"/>
                    </a:cubicBezTo>
                    <a:cubicBezTo>
                      <a:pt x="387" y="3418"/>
                      <a:pt x="384" y="3398"/>
                      <a:pt x="376" y="3379"/>
                    </a:cubicBezTo>
                    <a:cubicBezTo>
                      <a:pt x="369" y="3359"/>
                      <a:pt x="356" y="3341"/>
                      <a:pt x="340" y="3324"/>
                    </a:cubicBezTo>
                    <a:cubicBezTo>
                      <a:pt x="327" y="3312"/>
                      <a:pt x="314" y="3302"/>
                      <a:pt x="299" y="3295"/>
                    </a:cubicBezTo>
                    <a:cubicBezTo>
                      <a:pt x="283" y="3288"/>
                      <a:pt x="268" y="3284"/>
                      <a:pt x="252" y="3284"/>
                    </a:cubicBezTo>
                    <a:cubicBezTo>
                      <a:pt x="235" y="3283"/>
                      <a:pt x="219" y="3287"/>
                      <a:pt x="202" y="3295"/>
                    </a:cubicBezTo>
                    <a:cubicBezTo>
                      <a:pt x="184" y="3302"/>
                      <a:pt x="168" y="3314"/>
                      <a:pt x="152" y="3330"/>
                    </a:cubicBezTo>
                    <a:cubicBezTo>
                      <a:pt x="134" y="3348"/>
                      <a:pt x="120" y="3367"/>
                      <a:pt x="111" y="3387"/>
                    </a:cubicBezTo>
                    <a:cubicBezTo>
                      <a:pt x="101" y="3407"/>
                      <a:pt x="94" y="3426"/>
                      <a:pt x="88" y="3444"/>
                    </a:cubicBezTo>
                    <a:cubicBezTo>
                      <a:pt x="83" y="3462"/>
                      <a:pt x="79" y="3477"/>
                      <a:pt x="77" y="3490"/>
                    </a:cubicBezTo>
                    <a:cubicBezTo>
                      <a:pt x="74" y="3503"/>
                      <a:pt x="72" y="3511"/>
                      <a:pt x="69" y="3514"/>
                    </a:cubicBezTo>
                    <a:cubicBezTo>
                      <a:pt x="66" y="3516"/>
                      <a:pt x="64" y="3518"/>
                      <a:pt x="62" y="3519"/>
                    </a:cubicBezTo>
                    <a:cubicBezTo>
                      <a:pt x="59" y="3520"/>
                      <a:pt x="56" y="3520"/>
                      <a:pt x="53" y="3518"/>
                    </a:cubicBezTo>
                    <a:cubicBezTo>
                      <a:pt x="50" y="3517"/>
                      <a:pt x="46" y="3515"/>
                      <a:pt x="41" y="3511"/>
                    </a:cubicBezTo>
                    <a:cubicBezTo>
                      <a:pt x="36" y="3507"/>
                      <a:pt x="31" y="3502"/>
                      <a:pt x="24" y="3495"/>
                    </a:cubicBezTo>
                    <a:cubicBezTo>
                      <a:pt x="20" y="3491"/>
                      <a:pt x="16" y="3487"/>
                      <a:pt x="12" y="3483"/>
                    </a:cubicBezTo>
                    <a:cubicBezTo>
                      <a:pt x="9" y="3479"/>
                      <a:pt x="7" y="3475"/>
                      <a:pt x="5" y="3472"/>
                    </a:cubicBezTo>
                    <a:cubicBezTo>
                      <a:pt x="3" y="3468"/>
                      <a:pt x="2" y="3465"/>
                      <a:pt x="1" y="3462"/>
                    </a:cubicBezTo>
                    <a:cubicBezTo>
                      <a:pt x="0" y="3458"/>
                      <a:pt x="0" y="3454"/>
                      <a:pt x="0" y="3448"/>
                    </a:cubicBezTo>
                    <a:cubicBezTo>
                      <a:pt x="0" y="3442"/>
                      <a:pt x="1" y="3432"/>
                      <a:pt x="5" y="3418"/>
                    </a:cubicBezTo>
                    <a:cubicBezTo>
                      <a:pt x="8" y="3403"/>
                      <a:pt x="14" y="3387"/>
                      <a:pt x="21" y="3368"/>
                    </a:cubicBezTo>
                    <a:cubicBezTo>
                      <a:pt x="29" y="3350"/>
                      <a:pt x="39" y="3331"/>
                      <a:pt x="53" y="3310"/>
                    </a:cubicBezTo>
                    <a:cubicBezTo>
                      <a:pt x="66" y="3289"/>
                      <a:pt x="82" y="3269"/>
                      <a:pt x="102" y="3250"/>
                    </a:cubicBezTo>
                    <a:cubicBezTo>
                      <a:pt x="130" y="3222"/>
                      <a:pt x="157" y="3202"/>
                      <a:pt x="185" y="3188"/>
                    </a:cubicBezTo>
                    <a:cubicBezTo>
                      <a:pt x="213" y="3174"/>
                      <a:pt x="240" y="3167"/>
                      <a:pt x="267" y="3166"/>
                    </a:cubicBezTo>
                    <a:cubicBezTo>
                      <a:pt x="294" y="3165"/>
                      <a:pt x="319" y="3169"/>
                      <a:pt x="344" y="3180"/>
                    </a:cubicBezTo>
                    <a:cubicBezTo>
                      <a:pt x="369" y="3191"/>
                      <a:pt x="392" y="3208"/>
                      <a:pt x="414" y="3230"/>
                    </a:cubicBezTo>
                    <a:cubicBezTo>
                      <a:pt x="432" y="3248"/>
                      <a:pt x="447" y="3268"/>
                      <a:pt x="459" y="3289"/>
                    </a:cubicBezTo>
                    <a:cubicBezTo>
                      <a:pt x="470" y="3310"/>
                      <a:pt x="477" y="3331"/>
                      <a:pt x="480" y="3353"/>
                    </a:cubicBezTo>
                    <a:cubicBezTo>
                      <a:pt x="483" y="3375"/>
                      <a:pt x="481" y="3397"/>
                      <a:pt x="476" y="3420"/>
                    </a:cubicBezTo>
                    <a:cubicBezTo>
                      <a:pt x="471" y="3442"/>
                      <a:pt x="462" y="3464"/>
                      <a:pt x="447" y="3485"/>
                    </a:cubicBezTo>
                    <a:lnTo>
                      <a:pt x="448" y="3486"/>
                    </a:lnTo>
                    <a:cubicBezTo>
                      <a:pt x="470" y="3468"/>
                      <a:pt x="494" y="3454"/>
                      <a:pt x="519" y="3446"/>
                    </a:cubicBezTo>
                    <a:cubicBezTo>
                      <a:pt x="544" y="3437"/>
                      <a:pt x="569" y="3432"/>
                      <a:pt x="594" y="3432"/>
                    </a:cubicBezTo>
                    <a:cubicBezTo>
                      <a:pt x="618" y="3432"/>
                      <a:pt x="642" y="3437"/>
                      <a:pt x="665" y="3446"/>
                    </a:cubicBezTo>
                    <a:cubicBezTo>
                      <a:pt x="688" y="3456"/>
                      <a:pt x="709" y="3470"/>
                      <a:pt x="728" y="3489"/>
                    </a:cubicBezTo>
                    <a:close/>
                    <a:moveTo>
                      <a:pt x="1348" y="3146"/>
                    </a:moveTo>
                    <a:cubicBezTo>
                      <a:pt x="1353" y="3152"/>
                      <a:pt x="1358" y="3157"/>
                      <a:pt x="1361" y="3162"/>
                    </a:cubicBezTo>
                    <a:cubicBezTo>
                      <a:pt x="1364" y="3167"/>
                      <a:pt x="1366" y="3171"/>
                      <a:pt x="1367" y="3175"/>
                    </a:cubicBezTo>
                    <a:cubicBezTo>
                      <a:pt x="1368" y="3179"/>
                      <a:pt x="1368" y="3183"/>
                      <a:pt x="1367" y="3186"/>
                    </a:cubicBezTo>
                    <a:cubicBezTo>
                      <a:pt x="1366" y="3189"/>
                      <a:pt x="1364" y="3191"/>
                      <a:pt x="1362" y="3194"/>
                    </a:cubicBezTo>
                    <a:lnTo>
                      <a:pt x="1052" y="3504"/>
                    </a:lnTo>
                    <a:cubicBezTo>
                      <a:pt x="1050" y="3506"/>
                      <a:pt x="1048" y="3507"/>
                      <a:pt x="1045" y="3508"/>
                    </a:cubicBezTo>
                    <a:cubicBezTo>
                      <a:pt x="1042" y="3509"/>
                      <a:pt x="1038" y="3509"/>
                      <a:pt x="1034" y="3508"/>
                    </a:cubicBezTo>
                    <a:cubicBezTo>
                      <a:pt x="1030" y="3507"/>
                      <a:pt x="1025" y="3505"/>
                      <a:pt x="1021" y="3502"/>
                    </a:cubicBezTo>
                    <a:cubicBezTo>
                      <a:pt x="1016" y="3499"/>
                      <a:pt x="1010" y="3495"/>
                      <a:pt x="1005" y="3489"/>
                    </a:cubicBezTo>
                    <a:cubicBezTo>
                      <a:pt x="999" y="3483"/>
                      <a:pt x="995" y="3478"/>
                      <a:pt x="992" y="3473"/>
                    </a:cubicBezTo>
                    <a:cubicBezTo>
                      <a:pt x="989" y="3468"/>
                      <a:pt x="987" y="3464"/>
                      <a:pt x="985" y="3460"/>
                    </a:cubicBezTo>
                    <a:cubicBezTo>
                      <a:pt x="984" y="3456"/>
                      <a:pt x="984" y="3452"/>
                      <a:pt x="984" y="3449"/>
                    </a:cubicBezTo>
                    <a:cubicBezTo>
                      <a:pt x="985" y="3446"/>
                      <a:pt x="987" y="3443"/>
                      <a:pt x="989" y="3440"/>
                    </a:cubicBezTo>
                    <a:lnTo>
                      <a:pt x="1113" y="3317"/>
                    </a:lnTo>
                    <a:lnTo>
                      <a:pt x="662" y="2865"/>
                    </a:lnTo>
                    <a:lnTo>
                      <a:pt x="615" y="3048"/>
                    </a:lnTo>
                    <a:cubicBezTo>
                      <a:pt x="613" y="3057"/>
                      <a:pt x="610" y="3064"/>
                      <a:pt x="607" y="3068"/>
                    </a:cubicBezTo>
                    <a:cubicBezTo>
                      <a:pt x="604" y="3072"/>
                      <a:pt x="600" y="3074"/>
                      <a:pt x="596" y="3074"/>
                    </a:cubicBezTo>
                    <a:cubicBezTo>
                      <a:pt x="592" y="3074"/>
                      <a:pt x="587" y="3072"/>
                      <a:pt x="582" y="3069"/>
                    </a:cubicBezTo>
                    <a:cubicBezTo>
                      <a:pt x="577" y="3065"/>
                      <a:pt x="570" y="3059"/>
                      <a:pt x="563" y="3052"/>
                    </a:cubicBezTo>
                    <a:cubicBezTo>
                      <a:pt x="558" y="3047"/>
                      <a:pt x="554" y="3043"/>
                      <a:pt x="551" y="3038"/>
                    </a:cubicBezTo>
                    <a:cubicBezTo>
                      <a:pt x="548" y="3034"/>
                      <a:pt x="545" y="3031"/>
                      <a:pt x="544" y="3027"/>
                    </a:cubicBezTo>
                    <a:cubicBezTo>
                      <a:pt x="542" y="3024"/>
                      <a:pt x="541" y="3020"/>
                      <a:pt x="541" y="3017"/>
                    </a:cubicBezTo>
                    <a:cubicBezTo>
                      <a:pt x="541" y="3013"/>
                      <a:pt x="541" y="3009"/>
                      <a:pt x="542" y="3005"/>
                    </a:cubicBezTo>
                    <a:lnTo>
                      <a:pt x="591" y="2780"/>
                    </a:lnTo>
                    <a:cubicBezTo>
                      <a:pt x="592" y="2778"/>
                      <a:pt x="592" y="2776"/>
                      <a:pt x="594" y="2774"/>
                    </a:cubicBezTo>
                    <a:cubicBezTo>
                      <a:pt x="595" y="2771"/>
                      <a:pt x="597" y="2768"/>
                      <a:pt x="599" y="2765"/>
                    </a:cubicBezTo>
                    <a:cubicBezTo>
                      <a:pt x="601" y="2762"/>
                      <a:pt x="604" y="2758"/>
                      <a:pt x="607" y="2754"/>
                    </a:cubicBezTo>
                    <a:cubicBezTo>
                      <a:pt x="611" y="2750"/>
                      <a:pt x="615" y="2746"/>
                      <a:pt x="621" y="2740"/>
                    </a:cubicBezTo>
                    <a:cubicBezTo>
                      <a:pt x="628" y="2733"/>
                      <a:pt x="635" y="2727"/>
                      <a:pt x="640" y="2723"/>
                    </a:cubicBezTo>
                    <a:cubicBezTo>
                      <a:pt x="646" y="2718"/>
                      <a:pt x="650" y="2715"/>
                      <a:pt x="654" y="2714"/>
                    </a:cubicBezTo>
                    <a:cubicBezTo>
                      <a:pt x="658" y="2712"/>
                      <a:pt x="661" y="2712"/>
                      <a:pt x="664" y="2712"/>
                    </a:cubicBezTo>
                    <a:cubicBezTo>
                      <a:pt x="666" y="2713"/>
                      <a:pt x="668" y="2714"/>
                      <a:pt x="670" y="2716"/>
                    </a:cubicBezTo>
                    <a:lnTo>
                      <a:pt x="1192" y="3238"/>
                    </a:lnTo>
                    <a:lnTo>
                      <a:pt x="1299" y="3130"/>
                    </a:lnTo>
                    <a:cubicBezTo>
                      <a:pt x="1301" y="3128"/>
                      <a:pt x="1304" y="3126"/>
                      <a:pt x="1308" y="3126"/>
                    </a:cubicBezTo>
                    <a:cubicBezTo>
                      <a:pt x="1311" y="3125"/>
                      <a:pt x="1315" y="3125"/>
                      <a:pt x="1319" y="3126"/>
                    </a:cubicBezTo>
                    <a:cubicBezTo>
                      <a:pt x="1323" y="3127"/>
                      <a:pt x="1327" y="3130"/>
                      <a:pt x="1332" y="3133"/>
                    </a:cubicBezTo>
                    <a:cubicBezTo>
                      <a:pt x="1337" y="3136"/>
                      <a:pt x="1342" y="3140"/>
                      <a:pt x="1348" y="3146"/>
                    </a:cubicBezTo>
                    <a:close/>
                    <a:moveTo>
                      <a:pt x="1830" y="2658"/>
                    </a:moveTo>
                    <a:cubicBezTo>
                      <a:pt x="1835" y="2664"/>
                      <a:pt x="1840" y="2669"/>
                      <a:pt x="1843" y="2674"/>
                    </a:cubicBezTo>
                    <a:cubicBezTo>
                      <a:pt x="1847" y="2679"/>
                      <a:pt x="1849" y="2684"/>
                      <a:pt x="1851" y="2688"/>
                    </a:cubicBezTo>
                    <a:cubicBezTo>
                      <a:pt x="1853" y="2692"/>
                      <a:pt x="1853" y="2696"/>
                      <a:pt x="1852" y="2700"/>
                    </a:cubicBezTo>
                    <a:cubicBezTo>
                      <a:pt x="1851" y="2703"/>
                      <a:pt x="1849" y="2707"/>
                      <a:pt x="1846" y="2709"/>
                    </a:cubicBezTo>
                    <a:lnTo>
                      <a:pt x="1519" y="3037"/>
                    </a:lnTo>
                    <a:cubicBezTo>
                      <a:pt x="1514" y="3042"/>
                      <a:pt x="1510" y="3045"/>
                      <a:pt x="1506" y="3047"/>
                    </a:cubicBezTo>
                    <a:cubicBezTo>
                      <a:pt x="1501" y="3049"/>
                      <a:pt x="1497" y="3050"/>
                      <a:pt x="1492" y="3050"/>
                    </a:cubicBezTo>
                    <a:cubicBezTo>
                      <a:pt x="1487" y="3050"/>
                      <a:pt x="1482" y="3048"/>
                      <a:pt x="1477" y="3044"/>
                    </a:cubicBezTo>
                    <a:cubicBezTo>
                      <a:pt x="1471" y="3041"/>
                      <a:pt x="1465" y="3036"/>
                      <a:pt x="1458" y="3029"/>
                    </a:cubicBezTo>
                    <a:cubicBezTo>
                      <a:pt x="1452" y="3023"/>
                      <a:pt x="1447" y="3017"/>
                      <a:pt x="1443" y="3012"/>
                    </a:cubicBezTo>
                    <a:cubicBezTo>
                      <a:pt x="1439" y="3007"/>
                      <a:pt x="1436" y="3002"/>
                      <a:pt x="1434" y="2997"/>
                    </a:cubicBezTo>
                    <a:cubicBezTo>
                      <a:pt x="1432" y="2992"/>
                      <a:pt x="1430" y="2986"/>
                      <a:pt x="1429" y="2981"/>
                    </a:cubicBezTo>
                    <a:cubicBezTo>
                      <a:pt x="1428" y="2975"/>
                      <a:pt x="1427" y="2968"/>
                      <a:pt x="1427" y="2960"/>
                    </a:cubicBezTo>
                    <a:lnTo>
                      <a:pt x="1424" y="2720"/>
                    </a:lnTo>
                    <a:cubicBezTo>
                      <a:pt x="1423" y="2664"/>
                      <a:pt x="1420" y="2617"/>
                      <a:pt x="1414" y="2578"/>
                    </a:cubicBezTo>
                    <a:cubicBezTo>
                      <a:pt x="1408" y="2539"/>
                      <a:pt x="1400" y="2506"/>
                      <a:pt x="1391" y="2479"/>
                    </a:cubicBezTo>
                    <a:cubicBezTo>
                      <a:pt x="1382" y="2451"/>
                      <a:pt x="1371" y="2429"/>
                      <a:pt x="1359" y="2411"/>
                    </a:cubicBezTo>
                    <a:cubicBezTo>
                      <a:pt x="1347" y="2393"/>
                      <a:pt x="1334" y="2378"/>
                      <a:pt x="1321" y="2365"/>
                    </a:cubicBezTo>
                    <a:cubicBezTo>
                      <a:pt x="1308" y="2351"/>
                      <a:pt x="1293" y="2341"/>
                      <a:pt x="1277" y="2334"/>
                    </a:cubicBezTo>
                    <a:cubicBezTo>
                      <a:pt x="1261" y="2327"/>
                      <a:pt x="1244" y="2323"/>
                      <a:pt x="1227" y="2322"/>
                    </a:cubicBezTo>
                    <a:cubicBezTo>
                      <a:pt x="1210" y="2322"/>
                      <a:pt x="1192" y="2325"/>
                      <a:pt x="1174" y="2332"/>
                    </a:cubicBezTo>
                    <a:cubicBezTo>
                      <a:pt x="1156" y="2340"/>
                      <a:pt x="1139" y="2352"/>
                      <a:pt x="1123" y="2368"/>
                    </a:cubicBezTo>
                    <a:cubicBezTo>
                      <a:pt x="1104" y="2387"/>
                      <a:pt x="1089" y="2407"/>
                      <a:pt x="1079" y="2428"/>
                    </a:cubicBezTo>
                    <a:cubicBezTo>
                      <a:pt x="1069" y="2448"/>
                      <a:pt x="1061" y="2467"/>
                      <a:pt x="1056" y="2485"/>
                    </a:cubicBezTo>
                    <a:cubicBezTo>
                      <a:pt x="1050" y="2503"/>
                      <a:pt x="1046" y="2518"/>
                      <a:pt x="1044" y="2531"/>
                    </a:cubicBezTo>
                    <a:cubicBezTo>
                      <a:pt x="1041" y="2544"/>
                      <a:pt x="1038" y="2552"/>
                      <a:pt x="1034" y="2556"/>
                    </a:cubicBezTo>
                    <a:cubicBezTo>
                      <a:pt x="1032" y="2558"/>
                      <a:pt x="1030" y="2559"/>
                      <a:pt x="1027" y="2560"/>
                    </a:cubicBezTo>
                    <a:cubicBezTo>
                      <a:pt x="1024" y="2560"/>
                      <a:pt x="1020" y="2560"/>
                      <a:pt x="1016" y="2558"/>
                    </a:cubicBezTo>
                    <a:cubicBezTo>
                      <a:pt x="1012" y="2557"/>
                      <a:pt x="1008" y="2554"/>
                      <a:pt x="1003" y="2550"/>
                    </a:cubicBezTo>
                    <a:cubicBezTo>
                      <a:pt x="998" y="2546"/>
                      <a:pt x="992" y="2541"/>
                      <a:pt x="985" y="2534"/>
                    </a:cubicBezTo>
                    <a:cubicBezTo>
                      <a:pt x="981" y="2530"/>
                      <a:pt x="977" y="2526"/>
                      <a:pt x="974" y="2522"/>
                    </a:cubicBezTo>
                    <a:cubicBezTo>
                      <a:pt x="971" y="2518"/>
                      <a:pt x="968" y="2515"/>
                      <a:pt x="967" y="2512"/>
                    </a:cubicBezTo>
                    <a:cubicBezTo>
                      <a:pt x="965" y="2508"/>
                      <a:pt x="964" y="2505"/>
                      <a:pt x="963" y="2502"/>
                    </a:cubicBezTo>
                    <a:cubicBezTo>
                      <a:pt x="962" y="2498"/>
                      <a:pt x="962" y="2493"/>
                      <a:pt x="962" y="2486"/>
                    </a:cubicBezTo>
                    <a:cubicBezTo>
                      <a:pt x="963" y="2479"/>
                      <a:pt x="965" y="2469"/>
                      <a:pt x="968" y="2454"/>
                    </a:cubicBezTo>
                    <a:cubicBezTo>
                      <a:pt x="972" y="2440"/>
                      <a:pt x="978" y="2423"/>
                      <a:pt x="986" y="2404"/>
                    </a:cubicBezTo>
                    <a:cubicBezTo>
                      <a:pt x="994" y="2385"/>
                      <a:pt x="1004" y="2366"/>
                      <a:pt x="1017" y="2346"/>
                    </a:cubicBezTo>
                    <a:cubicBezTo>
                      <a:pt x="1030" y="2326"/>
                      <a:pt x="1045" y="2307"/>
                      <a:pt x="1063" y="2289"/>
                    </a:cubicBezTo>
                    <a:cubicBezTo>
                      <a:pt x="1092" y="2260"/>
                      <a:pt x="1121" y="2239"/>
                      <a:pt x="1151" y="2225"/>
                    </a:cubicBezTo>
                    <a:cubicBezTo>
                      <a:pt x="1180" y="2212"/>
                      <a:pt x="1209" y="2205"/>
                      <a:pt x="1238" y="2205"/>
                    </a:cubicBezTo>
                    <a:cubicBezTo>
                      <a:pt x="1266" y="2205"/>
                      <a:pt x="1293" y="2210"/>
                      <a:pt x="1319" y="2222"/>
                    </a:cubicBezTo>
                    <a:cubicBezTo>
                      <a:pt x="1344" y="2234"/>
                      <a:pt x="1368" y="2250"/>
                      <a:pt x="1389" y="2271"/>
                    </a:cubicBezTo>
                    <a:cubicBezTo>
                      <a:pt x="1408" y="2290"/>
                      <a:pt x="1425" y="2311"/>
                      <a:pt x="1440" y="2333"/>
                    </a:cubicBezTo>
                    <a:cubicBezTo>
                      <a:pt x="1456" y="2355"/>
                      <a:pt x="1469" y="2382"/>
                      <a:pt x="1480" y="2415"/>
                    </a:cubicBezTo>
                    <a:cubicBezTo>
                      <a:pt x="1491" y="2448"/>
                      <a:pt x="1500" y="2488"/>
                      <a:pt x="1506" y="2535"/>
                    </a:cubicBezTo>
                    <a:cubicBezTo>
                      <a:pt x="1512" y="2582"/>
                      <a:pt x="1516" y="2640"/>
                      <a:pt x="1517" y="2709"/>
                    </a:cubicBezTo>
                    <a:lnTo>
                      <a:pt x="1521" y="2901"/>
                    </a:lnTo>
                    <a:lnTo>
                      <a:pt x="1779" y="2643"/>
                    </a:lnTo>
                    <a:cubicBezTo>
                      <a:pt x="1781" y="2640"/>
                      <a:pt x="1784" y="2639"/>
                      <a:pt x="1788" y="2638"/>
                    </a:cubicBezTo>
                    <a:cubicBezTo>
                      <a:pt x="1792" y="2637"/>
                      <a:pt x="1796" y="2637"/>
                      <a:pt x="1800" y="2638"/>
                    </a:cubicBezTo>
                    <a:cubicBezTo>
                      <a:pt x="1805" y="2639"/>
                      <a:pt x="1809" y="2641"/>
                      <a:pt x="1814" y="2645"/>
                    </a:cubicBezTo>
                    <a:cubicBezTo>
                      <a:pt x="1819" y="2648"/>
                      <a:pt x="1824" y="2653"/>
                      <a:pt x="1830" y="2658"/>
                    </a:cubicBezTo>
                    <a:close/>
                    <a:moveTo>
                      <a:pt x="2145" y="2029"/>
                    </a:moveTo>
                    <a:cubicBezTo>
                      <a:pt x="2177" y="2061"/>
                      <a:pt x="2200" y="2094"/>
                      <a:pt x="2214" y="2130"/>
                    </a:cubicBezTo>
                    <a:cubicBezTo>
                      <a:pt x="2228" y="2165"/>
                      <a:pt x="2234" y="2201"/>
                      <a:pt x="2231" y="2238"/>
                    </a:cubicBezTo>
                    <a:cubicBezTo>
                      <a:pt x="2229" y="2274"/>
                      <a:pt x="2218" y="2310"/>
                      <a:pt x="2200" y="2346"/>
                    </a:cubicBezTo>
                    <a:cubicBezTo>
                      <a:pt x="2182" y="2382"/>
                      <a:pt x="2156" y="2417"/>
                      <a:pt x="2123" y="2450"/>
                    </a:cubicBezTo>
                    <a:cubicBezTo>
                      <a:pt x="2105" y="2468"/>
                      <a:pt x="2086" y="2484"/>
                      <a:pt x="2067" y="2498"/>
                    </a:cubicBezTo>
                    <a:cubicBezTo>
                      <a:pt x="2048" y="2512"/>
                      <a:pt x="2030" y="2523"/>
                      <a:pt x="2014" y="2533"/>
                    </a:cubicBezTo>
                    <a:cubicBezTo>
                      <a:pt x="1997" y="2542"/>
                      <a:pt x="1983" y="2548"/>
                      <a:pt x="1971" y="2553"/>
                    </a:cubicBezTo>
                    <a:cubicBezTo>
                      <a:pt x="1959" y="2558"/>
                      <a:pt x="1951" y="2560"/>
                      <a:pt x="1946" y="2560"/>
                    </a:cubicBezTo>
                    <a:cubicBezTo>
                      <a:pt x="1942" y="2560"/>
                      <a:pt x="1938" y="2560"/>
                      <a:pt x="1935" y="2559"/>
                    </a:cubicBezTo>
                    <a:cubicBezTo>
                      <a:pt x="1933" y="2558"/>
                      <a:pt x="1930" y="2557"/>
                      <a:pt x="1926" y="2555"/>
                    </a:cubicBezTo>
                    <a:cubicBezTo>
                      <a:pt x="1923" y="2553"/>
                      <a:pt x="1919" y="2550"/>
                      <a:pt x="1915" y="2546"/>
                    </a:cubicBezTo>
                    <a:cubicBezTo>
                      <a:pt x="1911" y="2543"/>
                      <a:pt x="1906" y="2538"/>
                      <a:pt x="1900" y="2533"/>
                    </a:cubicBezTo>
                    <a:cubicBezTo>
                      <a:pt x="1895" y="2528"/>
                      <a:pt x="1891" y="2523"/>
                      <a:pt x="1887" y="2518"/>
                    </a:cubicBezTo>
                    <a:cubicBezTo>
                      <a:pt x="1883" y="2513"/>
                      <a:pt x="1881" y="2509"/>
                      <a:pt x="1879" y="2505"/>
                    </a:cubicBezTo>
                    <a:cubicBezTo>
                      <a:pt x="1878" y="2502"/>
                      <a:pt x="1877" y="2498"/>
                      <a:pt x="1878" y="2495"/>
                    </a:cubicBezTo>
                    <a:cubicBezTo>
                      <a:pt x="1878" y="2492"/>
                      <a:pt x="1880" y="2490"/>
                      <a:pt x="1882" y="2488"/>
                    </a:cubicBezTo>
                    <a:cubicBezTo>
                      <a:pt x="1885" y="2485"/>
                      <a:pt x="1892" y="2482"/>
                      <a:pt x="1902" y="2479"/>
                    </a:cubicBezTo>
                    <a:cubicBezTo>
                      <a:pt x="1912" y="2477"/>
                      <a:pt x="1925" y="2472"/>
                      <a:pt x="1940" y="2466"/>
                    </a:cubicBezTo>
                    <a:cubicBezTo>
                      <a:pt x="1955" y="2459"/>
                      <a:pt x="1973" y="2450"/>
                      <a:pt x="1993" y="2438"/>
                    </a:cubicBezTo>
                    <a:cubicBezTo>
                      <a:pt x="2013" y="2426"/>
                      <a:pt x="2034" y="2409"/>
                      <a:pt x="2056" y="2387"/>
                    </a:cubicBezTo>
                    <a:cubicBezTo>
                      <a:pt x="2077" y="2366"/>
                      <a:pt x="2093" y="2345"/>
                      <a:pt x="2105" y="2323"/>
                    </a:cubicBezTo>
                    <a:cubicBezTo>
                      <a:pt x="2117" y="2301"/>
                      <a:pt x="2124" y="2279"/>
                      <a:pt x="2126" y="2256"/>
                    </a:cubicBezTo>
                    <a:cubicBezTo>
                      <a:pt x="2128" y="2233"/>
                      <a:pt x="2125" y="2210"/>
                      <a:pt x="2116" y="2188"/>
                    </a:cubicBezTo>
                    <a:cubicBezTo>
                      <a:pt x="2108" y="2165"/>
                      <a:pt x="2092" y="2142"/>
                      <a:pt x="2069" y="2120"/>
                    </a:cubicBezTo>
                    <a:cubicBezTo>
                      <a:pt x="2050" y="2101"/>
                      <a:pt x="2031" y="2087"/>
                      <a:pt x="2010" y="2078"/>
                    </a:cubicBezTo>
                    <a:cubicBezTo>
                      <a:pt x="1990" y="2070"/>
                      <a:pt x="1969" y="2067"/>
                      <a:pt x="1946" y="2070"/>
                    </a:cubicBezTo>
                    <a:cubicBezTo>
                      <a:pt x="1924" y="2072"/>
                      <a:pt x="1902" y="2081"/>
                      <a:pt x="1878" y="2095"/>
                    </a:cubicBezTo>
                    <a:cubicBezTo>
                      <a:pt x="1854" y="2109"/>
                      <a:pt x="1829" y="2130"/>
                      <a:pt x="1803" y="2156"/>
                    </a:cubicBezTo>
                    <a:cubicBezTo>
                      <a:pt x="1784" y="2174"/>
                      <a:pt x="1769" y="2191"/>
                      <a:pt x="1758" y="2207"/>
                    </a:cubicBezTo>
                    <a:cubicBezTo>
                      <a:pt x="1746" y="2222"/>
                      <a:pt x="1734" y="2235"/>
                      <a:pt x="1723" y="2247"/>
                    </a:cubicBezTo>
                    <a:cubicBezTo>
                      <a:pt x="1714" y="2256"/>
                      <a:pt x="1706" y="2260"/>
                      <a:pt x="1698" y="2259"/>
                    </a:cubicBezTo>
                    <a:cubicBezTo>
                      <a:pt x="1691" y="2259"/>
                      <a:pt x="1681" y="2253"/>
                      <a:pt x="1670" y="2242"/>
                    </a:cubicBezTo>
                    <a:lnTo>
                      <a:pt x="1428" y="2000"/>
                    </a:lnTo>
                    <a:cubicBezTo>
                      <a:pt x="1418" y="1990"/>
                      <a:pt x="1413" y="1980"/>
                      <a:pt x="1413" y="1971"/>
                    </a:cubicBezTo>
                    <a:cubicBezTo>
                      <a:pt x="1413" y="1961"/>
                      <a:pt x="1417" y="1952"/>
                      <a:pt x="1426" y="1943"/>
                    </a:cubicBezTo>
                    <a:lnTo>
                      <a:pt x="1689" y="1680"/>
                    </a:lnTo>
                    <a:cubicBezTo>
                      <a:pt x="1691" y="1678"/>
                      <a:pt x="1694" y="1676"/>
                      <a:pt x="1698" y="1675"/>
                    </a:cubicBezTo>
                    <a:cubicBezTo>
                      <a:pt x="1702" y="1674"/>
                      <a:pt x="1706" y="1675"/>
                      <a:pt x="1710" y="1676"/>
                    </a:cubicBezTo>
                    <a:cubicBezTo>
                      <a:pt x="1714" y="1677"/>
                      <a:pt x="1719" y="1679"/>
                      <a:pt x="1724" y="1683"/>
                    </a:cubicBezTo>
                    <a:cubicBezTo>
                      <a:pt x="1729" y="1686"/>
                      <a:pt x="1734" y="1691"/>
                      <a:pt x="1740" y="1697"/>
                    </a:cubicBezTo>
                    <a:cubicBezTo>
                      <a:pt x="1751" y="1708"/>
                      <a:pt x="1758" y="1718"/>
                      <a:pt x="1761" y="1727"/>
                    </a:cubicBezTo>
                    <a:cubicBezTo>
                      <a:pt x="1765" y="1736"/>
                      <a:pt x="1764" y="1743"/>
                      <a:pt x="1758" y="1748"/>
                    </a:cubicBezTo>
                    <a:lnTo>
                      <a:pt x="1546" y="1961"/>
                    </a:lnTo>
                    <a:lnTo>
                      <a:pt x="1713" y="2127"/>
                    </a:lnTo>
                    <a:cubicBezTo>
                      <a:pt x="1721" y="2115"/>
                      <a:pt x="1731" y="2104"/>
                      <a:pt x="1741" y="2093"/>
                    </a:cubicBezTo>
                    <a:cubicBezTo>
                      <a:pt x="1752" y="2082"/>
                      <a:pt x="1764" y="2069"/>
                      <a:pt x="1778" y="2055"/>
                    </a:cubicBezTo>
                    <a:cubicBezTo>
                      <a:pt x="1811" y="2022"/>
                      <a:pt x="1844" y="1998"/>
                      <a:pt x="1876" y="1981"/>
                    </a:cubicBezTo>
                    <a:cubicBezTo>
                      <a:pt x="1909" y="1965"/>
                      <a:pt x="1941" y="1956"/>
                      <a:pt x="1972" y="1954"/>
                    </a:cubicBezTo>
                    <a:cubicBezTo>
                      <a:pt x="2003" y="1953"/>
                      <a:pt x="2033" y="1959"/>
                      <a:pt x="2063" y="1971"/>
                    </a:cubicBezTo>
                    <a:cubicBezTo>
                      <a:pt x="2092" y="1984"/>
                      <a:pt x="2120" y="2003"/>
                      <a:pt x="2145" y="2029"/>
                    </a:cubicBezTo>
                    <a:close/>
                    <a:moveTo>
                      <a:pt x="2621" y="1554"/>
                    </a:moveTo>
                    <a:cubicBezTo>
                      <a:pt x="2652" y="1585"/>
                      <a:pt x="2675" y="1619"/>
                      <a:pt x="2689" y="1655"/>
                    </a:cubicBezTo>
                    <a:cubicBezTo>
                      <a:pt x="2704" y="1690"/>
                      <a:pt x="2709" y="1726"/>
                      <a:pt x="2707" y="1763"/>
                    </a:cubicBezTo>
                    <a:cubicBezTo>
                      <a:pt x="2704" y="1799"/>
                      <a:pt x="2694" y="1835"/>
                      <a:pt x="2675" y="1871"/>
                    </a:cubicBezTo>
                    <a:cubicBezTo>
                      <a:pt x="2657" y="1907"/>
                      <a:pt x="2632" y="1942"/>
                      <a:pt x="2599" y="1975"/>
                    </a:cubicBezTo>
                    <a:cubicBezTo>
                      <a:pt x="2580" y="1993"/>
                      <a:pt x="2562" y="2009"/>
                      <a:pt x="2542" y="2023"/>
                    </a:cubicBezTo>
                    <a:cubicBezTo>
                      <a:pt x="2523" y="2037"/>
                      <a:pt x="2506" y="2048"/>
                      <a:pt x="2489" y="2057"/>
                    </a:cubicBezTo>
                    <a:cubicBezTo>
                      <a:pt x="2472" y="2066"/>
                      <a:pt x="2458" y="2073"/>
                      <a:pt x="2446" y="2078"/>
                    </a:cubicBezTo>
                    <a:cubicBezTo>
                      <a:pt x="2434" y="2082"/>
                      <a:pt x="2426" y="2085"/>
                      <a:pt x="2421" y="2085"/>
                    </a:cubicBezTo>
                    <a:cubicBezTo>
                      <a:pt x="2417" y="2085"/>
                      <a:pt x="2413" y="2085"/>
                      <a:pt x="2411" y="2084"/>
                    </a:cubicBezTo>
                    <a:cubicBezTo>
                      <a:pt x="2408" y="2083"/>
                      <a:pt x="2405" y="2081"/>
                      <a:pt x="2401" y="2080"/>
                    </a:cubicBezTo>
                    <a:cubicBezTo>
                      <a:pt x="2398" y="2078"/>
                      <a:pt x="2394" y="2075"/>
                      <a:pt x="2390" y="2071"/>
                    </a:cubicBezTo>
                    <a:cubicBezTo>
                      <a:pt x="2386" y="2068"/>
                      <a:pt x="2381" y="2063"/>
                      <a:pt x="2375" y="2058"/>
                    </a:cubicBezTo>
                    <a:cubicBezTo>
                      <a:pt x="2370" y="2052"/>
                      <a:pt x="2366" y="2047"/>
                      <a:pt x="2362" y="2043"/>
                    </a:cubicBezTo>
                    <a:cubicBezTo>
                      <a:pt x="2358" y="2038"/>
                      <a:pt x="2356" y="2034"/>
                      <a:pt x="2355" y="2030"/>
                    </a:cubicBezTo>
                    <a:cubicBezTo>
                      <a:pt x="2353" y="2026"/>
                      <a:pt x="2353" y="2023"/>
                      <a:pt x="2353" y="2020"/>
                    </a:cubicBezTo>
                    <a:cubicBezTo>
                      <a:pt x="2354" y="2017"/>
                      <a:pt x="2355" y="2015"/>
                      <a:pt x="2357" y="2013"/>
                    </a:cubicBezTo>
                    <a:cubicBezTo>
                      <a:pt x="2360" y="2010"/>
                      <a:pt x="2367" y="2007"/>
                      <a:pt x="2377" y="2004"/>
                    </a:cubicBezTo>
                    <a:cubicBezTo>
                      <a:pt x="2387" y="2002"/>
                      <a:pt x="2400" y="1997"/>
                      <a:pt x="2415" y="1991"/>
                    </a:cubicBezTo>
                    <a:cubicBezTo>
                      <a:pt x="2431" y="1984"/>
                      <a:pt x="2448" y="1975"/>
                      <a:pt x="2468" y="1963"/>
                    </a:cubicBezTo>
                    <a:cubicBezTo>
                      <a:pt x="2488" y="1951"/>
                      <a:pt x="2509" y="1934"/>
                      <a:pt x="2531" y="1912"/>
                    </a:cubicBezTo>
                    <a:cubicBezTo>
                      <a:pt x="2552" y="1891"/>
                      <a:pt x="2568" y="1870"/>
                      <a:pt x="2580" y="1848"/>
                    </a:cubicBezTo>
                    <a:cubicBezTo>
                      <a:pt x="2593" y="1826"/>
                      <a:pt x="2600" y="1804"/>
                      <a:pt x="2602" y="1781"/>
                    </a:cubicBezTo>
                    <a:cubicBezTo>
                      <a:pt x="2604" y="1758"/>
                      <a:pt x="2600" y="1735"/>
                      <a:pt x="2592" y="1713"/>
                    </a:cubicBezTo>
                    <a:cubicBezTo>
                      <a:pt x="2583" y="1690"/>
                      <a:pt x="2567" y="1667"/>
                      <a:pt x="2545" y="1644"/>
                    </a:cubicBezTo>
                    <a:cubicBezTo>
                      <a:pt x="2526" y="1625"/>
                      <a:pt x="2506" y="1612"/>
                      <a:pt x="2485" y="1603"/>
                    </a:cubicBezTo>
                    <a:cubicBezTo>
                      <a:pt x="2465" y="1595"/>
                      <a:pt x="2444" y="1592"/>
                      <a:pt x="2422" y="1594"/>
                    </a:cubicBezTo>
                    <a:cubicBezTo>
                      <a:pt x="2400" y="1597"/>
                      <a:pt x="2377" y="1606"/>
                      <a:pt x="2353" y="1620"/>
                    </a:cubicBezTo>
                    <a:cubicBezTo>
                      <a:pt x="2329" y="1634"/>
                      <a:pt x="2304" y="1654"/>
                      <a:pt x="2278" y="1681"/>
                    </a:cubicBezTo>
                    <a:cubicBezTo>
                      <a:pt x="2260" y="1699"/>
                      <a:pt x="2244" y="1716"/>
                      <a:pt x="2233" y="1732"/>
                    </a:cubicBezTo>
                    <a:cubicBezTo>
                      <a:pt x="2221" y="1747"/>
                      <a:pt x="2210" y="1760"/>
                      <a:pt x="2198" y="1772"/>
                    </a:cubicBezTo>
                    <a:cubicBezTo>
                      <a:pt x="2189" y="1780"/>
                      <a:pt x="2181" y="1785"/>
                      <a:pt x="2174" y="1784"/>
                    </a:cubicBezTo>
                    <a:cubicBezTo>
                      <a:pt x="2166" y="1784"/>
                      <a:pt x="2156" y="1778"/>
                      <a:pt x="2145" y="1767"/>
                    </a:cubicBezTo>
                    <a:lnTo>
                      <a:pt x="1904" y="1525"/>
                    </a:lnTo>
                    <a:cubicBezTo>
                      <a:pt x="1893" y="1515"/>
                      <a:pt x="1888" y="1505"/>
                      <a:pt x="1888" y="1496"/>
                    </a:cubicBezTo>
                    <a:cubicBezTo>
                      <a:pt x="1888" y="1486"/>
                      <a:pt x="1892" y="1477"/>
                      <a:pt x="1901" y="1468"/>
                    </a:cubicBezTo>
                    <a:lnTo>
                      <a:pt x="2164" y="1205"/>
                    </a:lnTo>
                    <a:cubicBezTo>
                      <a:pt x="2166" y="1203"/>
                      <a:pt x="2169" y="1201"/>
                      <a:pt x="2173" y="1200"/>
                    </a:cubicBezTo>
                    <a:cubicBezTo>
                      <a:pt x="2177" y="1199"/>
                      <a:pt x="2181" y="1199"/>
                      <a:pt x="2185" y="1201"/>
                    </a:cubicBezTo>
                    <a:cubicBezTo>
                      <a:pt x="2189" y="1202"/>
                      <a:pt x="2194" y="1204"/>
                      <a:pt x="2199" y="1208"/>
                    </a:cubicBezTo>
                    <a:cubicBezTo>
                      <a:pt x="2204" y="1211"/>
                      <a:pt x="2210" y="1216"/>
                      <a:pt x="2215" y="1222"/>
                    </a:cubicBezTo>
                    <a:cubicBezTo>
                      <a:pt x="2226" y="1233"/>
                      <a:pt x="2233" y="1243"/>
                      <a:pt x="2237" y="1252"/>
                    </a:cubicBezTo>
                    <a:cubicBezTo>
                      <a:pt x="2240" y="1261"/>
                      <a:pt x="2239" y="1268"/>
                      <a:pt x="2234" y="1273"/>
                    </a:cubicBezTo>
                    <a:lnTo>
                      <a:pt x="2021" y="1485"/>
                    </a:lnTo>
                    <a:lnTo>
                      <a:pt x="2188" y="1652"/>
                    </a:lnTo>
                    <a:cubicBezTo>
                      <a:pt x="2197" y="1640"/>
                      <a:pt x="2206" y="1629"/>
                      <a:pt x="2217" y="1617"/>
                    </a:cubicBezTo>
                    <a:cubicBezTo>
                      <a:pt x="2227" y="1606"/>
                      <a:pt x="2239" y="1594"/>
                      <a:pt x="2254" y="1580"/>
                    </a:cubicBezTo>
                    <a:cubicBezTo>
                      <a:pt x="2286" y="1547"/>
                      <a:pt x="2319" y="1522"/>
                      <a:pt x="2351" y="1506"/>
                    </a:cubicBezTo>
                    <a:cubicBezTo>
                      <a:pt x="2384" y="1490"/>
                      <a:pt x="2416" y="1481"/>
                      <a:pt x="2447" y="1479"/>
                    </a:cubicBezTo>
                    <a:cubicBezTo>
                      <a:pt x="2478" y="1478"/>
                      <a:pt x="2508" y="1483"/>
                      <a:pt x="2538" y="1496"/>
                    </a:cubicBezTo>
                    <a:cubicBezTo>
                      <a:pt x="2567" y="1509"/>
                      <a:pt x="2595" y="1528"/>
                      <a:pt x="2621" y="1554"/>
                    </a:cubicBezTo>
                    <a:close/>
                    <a:moveTo>
                      <a:pt x="3380" y="835"/>
                    </a:moveTo>
                    <a:cubicBezTo>
                      <a:pt x="3399" y="854"/>
                      <a:pt x="3414" y="873"/>
                      <a:pt x="3425" y="894"/>
                    </a:cubicBezTo>
                    <a:cubicBezTo>
                      <a:pt x="3436" y="914"/>
                      <a:pt x="3443" y="935"/>
                      <a:pt x="3447" y="956"/>
                    </a:cubicBezTo>
                    <a:cubicBezTo>
                      <a:pt x="3451" y="977"/>
                      <a:pt x="3452" y="999"/>
                      <a:pt x="3450" y="1020"/>
                    </a:cubicBezTo>
                    <a:cubicBezTo>
                      <a:pt x="3447" y="1042"/>
                      <a:pt x="3441" y="1063"/>
                      <a:pt x="3433" y="1085"/>
                    </a:cubicBezTo>
                    <a:cubicBezTo>
                      <a:pt x="3424" y="1106"/>
                      <a:pt x="3412" y="1127"/>
                      <a:pt x="3398" y="1148"/>
                    </a:cubicBezTo>
                    <a:cubicBezTo>
                      <a:pt x="3384" y="1168"/>
                      <a:pt x="3366" y="1190"/>
                      <a:pt x="3344" y="1212"/>
                    </a:cubicBezTo>
                    <a:lnTo>
                      <a:pt x="3189" y="1367"/>
                    </a:lnTo>
                    <a:cubicBezTo>
                      <a:pt x="3182" y="1374"/>
                      <a:pt x="3173" y="1378"/>
                      <a:pt x="3162" y="1380"/>
                    </a:cubicBezTo>
                    <a:cubicBezTo>
                      <a:pt x="3151" y="1381"/>
                      <a:pt x="3139" y="1376"/>
                      <a:pt x="3127" y="1364"/>
                    </a:cubicBezTo>
                    <a:lnTo>
                      <a:pt x="2598" y="835"/>
                    </a:lnTo>
                    <a:cubicBezTo>
                      <a:pt x="2586" y="823"/>
                      <a:pt x="2581" y="812"/>
                      <a:pt x="2583" y="801"/>
                    </a:cubicBezTo>
                    <a:cubicBezTo>
                      <a:pt x="2584" y="790"/>
                      <a:pt x="2588" y="781"/>
                      <a:pt x="2596" y="774"/>
                    </a:cubicBezTo>
                    <a:lnTo>
                      <a:pt x="2730" y="639"/>
                    </a:lnTo>
                    <a:cubicBezTo>
                      <a:pt x="2766" y="603"/>
                      <a:pt x="2798" y="578"/>
                      <a:pt x="2828" y="562"/>
                    </a:cubicBezTo>
                    <a:cubicBezTo>
                      <a:pt x="2857" y="546"/>
                      <a:pt x="2886" y="537"/>
                      <a:pt x="2914" y="535"/>
                    </a:cubicBezTo>
                    <a:cubicBezTo>
                      <a:pt x="2941" y="532"/>
                      <a:pt x="2969" y="537"/>
                      <a:pt x="2995" y="548"/>
                    </a:cubicBezTo>
                    <a:cubicBezTo>
                      <a:pt x="3021" y="559"/>
                      <a:pt x="3046" y="576"/>
                      <a:pt x="3070" y="599"/>
                    </a:cubicBezTo>
                    <a:cubicBezTo>
                      <a:pt x="3084" y="613"/>
                      <a:pt x="3095" y="629"/>
                      <a:pt x="3105" y="645"/>
                    </a:cubicBezTo>
                    <a:cubicBezTo>
                      <a:pt x="3114" y="661"/>
                      <a:pt x="3121" y="678"/>
                      <a:pt x="3126" y="695"/>
                    </a:cubicBezTo>
                    <a:cubicBezTo>
                      <a:pt x="3130" y="713"/>
                      <a:pt x="3131" y="731"/>
                      <a:pt x="3130" y="749"/>
                    </a:cubicBezTo>
                    <a:cubicBezTo>
                      <a:pt x="3129" y="768"/>
                      <a:pt x="3124" y="786"/>
                      <a:pt x="3117" y="804"/>
                    </a:cubicBezTo>
                    <a:cubicBezTo>
                      <a:pt x="3136" y="791"/>
                      <a:pt x="3157" y="782"/>
                      <a:pt x="3179" y="776"/>
                    </a:cubicBezTo>
                    <a:cubicBezTo>
                      <a:pt x="3201" y="770"/>
                      <a:pt x="3224" y="768"/>
                      <a:pt x="3247" y="770"/>
                    </a:cubicBezTo>
                    <a:cubicBezTo>
                      <a:pt x="3270" y="772"/>
                      <a:pt x="3293" y="778"/>
                      <a:pt x="3316" y="789"/>
                    </a:cubicBezTo>
                    <a:cubicBezTo>
                      <a:pt x="3339" y="799"/>
                      <a:pt x="3360" y="815"/>
                      <a:pt x="3380" y="835"/>
                    </a:cubicBezTo>
                    <a:close/>
                    <a:moveTo>
                      <a:pt x="2996" y="688"/>
                    </a:moveTo>
                    <a:cubicBezTo>
                      <a:pt x="2982" y="674"/>
                      <a:pt x="2967" y="663"/>
                      <a:pt x="2951" y="655"/>
                    </a:cubicBezTo>
                    <a:cubicBezTo>
                      <a:pt x="2936" y="648"/>
                      <a:pt x="2920" y="644"/>
                      <a:pt x="2903" y="645"/>
                    </a:cubicBezTo>
                    <a:cubicBezTo>
                      <a:pt x="2886" y="645"/>
                      <a:pt x="2869" y="650"/>
                      <a:pt x="2851" y="659"/>
                    </a:cubicBezTo>
                    <a:cubicBezTo>
                      <a:pt x="2833" y="669"/>
                      <a:pt x="2813" y="685"/>
                      <a:pt x="2790" y="707"/>
                    </a:cubicBezTo>
                    <a:lnTo>
                      <a:pt x="2709" y="789"/>
                    </a:lnTo>
                    <a:lnTo>
                      <a:pt x="2901" y="981"/>
                    </a:lnTo>
                    <a:lnTo>
                      <a:pt x="2991" y="891"/>
                    </a:lnTo>
                    <a:cubicBezTo>
                      <a:pt x="3011" y="871"/>
                      <a:pt x="3025" y="852"/>
                      <a:pt x="3032" y="834"/>
                    </a:cubicBezTo>
                    <a:cubicBezTo>
                      <a:pt x="3039" y="816"/>
                      <a:pt x="3042" y="798"/>
                      <a:pt x="3041" y="781"/>
                    </a:cubicBezTo>
                    <a:cubicBezTo>
                      <a:pt x="3041" y="764"/>
                      <a:pt x="3036" y="747"/>
                      <a:pt x="3028" y="731"/>
                    </a:cubicBezTo>
                    <a:cubicBezTo>
                      <a:pt x="3020" y="716"/>
                      <a:pt x="3009" y="701"/>
                      <a:pt x="2996" y="688"/>
                    </a:cubicBezTo>
                    <a:close/>
                    <a:moveTo>
                      <a:pt x="3302" y="923"/>
                    </a:moveTo>
                    <a:cubicBezTo>
                      <a:pt x="3284" y="905"/>
                      <a:pt x="3266" y="892"/>
                      <a:pt x="3247" y="884"/>
                    </a:cubicBezTo>
                    <a:cubicBezTo>
                      <a:pt x="3228" y="877"/>
                      <a:pt x="3208" y="873"/>
                      <a:pt x="3188" y="875"/>
                    </a:cubicBezTo>
                    <a:cubicBezTo>
                      <a:pt x="3168" y="877"/>
                      <a:pt x="3148" y="883"/>
                      <a:pt x="3127" y="895"/>
                    </a:cubicBezTo>
                    <a:cubicBezTo>
                      <a:pt x="3106" y="907"/>
                      <a:pt x="3083" y="925"/>
                      <a:pt x="3058" y="949"/>
                    </a:cubicBezTo>
                    <a:lnTo>
                      <a:pt x="2964" y="1044"/>
                    </a:lnTo>
                    <a:lnTo>
                      <a:pt x="3173" y="1253"/>
                    </a:lnTo>
                    <a:lnTo>
                      <a:pt x="3287" y="1138"/>
                    </a:lnTo>
                    <a:cubicBezTo>
                      <a:pt x="3305" y="1120"/>
                      <a:pt x="3319" y="1103"/>
                      <a:pt x="3328" y="1085"/>
                    </a:cubicBezTo>
                    <a:cubicBezTo>
                      <a:pt x="3337" y="1067"/>
                      <a:pt x="3343" y="1049"/>
                      <a:pt x="3344" y="1030"/>
                    </a:cubicBezTo>
                    <a:cubicBezTo>
                      <a:pt x="3346" y="1012"/>
                      <a:pt x="3344" y="993"/>
                      <a:pt x="3337" y="975"/>
                    </a:cubicBezTo>
                    <a:cubicBezTo>
                      <a:pt x="3330" y="957"/>
                      <a:pt x="3319" y="939"/>
                      <a:pt x="3302" y="923"/>
                    </a:cubicBezTo>
                    <a:close/>
                    <a:moveTo>
                      <a:pt x="3820" y="354"/>
                    </a:moveTo>
                    <a:cubicBezTo>
                      <a:pt x="3852" y="386"/>
                      <a:pt x="3875" y="420"/>
                      <a:pt x="3889" y="455"/>
                    </a:cubicBezTo>
                    <a:cubicBezTo>
                      <a:pt x="3903" y="491"/>
                      <a:pt x="3908" y="527"/>
                      <a:pt x="3906" y="563"/>
                    </a:cubicBezTo>
                    <a:cubicBezTo>
                      <a:pt x="3903" y="600"/>
                      <a:pt x="3893" y="636"/>
                      <a:pt x="3875" y="672"/>
                    </a:cubicBezTo>
                    <a:cubicBezTo>
                      <a:pt x="3857" y="708"/>
                      <a:pt x="3831" y="742"/>
                      <a:pt x="3798" y="775"/>
                    </a:cubicBezTo>
                    <a:cubicBezTo>
                      <a:pt x="3780" y="794"/>
                      <a:pt x="3761" y="810"/>
                      <a:pt x="3742" y="824"/>
                    </a:cubicBezTo>
                    <a:cubicBezTo>
                      <a:pt x="3723" y="838"/>
                      <a:pt x="3705" y="849"/>
                      <a:pt x="3688" y="858"/>
                    </a:cubicBezTo>
                    <a:cubicBezTo>
                      <a:pt x="3671" y="867"/>
                      <a:pt x="3657" y="874"/>
                      <a:pt x="3645" y="878"/>
                    </a:cubicBezTo>
                    <a:cubicBezTo>
                      <a:pt x="3633" y="883"/>
                      <a:pt x="3625" y="885"/>
                      <a:pt x="3621" y="886"/>
                    </a:cubicBezTo>
                    <a:cubicBezTo>
                      <a:pt x="3616" y="886"/>
                      <a:pt x="3613" y="885"/>
                      <a:pt x="3610" y="884"/>
                    </a:cubicBezTo>
                    <a:cubicBezTo>
                      <a:pt x="3607" y="884"/>
                      <a:pt x="3604" y="882"/>
                      <a:pt x="3601" y="880"/>
                    </a:cubicBezTo>
                    <a:cubicBezTo>
                      <a:pt x="3597" y="878"/>
                      <a:pt x="3594" y="876"/>
                      <a:pt x="3589" y="872"/>
                    </a:cubicBezTo>
                    <a:cubicBezTo>
                      <a:pt x="3585" y="868"/>
                      <a:pt x="3580" y="864"/>
                      <a:pt x="3575" y="858"/>
                    </a:cubicBezTo>
                    <a:cubicBezTo>
                      <a:pt x="3569" y="853"/>
                      <a:pt x="3565" y="848"/>
                      <a:pt x="3561" y="844"/>
                    </a:cubicBezTo>
                    <a:cubicBezTo>
                      <a:pt x="3558" y="839"/>
                      <a:pt x="3555" y="835"/>
                      <a:pt x="3554" y="831"/>
                    </a:cubicBezTo>
                    <a:cubicBezTo>
                      <a:pt x="3552" y="827"/>
                      <a:pt x="3552" y="824"/>
                      <a:pt x="3552" y="821"/>
                    </a:cubicBezTo>
                    <a:cubicBezTo>
                      <a:pt x="3553" y="818"/>
                      <a:pt x="3554" y="816"/>
                      <a:pt x="3556" y="813"/>
                    </a:cubicBezTo>
                    <a:cubicBezTo>
                      <a:pt x="3559" y="810"/>
                      <a:pt x="3566" y="807"/>
                      <a:pt x="3576" y="805"/>
                    </a:cubicBezTo>
                    <a:cubicBezTo>
                      <a:pt x="3586" y="802"/>
                      <a:pt x="3599" y="798"/>
                      <a:pt x="3615" y="791"/>
                    </a:cubicBezTo>
                    <a:cubicBezTo>
                      <a:pt x="3630" y="785"/>
                      <a:pt x="3647" y="776"/>
                      <a:pt x="3667" y="764"/>
                    </a:cubicBezTo>
                    <a:cubicBezTo>
                      <a:pt x="3687" y="752"/>
                      <a:pt x="3709" y="735"/>
                      <a:pt x="3731" y="713"/>
                    </a:cubicBezTo>
                    <a:cubicBezTo>
                      <a:pt x="3751" y="692"/>
                      <a:pt x="3767" y="671"/>
                      <a:pt x="3780" y="649"/>
                    </a:cubicBezTo>
                    <a:cubicBezTo>
                      <a:pt x="3792" y="627"/>
                      <a:pt x="3799" y="604"/>
                      <a:pt x="3801" y="582"/>
                    </a:cubicBezTo>
                    <a:cubicBezTo>
                      <a:pt x="3803" y="559"/>
                      <a:pt x="3800" y="536"/>
                      <a:pt x="3791" y="513"/>
                    </a:cubicBezTo>
                    <a:cubicBezTo>
                      <a:pt x="3782" y="491"/>
                      <a:pt x="3766" y="468"/>
                      <a:pt x="3744" y="445"/>
                    </a:cubicBezTo>
                    <a:cubicBezTo>
                      <a:pt x="3725" y="426"/>
                      <a:pt x="3705" y="412"/>
                      <a:pt x="3685" y="404"/>
                    </a:cubicBezTo>
                    <a:cubicBezTo>
                      <a:pt x="3664" y="395"/>
                      <a:pt x="3643" y="392"/>
                      <a:pt x="3621" y="395"/>
                    </a:cubicBezTo>
                    <a:cubicBezTo>
                      <a:pt x="3599" y="398"/>
                      <a:pt x="3576" y="406"/>
                      <a:pt x="3552" y="421"/>
                    </a:cubicBezTo>
                    <a:cubicBezTo>
                      <a:pt x="3529" y="435"/>
                      <a:pt x="3504" y="455"/>
                      <a:pt x="3477" y="481"/>
                    </a:cubicBezTo>
                    <a:cubicBezTo>
                      <a:pt x="3459" y="500"/>
                      <a:pt x="3444" y="517"/>
                      <a:pt x="3432" y="532"/>
                    </a:cubicBezTo>
                    <a:cubicBezTo>
                      <a:pt x="3420" y="548"/>
                      <a:pt x="3409" y="561"/>
                      <a:pt x="3397" y="573"/>
                    </a:cubicBezTo>
                    <a:cubicBezTo>
                      <a:pt x="3389" y="581"/>
                      <a:pt x="3381" y="585"/>
                      <a:pt x="3373" y="585"/>
                    </a:cubicBezTo>
                    <a:cubicBezTo>
                      <a:pt x="3365" y="585"/>
                      <a:pt x="3356" y="579"/>
                      <a:pt x="3344" y="568"/>
                    </a:cubicBezTo>
                    <a:lnTo>
                      <a:pt x="3103" y="326"/>
                    </a:lnTo>
                    <a:cubicBezTo>
                      <a:pt x="3093" y="316"/>
                      <a:pt x="3088" y="306"/>
                      <a:pt x="3087" y="296"/>
                    </a:cubicBezTo>
                    <a:cubicBezTo>
                      <a:pt x="3087" y="287"/>
                      <a:pt x="3092" y="278"/>
                      <a:pt x="3101" y="269"/>
                    </a:cubicBezTo>
                    <a:lnTo>
                      <a:pt x="3363" y="6"/>
                    </a:lnTo>
                    <a:cubicBezTo>
                      <a:pt x="3366" y="3"/>
                      <a:pt x="3369" y="2"/>
                      <a:pt x="3372" y="1"/>
                    </a:cubicBezTo>
                    <a:cubicBezTo>
                      <a:pt x="3376" y="0"/>
                      <a:pt x="3380" y="0"/>
                      <a:pt x="3384" y="1"/>
                    </a:cubicBezTo>
                    <a:cubicBezTo>
                      <a:pt x="3389" y="3"/>
                      <a:pt x="3393" y="5"/>
                      <a:pt x="3398" y="8"/>
                    </a:cubicBezTo>
                    <a:cubicBezTo>
                      <a:pt x="3403" y="12"/>
                      <a:pt x="3409" y="17"/>
                      <a:pt x="3415" y="22"/>
                    </a:cubicBezTo>
                    <a:cubicBezTo>
                      <a:pt x="3426" y="33"/>
                      <a:pt x="3433" y="43"/>
                      <a:pt x="3436" y="53"/>
                    </a:cubicBezTo>
                    <a:cubicBezTo>
                      <a:pt x="3439" y="62"/>
                      <a:pt x="3438" y="69"/>
                      <a:pt x="3433" y="74"/>
                    </a:cubicBezTo>
                    <a:lnTo>
                      <a:pt x="3221" y="286"/>
                    </a:lnTo>
                    <a:lnTo>
                      <a:pt x="3387" y="453"/>
                    </a:lnTo>
                    <a:cubicBezTo>
                      <a:pt x="3396" y="441"/>
                      <a:pt x="3405" y="429"/>
                      <a:pt x="3416" y="418"/>
                    </a:cubicBezTo>
                    <a:cubicBezTo>
                      <a:pt x="3426" y="407"/>
                      <a:pt x="3439" y="395"/>
                      <a:pt x="3453" y="380"/>
                    </a:cubicBezTo>
                    <a:cubicBezTo>
                      <a:pt x="3485" y="348"/>
                      <a:pt x="3518" y="323"/>
                      <a:pt x="3551" y="307"/>
                    </a:cubicBezTo>
                    <a:cubicBezTo>
                      <a:pt x="3583" y="291"/>
                      <a:pt x="3615" y="282"/>
                      <a:pt x="3646" y="280"/>
                    </a:cubicBezTo>
                    <a:cubicBezTo>
                      <a:pt x="3677" y="279"/>
                      <a:pt x="3708" y="284"/>
                      <a:pt x="3737" y="297"/>
                    </a:cubicBezTo>
                    <a:cubicBezTo>
                      <a:pt x="3767" y="310"/>
                      <a:pt x="3794" y="329"/>
                      <a:pt x="3820"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107"/>
              <p:cNvSpPr>
                <a:spLocks noEditPoints="1"/>
              </p:cNvSpPr>
              <p:nvPr/>
            </p:nvSpPr>
            <p:spPr bwMode="auto">
              <a:xfrm rot="18858746">
                <a:off x="5112551" y="4276726"/>
                <a:ext cx="371475" cy="379413"/>
              </a:xfrm>
              <a:custGeom>
                <a:avLst/>
                <a:gdLst>
                  <a:gd name="T0" fmla="*/ 638 w 3909"/>
                  <a:gd name="T1" fmla="*/ 3926 h 3987"/>
                  <a:gd name="T2" fmla="*/ 470 w 3909"/>
                  <a:gd name="T3" fmla="*/ 3972 h 3987"/>
                  <a:gd name="T4" fmla="*/ 569 w 3909"/>
                  <a:gd name="T5" fmla="*/ 3859 h 3987"/>
                  <a:gd name="T6" fmla="*/ 599 w 3909"/>
                  <a:gd name="T7" fmla="*/ 3541 h 3987"/>
                  <a:gd name="T8" fmla="*/ 312 w 3909"/>
                  <a:gd name="T9" fmla="*/ 3684 h 3987"/>
                  <a:gd name="T10" fmla="*/ 269 w 3909"/>
                  <a:gd name="T11" fmla="*/ 3616 h 3987"/>
                  <a:gd name="T12" fmla="*/ 299 w 3909"/>
                  <a:gd name="T13" fmla="*/ 3295 h 3987"/>
                  <a:gd name="T14" fmla="*/ 77 w 3909"/>
                  <a:gd name="T15" fmla="*/ 3490 h 3987"/>
                  <a:gd name="T16" fmla="*/ 13 w 3909"/>
                  <a:gd name="T17" fmla="*/ 3483 h 3987"/>
                  <a:gd name="T18" fmla="*/ 53 w 3909"/>
                  <a:gd name="T19" fmla="*/ 3310 h 3987"/>
                  <a:gd name="T20" fmla="*/ 459 w 3909"/>
                  <a:gd name="T21" fmla="*/ 3289 h 3987"/>
                  <a:gd name="T22" fmla="*/ 594 w 3909"/>
                  <a:gd name="T23" fmla="*/ 3432 h 3987"/>
                  <a:gd name="T24" fmla="*/ 1367 w 3909"/>
                  <a:gd name="T25" fmla="*/ 3185 h 3987"/>
                  <a:gd name="T26" fmla="*/ 1005 w 3909"/>
                  <a:gd name="T27" fmla="*/ 3489 h 3987"/>
                  <a:gd name="T28" fmla="*/ 662 w 3909"/>
                  <a:gd name="T29" fmla="*/ 2865 h 3987"/>
                  <a:gd name="T30" fmla="*/ 551 w 3909"/>
                  <a:gd name="T31" fmla="*/ 3038 h 3987"/>
                  <a:gd name="T32" fmla="*/ 599 w 3909"/>
                  <a:gd name="T33" fmla="*/ 2765 h 3987"/>
                  <a:gd name="T34" fmla="*/ 671 w 3909"/>
                  <a:gd name="T35" fmla="*/ 2716 h 3987"/>
                  <a:gd name="T36" fmla="*/ 1348 w 3909"/>
                  <a:gd name="T37" fmla="*/ 3146 h 3987"/>
                  <a:gd name="T38" fmla="*/ 1519 w 3909"/>
                  <a:gd name="T39" fmla="*/ 3037 h 3987"/>
                  <a:gd name="T40" fmla="*/ 1434 w 3909"/>
                  <a:gd name="T41" fmla="*/ 2997 h 3987"/>
                  <a:gd name="T42" fmla="*/ 1359 w 3909"/>
                  <a:gd name="T43" fmla="*/ 2411 h 3987"/>
                  <a:gd name="T44" fmla="*/ 1079 w 3909"/>
                  <a:gd name="T45" fmla="*/ 2427 h 3987"/>
                  <a:gd name="T46" fmla="*/ 1003 w 3909"/>
                  <a:gd name="T47" fmla="*/ 2549 h 3987"/>
                  <a:gd name="T48" fmla="*/ 969 w 3909"/>
                  <a:gd name="T49" fmla="*/ 2454 h 3987"/>
                  <a:gd name="T50" fmla="*/ 1319 w 3909"/>
                  <a:gd name="T51" fmla="*/ 2222 h 3987"/>
                  <a:gd name="T52" fmla="*/ 1521 w 3909"/>
                  <a:gd name="T53" fmla="*/ 2901 h 3987"/>
                  <a:gd name="T54" fmla="*/ 2146 w 3909"/>
                  <a:gd name="T55" fmla="*/ 2028 h 3987"/>
                  <a:gd name="T56" fmla="*/ 2014 w 3909"/>
                  <a:gd name="T57" fmla="*/ 2532 h 3987"/>
                  <a:gd name="T58" fmla="*/ 1901 w 3909"/>
                  <a:gd name="T59" fmla="*/ 2532 h 3987"/>
                  <a:gd name="T60" fmla="*/ 1941 w 3909"/>
                  <a:gd name="T61" fmla="*/ 2465 h 3987"/>
                  <a:gd name="T62" fmla="*/ 2070 w 3909"/>
                  <a:gd name="T63" fmla="*/ 2119 h 3987"/>
                  <a:gd name="T64" fmla="*/ 1723 w 3909"/>
                  <a:gd name="T65" fmla="*/ 2247 h 3987"/>
                  <a:gd name="T66" fmla="*/ 1689 w 3909"/>
                  <a:gd name="T67" fmla="*/ 1680 h 3987"/>
                  <a:gd name="T68" fmla="*/ 1759 w 3909"/>
                  <a:gd name="T69" fmla="*/ 1748 h 3987"/>
                  <a:gd name="T70" fmla="*/ 1972 w 3909"/>
                  <a:gd name="T71" fmla="*/ 1954 h 3987"/>
                  <a:gd name="T72" fmla="*/ 2676 w 3909"/>
                  <a:gd name="T73" fmla="*/ 1871 h 3987"/>
                  <a:gd name="T74" fmla="*/ 2411 w 3909"/>
                  <a:gd name="T75" fmla="*/ 2083 h 3987"/>
                  <a:gd name="T76" fmla="*/ 2354 w 3909"/>
                  <a:gd name="T77" fmla="*/ 2020 h 3987"/>
                  <a:gd name="T78" fmla="*/ 2581 w 3909"/>
                  <a:gd name="T79" fmla="*/ 1848 h 3987"/>
                  <a:gd name="T80" fmla="*/ 2354 w 3909"/>
                  <a:gd name="T81" fmla="*/ 1620 h 3987"/>
                  <a:gd name="T82" fmla="*/ 1904 w 3909"/>
                  <a:gd name="T83" fmla="*/ 1525 h 3987"/>
                  <a:gd name="T84" fmla="*/ 2200 w 3909"/>
                  <a:gd name="T85" fmla="*/ 1207 h 3987"/>
                  <a:gd name="T86" fmla="*/ 2217 w 3909"/>
                  <a:gd name="T87" fmla="*/ 1617 h 3987"/>
                  <a:gd name="T88" fmla="*/ 3472 w 3909"/>
                  <a:gd name="T89" fmla="*/ 916 h 3987"/>
                  <a:gd name="T90" fmla="*/ 3475 w 3909"/>
                  <a:gd name="T91" fmla="*/ 1053 h 3987"/>
                  <a:gd name="T92" fmla="*/ 2837 w 3909"/>
                  <a:gd name="T93" fmla="*/ 1141 h 3987"/>
                  <a:gd name="T94" fmla="*/ 2898 w 3909"/>
                  <a:gd name="T95" fmla="*/ 491 h 3987"/>
                  <a:gd name="T96" fmla="*/ 3044 w 3909"/>
                  <a:gd name="T97" fmla="*/ 493 h 3987"/>
                  <a:gd name="T98" fmla="*/ 2989 w 3909"/>
                  <a:gd name="T99" fmla="*/ 561 h 3987"/>
                  <a:gd name="T100" fmla="*/ 2916 w 3909"/>
                  <a:gd name="T101" fmla="*/ 1053 h 3987"/>
                  <a:gd name="T102" fmla="*/ 3404 w 3909"/>
                  <a:gd name="T103" fmla="*/ 971 h 3987"/>
                  <a:gd name="T104" fmla="*/ 3472 w 3909"/>
                  <a:gd name="T105" fmla="*/ 916 h 3987"/>
                  <a:gd name="T106" fmla="*/ 3742 w 3909"/>
                  <a:gd name="T107" fmla="*/ 823 h 3987"/>
                  <a:gd name="T108" fmla="*/ 3590 w 3909"/>
                  <a:gd name="T109" fmla="*/ 872 h 3987"/>
                  <a:gd name="T110" fmla="*/ 3577 w 3909"/>
                  <a:gd name="T111" fmla="*/ 805 h 3987"/>
                  <a:gd name="T112" fmla="*/ 3791 w 3909"/>
                  <a:gd name="T113" fmla="*/ 513 h 3987"/>
                  <a:gd name="T114" fmla="*/ 3432 w 3909"/>
                  <a:gd name="T115" fmla="*/ 532 h 3987"/>
                  <a:gd name="T116" fmla="*/ 3101 w 3909"/>
                  <a:gd name="T117" fmla="*/ 268 h 3987"/>
                  <a:gd name="T118" fmla="*/ 3436 w 3909"/>
                  <a:gd name="T119" fmla="*/ 52 h 3987"/>
                  <a:gd name="T120" fmla="*/ 3551 w 3909"/>
                  <a:gd name="T121" fmla="*/ 306 h 3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9" h="3987">
                    <a:moveTo>
                      <a:pt x="728" y="3488"/>
                    </a:moveTo>
                    <a:cubicBezTo>
                      <a:pt x="756" y="3515"/>
                      <a:pt x="775" y="3545"/>
                      <a:pt x="788" y="3576"/>
                    </a:cubicBezTo>
                    <a:cubicBezTo>
                      <a:pt x="800" y="3607"/>
                      <a:pt x="805" y="3640"/>
                      <a:pt x="803" y="3673"/>
                    </a:cubicBezTo>
                    <a:cubicBezTo>
                      <a:pt x="801" y="3706"/>
                      <a:pt x="791" y="3740"/>
                      <a:pt x="774" y="3775"/>
                    </a:cubicBezTo>
                    <a:cubicBezTo>
                      <a:pt x="756" y="3809"/>
                      <a:pt x="731" y="3843"/>
                      <a:pt x="698" y="3875"/>
                    </a:cubicBezTo>
                    <a:cubicBezTo>
                      <a:pt x="678" y="3895"/>
                      <a:pt x="658" y="3912"/>
                      <a:pt x="638" y="3926"/>
                    </a:cubicBezTo>
                    <a:cubicBezTo>
                      <a:pt x="617" y="3940"/>
                      <a:pt x="598" y="3952"/>
                      <a:pt x="580" y="3961"/>
                    </a:cubicBezTo>
                    <a:cubicBezTo>
                      <a:pt x="562" y="3970"/>
                      <a:pt x="546" y="3976"/>
                      <a:pt x="533" y="3980"/>
                    </a:cubicBezTo>
                    <a:cubicBezTo>
                      <a:pt x="519" y="3985"/>
                      <a:pt x="510" y="3987"/>
                      <a:pt x="506" y="3987"/>
                    </a:cubicBezTo>
                    <a:cubicBezTo>
                      <a:pt x="501" y="3987"/>
                      <a:pt x="497" y="3987"/>
                      <a:pt x="494" y="3986"/>
                    </a:cubicBezTo>
                    <a:cubicBezTo>
                      <a:pt x="491" y="3985"/>
                      <a:pt x="487" y="3983"/>
                      <a:pt x="483" y="3981"/>
                    </a:cubicBezTo>
                    <a:cubicBezTo>
                      <a:pt x="479" y="3979"/>
                      <a:pt x="475" y="3976"/>
                      <a:pt x="470" y="3972"/>
                    </a:cubicBezTo>
                    <a:cubicBezTo>
                      <a:pt x="465" y="3968"/>
                      <a:pt x="459" y="3963"/>
                      <a:pt x="453" y="3956"/>
                    </a:cubicBezTo>
                    <a:cubicBezTo>
                      <a:pt x="442" y="3945"/>
                      <a:pt x="435" y="3937"/>
                      <a:pt x="433" y="3930"/>
                    </a:cubicBezTo>
                    <a:cubicBezTo>
                      <a:pt x="431" y="3924"/>
                      <a:pt x="432" y="3918"/>
                      <a:pt x="436" y="3914"/>
                    </a:cubicBezTo>
                    <a:cubicBezTo>
                      <a:pt x="439" y="3912"/>
                      <a:pt x="447" y="3908"/>
                      <a:pt x="460" y="3905"/>
                    </a:cubicBezTo>
                    <a:cubicBezTo>
                      <a:pt x="473" y="3902"/>
                      <a:pt x="489" y="3896"/>
                      <a:pt x="508" y="3889"/>
                    </a:cubicBezTo>
                    <a:cubicBezTo>
                      <a:pt x="527" y="3881"/>
                      <a:pt x="547" y="3872"/>
                      <a:pt x="569" y="3859"/>
                    </a:cubicBezTo>
                    <a:cubicBezTo>
                      <a:pt x="592" y="3846"/>
                      <a:pt x="614" y="3830"/>
                      <a:pt x="635" y="3808"/>
                    </a:cubicBezTo>
                    <a:cubicBezTo>
                      <a:pt x="656" y="3788"/>
                      <a:pt x="671" y="3767"/>
                      <a:pt x="682" y="3746"/>
                    </a:cubicBezTo>
                    <a:cubicBezTo>
                      <a:pt x="692" y="3725"/>
                      <a:pt x="698" y="3705"/>
                      <a:pt x="699" y="3684"/>
                    </a:cubicBezTo>
                    <a:cubicBezTo>
                      <a:pt x="700" y="3664"/>
                      <a:pt x="697" y="3645"/>
                      <a:pt x="689" y="3627"/>
                    </a:cubicBezTo>
                    <a:cubicBezTo>
                      <a:pt x="682" y="3608"/>
                      <a:pt x="670" y="3592"/>
                      <a:pt x="655" y="3576"/>
                    </a:cubicBezTo>
                    <a:cubicBezTo>
                      <a:pt x="638" y="3559"/>
                      <a:pt x="620" y="3548"/>
                      <a:pt x="599" y="3541"/>
                    </a:cubicBezTo>
                    <a:cubicBezTo>
                      <a:pt x="579" y="3534"/>
                      <a:pt x="558" y="3533"/>
                      <a:pt x="535" y="3536"/>
                    </a:cubicBezTo>
                    <a:cubicBezTo>
                      <a:pt x="512" y="3539"/>
                      <a:pt x="488" y="3548"/>
                      <a:pt x="464" y="3562"/>
                    </a:cubicBezTo>
                    <a:cubicBezTo>
                      <a:pt x="440" y="3576"/>
                      <a:pt x="415" y="3595"/>
                      <a:pt x="391" y="3619"/>
                    </a:cubicBezTo>
                    <a:lnTo>
                      <a:pt x="333" y="3677"/>
                    </a:lnTo>
                    <a:cubicBezTo>
                      <a:pt x="330" y="3680"/>
                      <a:pt x="327" y="3682"/>
                      <a:pt x="324" y="3683"/>
                    </a:cubicBezTo>
                    <a:cubicBezTo>
                      <a:pt x="320" y="3684"/>
                      <a:pt x="317" y="3685"/>
                      <a:pt x="312" y="3684"/>
                    </a:cubicBezTo>
                    <a:cubicBezTo>
                      <a:pt x="308" y="3683"/>
                      <a:pt x="304" y="3682"/>
                      <a:pt x="299" y="3679"/>
                    </a:cubicBezTo>
                    <a:cubicBezTo>
                      <a:pt x="293" y="3676"/>
                      <a:pt x="288" y="3671"/>
                      <a:pt x="281" y="3665"/>
                    </a:cubicBezTo>
                    <a:cubicBezTo>
                      <a:pt x="276" y="3659"/>
                      <a:pt x="271" y="3654"/>
                      <a:pt x="268" y="3649"/>
                    </a:cubicBezTo>
                    <a:cubicBezTo>
                      <a:pt x="265" y="3644"/>
                      <a:pt x="264" y="3640"/>
                      <a:pt x="263" y="3636"/>
                    </a:cubicBezTo>
                    <a:cubicBezTo>
                      <a:pt x="262" y="3632"/>
                      <a:pt x="263" y="3628"/>
                      <a:pt x="264" y="3625"/>
                    </a:cubicBezTo>
                    <a:cubicBezTo>
                      <a:pt x="265" y="3622"/>
                      <a:pt x="267" y="3619"/>
                      <a:pt x="269" y="3616"/>
                    </a:cubicBezTo>
                    <a:lnTo>
                      <a:pt x="321" y="3564"/>
                    </a:lnTo>
                    <a:cubicBezTo>
                      <a:pt x="341" y="3544"/>
                      <a:pt x="357" y="3523"/>
                      <a:pt x="368" y="3502"/>
                    </a:cubicBezTo>
                    <a:cubicBezTo>
                      <a:pt x="379" y="3481"/>
                      <a:pt x="385" y="3460"/>
                      <a:pt x="386" y="3439"/>
                    </a:cubicBezTo>
                    <a:cubicBezTo>
                      <a:pt x="387" y="3418"/>
                      <a:pt x="384" y="3398"/>
                      <a:pt x="377" y="3378"/>
                    </a:cubicBezTo>
                    <a:cubicBezTo>
                      <a:pt x="369" y="3359"/>
                      <a:pt x="357" y="3340"/>
                      <a:pt x="340" y="3324"/>
                    </a:cubicBezTo>
                    <a:cubicBezTo>
                      <a:pt x="328" y="3311"/>
                      <a:pt x="314" y="3302"/>
                      <a:pt x="299" y="3295"/>
                    </a:cubicBezTo>
                    <a:cubicBezTo>
                      <a:pt x="284" y="3287"/>
                      <a:pt x="268" y="3284"/>
                      <a:pt x="252" y="3283"/>
                    </a:cubicBezTo>
                    <a:cubicBezTo>
                      <a:pt x="236" y="3283"/>
                      <a:pt x="219" y="3287"/>
                      <a:pt x="202" y="3294"/>
                    </a:cubicBezTo>
                    <a:cubicBezTo>
                      <a:pt x="185" y="3302"/>
                      <a:pt x="168" y="3314"/>
                      <a:pt x="152" y="3330"/>
                    </a:cubicBezTo>
                    <a:cubicBezTo>
                      <a:pt x="134" y="3348"/>
                      <a:pt x="121" y="3367"/>
                      <a:pt x="111" y="3387"/>
                    </a:cubicBezTo>
                    <a:cubicBezTo>
                      <a:pt x="102" y="3407"/>
                      <a:pt x="94" y="3426"/>
                      <a:pt x="89" y="3444"/>
                    </a:cubicBezTo>
                    <a:cubicBezTo>
                      <a:pt x="83" y="3461"/>
                      <a:pt x="79" y="3477"/>
                      <a:pt x="77" y="3490"/>
                    </a:cubicBezTo>
                    <a:cubicBezTo>
                      <a:pt x="75" y="3503"/>
                      <a:pt x="72" y="3511"/>
                      <a:pt x="69" y="3514"/>
                    </a:cubicBezTo>
                    <a:cubicBezTo>
                      <a:pt x="67" y="3516"/>
                      <a:pt x="65" y="3518"/>
                      <a:pt x="62" y="3518"/>
                    </a:cubicBezTo>
                    <a:cubicBezTo>
                      <a:pt x="60" y="3519"/>
                      <a:pt x="57" y="3519"/>
                      <a:pt x="53" y="3518"/>
                    </a:cubicBezTo>
                    <a:cubicBezTo>
                      <a:pt x="50" y="3517"/>
                      <a:pt x="46" y="3514"/>
                      <a:pt x="42" y="3511"/>
                    </a:cubicBezTo>
                    <a:cubicBezTo>
                      <a:pt x="37" y="3507"/>
                      <a:pt x="31" y="3502"/>
                      <a:pt x="25" y="3495"/>
                    </a:cubicBezTo>
                    <a:cubicBezTo>
                      <a:pt x="20" y="3491"/>
                      <a:pt x="16" y="3486"/>
                      <a:pt x="13" y="3483"/>
                    </a:cubicBezTo>
                    <a:cubicBezTo>
                      <a:pt x="10" y="3479"/>
                      <a:pt x="7" y="3475"/>
                      <a:pt x="6" y="3472"/>
                    </a:cubicBezTo>
                    <a:cubicBezTo>
                      <a:pt x="4" y="3468"/>
                      <a:pt x="3" y="3465"/>
                      <a:pt x="2" y="3461"/>
                    </a:cubicBezTo>
                    <a:cubicBezTo>
                      <a:pt x="1" y="3458"/>
                      <a:pt x="0" y="3453"/>
                      <a:pt x="0" y="3447"/>
                    </a:cubicBezTo>
                    <a:cubicBezTo>
                      <a:pt x="0" y="3442"/>
                      <a:pt x="2" y="3432"/>
                      <a:pt x="5" y="3417"/>
                    </a:cubicBezTo>
                    <a:cubicBezTo>
                      <a:pt x="9" y="3403"/>
                      <a:pt x="14" y="3386"/>
                      <a:pt x="22" y="3368"/>
                    </a:cubicBezTo>
                    <a:cubicBezTo>
                      <a:pt x="29" y="3350"/>
                      <a:pt x="40" y="3330"/>
                      <a:pt x="53" y="3310"/>
                    </a:cubicBezTo>
                    <a:cubicBezTo>
                      <a:pt x="67" y="3289"/>
                      <a:pt x="83" y="3269"/>
                      <a:pt x="103" y="3249"/>
                    </a:cubicBezTo>
                    <a:cubicBezTo>
                      <a:pt x="130" y="3222"/>
                      <a:pt x="158" y="3201"/>
                      <a:pt x="186" y="3187"/>
                    </a:cubicBezTo>
                    <a:cubicBezTo>
                      <a:pt x="213" y="3174"/>
                      <a:pt x="241" y="3166"/>
                      <a:pt x="267" y="3165"/>
                    </a:cubicBezTo>
                    <a:cubicBezTo>
                      <a:pt x="294" y="3164"/>
                      <a:pt x="320" y="3169"/>
                      <a:pt x="345" y="3180"/>
                    </a:cubicBezTo>
                    <a:cubicBezTo>
                      <a:pt x="369" y="3191"/>
                      <a:pt x="393" y="3207"/>
                      <a:pt x="414" y="3229"/>
                    </a:cubicBezTo>
                    <a:cubicBezTo>
                      <a:pt x="433" y="3248"/>
                      <a:pt x="448" y="3268"/>
                      <a:pt x="459" y="3289"/>
                    </a:cubicBezTo>
                    <a:cubicBezTo>
                      <a:pt x="470" y="3309"/>
                      <a:pt x="477" y="3331"/>
                      <a:pt x="480" y="3353"/>
                    </a:cubicBezTo>
                    <a:cubicBezTo>
                      <a:pt x="483" y="3375"/>
                      <a:pt x="482" y="3397"/>
                      <a:pt x="477" y="3419"/>
                    </a:cubicBezTo>
                    <a:cubicBezTo>
                      <a:pt x="472" y="3442"/>
                      <a:pt x="462" y="3464"/>
                      <a:pt x="447" y="3485"/>
                    </a:cubicBezTo>
                    <a:lnTo>
                      <a:pt x="448" y="3486"/>
                    </a:lnTo>
                    <a:cubicBezTo>
                      <a:pt x="471" y="3468"/>
                      <a:pt x="495" y="3454"/>
                      <a:pt x="520" y="3445"/>
                    </a:cubicBezTo>
                    <a:cubicBezTo>
                      <a:pt x="545" y="3436"/>
                      <a:pt x="570" y="3432"/>
                      <a:pt x="594" y="3432"/>
                    </a:cubicBezTo>
                    <a:cubicBezTo>
                      <a:pt x="618" y="3432"/>
                      <a:pt x="642" y="3437"/>
                      <a:pt x="666" y="3446"/>
                    </a:cubicBezTo>
                    <a:cubicBezTo>
                      <a:pt x="689" y="3456"/>
                      <a:pt x="710" y="3470"/>
                      <a:pt x="728" y="3488"/>
                    </a:cubicBezTo>
                    <a:close/>
                    <a:moveTo>
                      <a:pt x="1348" y="3146"/>
                    </a:moveTo>
                    <a:cubicBezTo>
                      <a:pt x="1354" y="3151"/>
                      <a:pt x="1358" y="3157"/>
                      <a:pt x="1361" y="3162"/>
                    </a:cubicBezTo>
                    <a:cubicBezTo>
                      <a:pt x="1364" y="3167"/>
                      <a:pt x="1366" y="3171"/>
                      <a:pt x="1367" y="3175"/>
                    </a:cubicBezTo>
                    <a:cubicBezTo>
                      <a:pt x="1368" y="3179"/>
                      <a:pt x="1368" y="3182"/>
                      <a:pt x="1367" y="3185"/>
                    </a:cubicBezTo>
                    <a:cubicBezTo>
                      <a:pt x="1366" y="3189"/>
                      <a:pt x="1365" y="3191"/>
                      <a:pt x="1363" y="3193"/>
                    </a:cubicBezTo>
                    <a:lnTo>
                      <a:pt x="1053" y="3503"/>
                    </a:lnTo>
                    <a:cubicBezTo>
                      <a:pt x="1051" y="3505"/>
                      <a:pt x="1048" y="3507"/>
                      <a:pt x="1045" y="3508"/>
                    </a:cubicBezTo>
                    <a:cubicBezTo>
                      <a:pt x="1042" y="3508"/>
                      <a:pt x="1039" y="3508"/>
                      <a:pt x="1035" y="3508"/>
                    </a:cubicBezTo>
                    <a:cubicBezTo>
                      <a:pt x="1030" y="3507"/>
                      <a:pt x="1026" y="3505"/>
                      <a:pt x="1021" y="3502"/>
                    </a:cubicBezTo>
                    <a:cubicBezTo>
                      <a:pt x="1016" y="3499"/>
                      <a:pt x="1011" y="3494"/>
                      <a:pt x="1005" y="3489"/>
                    </a:cubicBezTo>
                    <a:cubicBezTo>
                      <a:pt x="1000" y="3483"/>
                      <a:pt x="995" y="3478"/>
                      <a:pt x="992" y="3473"/>
                    </a:cubicBezTo>
                    <a:cubicBezTo>
                      <a:pt x="989" y="3468"/>
                      <a:pt x="987" y="3464"/>
                      <a:pt x="986" y="3460"/>
                    </a:cubicBezTo>
                    <a:cubicBezTo>
                      <a:pt x="985" y="3456"/>
                      <a:pt x="984" y="3452"/>
                      <a:pt x="985" y="3449"/>
                    </a:cubicBezTo>
                    <a:cubicBezTo>
                      <a:pt x="985" y="3445"/>
                      <a:pt x="987" y="3442"/>
                      <a:pt x="989" y="3440"/>
                    </a:cubicBezTo>
                    <a:lnTo>
                      <a:pt x="1113" y="3316"/>
                    </a:lnTo>
                    <a:lnTo>
                      <a:pt x="662" y="2865"/>
                    </a:lnTo>
                    <a:lnTo>
                      <a:pt x="616" y="3048"/>
                    </a:lnTo>
                    <a:cubicBezTo>
                      <a:pt x="613" y="3057"/>
                      <a:pt x="610" y="3063"/>
                      <a:pt x="607" y="3067"/>
                    </a:cubicBezTo>
                    <a:cubicBezTo>
                      <a:pt x="604" y="3072"/>
                      <a:pt x="601" y="3074"/>
                      <a:pt x="597" y="3074"/>
                    </a:cubicBezTo>
                    <a:cubicBezTo>
                      <a:pt x="593" y="3074"/>
                      <a:pt x="588" y="3072"/>
                      <a:pt x="583" y="3068"/>
                    </a:cubicBezTo>
                    <a:cubicBezTo>
                      <a:pt x="577" y="3064"/>
                      <a:pt x="571" y="3059"/>
                      <a:pt x="564" y="3052"/>
                    </a:cubicBezTo>
                    <a:cubicBezTo>
                      <a:pt x="559" y="3047"/>
                      <a:pt x="555" y="3042"/>
                      <a:pt x="551" y="3038"/>
                    </a:cubicBezTo>
                    <a:cubicBezTo>
                      <a:pt x="548" y="3034"/>
                      <a:pt x="546" y="3030"/>
                      <a:pt x="544" y="3027"/>
                    </a:cubicBezTo>
                    <a:cubicBezTo>
                      <a:pt x="543" y="3023"/>
                      <a:pt x="542" y="3020"/>
                      <a:pt x="542" y="3017"/>
                    </a:cubicBezTo>
                    <a:cubicBezTo>
                      <a:pt x="542" y="3013"/>
                      <a:pt x="542" y="3009"/>
                      <a:pt x="543" y="3004"/>
                    </a:cubicBezTo>
                    <a:lnTo>
                      <a:pt x="592" y="2780"/>
                    </a:lnTo>
                    <a:cubicBezTo>
                      <a:pt x="592" y="2778"/>
                      <a:pt x="593" y="2776"/>
                      <a:pt x="594" y="2773"/>
                    </a:cubicBezTo>
                    <a:cubicBezTo>
                      <a:pt x="595" y="2771"/>
                      <a:pt x="597" y="2768"/>
                      <a:pt x="599" y="2765"/>
                    </a:cubicBezTo>
                    <a:cubicBezTo>
                      <a:pt x="601" y="2761"/>
                      <a:pt x="604" y="2758"/>
                      <a:pt x="608" y="2754"/>
                    </a:cubicBezTo>
                    <a:cubicBezTo>
                      <a:pt x="611" y="2750"/>
                      <a:pt x="616" y="2745"/>
                      <a:pt x="621" y="2740"/>
                    </a:cubicBezTo>
                    <a:cubicBezTo>
                      <a:pt x="629" y="2732"/>
                      <a:pt x="635" y="2727"/>
                      <a:pt x="641" y="2722"/>
                    </a:cubicBezTo>
                    <a:cubicBezTo>
                      <a:pt x="646" y="2718"/>
                      <a:pt x="651" y="2715"/>
                      <a:pt x="654" y="2713"/>
                    </a:cubicBezTo>
                    <a:cubicBezTo>
                      <a:pt x="658" y="2712"/>
                      <a:pt x="662" y="2711"/>
                      <a:pt x="664" y="2712"/>
                    </a:cubicBezTo>
                    <a:cubicBezTo>
                      <a:pt x="667" y="2713"/>
                      <a:pt x="669" y="2714"/>
                      <a:pt x="671" y="2716"/>
                    </a:cubicBezTo>
                    <a:lnTo>
                      <a:pt x="1192" y="3237"/>
                    </a:lnTo>
                    <a:lnTo>
                      <a:pt x="1299" y="3130"/>
                    </a:lnTo>
                    <a:cubicBezTo>
                      <a:pt x="1302" y="3128"/>
                      <a:pt x="1305" y="3126"/>
                      <a:pt x="1308" y="3125"/>
                    </a:cubicBezTo>
                    <a:cubicBezTo>
                      <a:pt x="1312" y="3124"/>
                      <a:pt x="1316" y="3125"/>
                      <a:pt x="1320" y="3126"/>
                    </a:cubicBezTo>
                    <a:cubicBezTo>
                      <a:pt x="1324" y="3127"/>
                      <a:pt x="1328" y="3129"/>
                      <a:pt x="1333" y="3133"/>
                    </a:cubicBezTo>
                    <a:cubicBezTo>
                      <a:pt x="1337" y="3136"/>
                      <a:pt x="1342" y="3140"/>
                      <a:pt x="1348" y="3146"/>
                    </a:cubicBezTo>
                    <a:close/>
                    <a:moveTo>
                      <a:pt x="1830" y="2658"/>
                    </a:moveTo>
                    <a:cubicBezTo>
                      <a:pt x="1836" y="2663"/>
                      <a:pt x="1840" y="2668"/>
                      <a:pt x="1844" y="2674"/>
                    </a:cubicBezTo>
                    <a:cubicBezTo>
                      <a:pt x="1847" y="2679"/>
                      <a:pt x="1850" y="2683"/>
                      <a:pt x="1851" y="2688"/>
                    </a:cubicBezTo>
                    <a:cubicBezTo>
                      <a:pt x="1853" y="2692"/>
                      <a:pt x="1853" y="2696"/>
                      <a:pt x="1852" y="2699"/>
                    </a:cubicBezTo>
                    <a:cubicBezTo>
                      <a:pt x="1851" y="2703"/>
                      <a:pt x="1850" y="2706"/>
                      <a:pt x="1847" y="2709"/>
                    </a:cubicBezTo>
                    <a:lnTo>
                      <a:pt x="1519" y="3037"/>
                    </a:lnTo>
                    <a:cubicBezTo>
                      <a:pt x="1515" y="3041"/>
                      <a:pt x="1510" y="3044"/>
                      <a:pt x="1506" y="3047"/>
                    </a:cubicBezTo>
                    <a:cubicBezTo>
                      <a:pt x="1502" y="3049"/>
                      <a:pt x="1497" y="3050"/>
                      <a:pt x="1493" y="3050"/>
                    </a:cubicBezTo>
                    <a:cubicBezTo>
                      <a:pt x="1488" y="3049"/>
                      <a:pt x="1483" y="3048"/>
                      <a:pt x="1477" y="3044"/>
                    </a:cubicBezTo>
                    <a:cubicBezTo>
                      <a:pt x="1471" y="3040"/>
                      <a:pt x="1465" y="3035"/>
                      <a:pt x="1458" y="3029"/>
                    </a:cubicBezTo>
                    <a:cubicBezTo>
                      <a:pt x="1452" y="3023"/>
                      <a:pt x="1447" y="3017"/>
                      <a:pt x="1443" y="3012"/>
                    </a:cubicBezTo>
                    <a:cubicBezTo>
                      <a:pt x="1439" y="3007"/>
                      <a:pt x="1436" y="3002"/>
                      <a:pt x="1434" y="2997"/>
                    </a:cubicBezTo>
                    <a:cubicBezTo>
                      <a:pt x="1432" y="2992"/>
                      <a:pt x="1431" y="2986"/>
                      <a:pt x="1429" y="2980"/>
                    </a:cubicBezTo>
                    <a:cubicBezTo>
                      <a:pt x="1428" y="2974"/>
                      <a:pt x="1428" y="2968"/>
                      <a:pt x="1427" y="2960"/>
                    </a:cubicBezTo>
                    <a:lnTo>
                      <a:pt x="1424" y="2719"/>
                    </a:lnTo>
                    <a:cubicBezTo>
                      <a:pt x="1423" y="2664"/>
                      <a:pt x="1420" y="2616"/>
                      <a:pt x="1414" y="2578"/>
                    </a:cubicBezTo>
                    <a:cubicBezTo>
                      <a:pt x="1409" y="2539"/>
                      <a:pt x="1401" y="2506"/>
                      <a:pt x="1392" y="2478"/>
                    </a:cubicBezTo>
                    <a:cubicBezTo>
                      <a:pt x="1382" y="2451"/>
                      <a:pt x="1371" y="2429"/>
                      <a:pt x="1359" y="2411"/>
                    </a:cubicBezTo>
                    <a:cubicBezTo>
                      <a:pt x="1347" y="2393"/>
                      <a:pt x="1335" y="2377"/>
                      <a:pt x="1321" y="2364"/>
                    </a:cubicBezTo>
                    <a:cubicBezTo>
                      <a:pt x="1308" y="2351"/>
                      <a:pt x="1294" y="2341"/>
                      <a:pt x="1277" y="2334"/>
                    </a:cubicBezTo>
                    <a:cubicBezTo>
                      <a:pt x="1261" y="2326"/>
                      <a:pt x="1245" y="2322"/>
                      <a:pt x="1227" y="2322"/>
                    </a:cubicBezTo>
                    <a:cubicBezTo>
                      <a:pt x="1210" y="2321"/>
                      <a:pt x="1193" y="2325"/>
                      <a:pt x="1175" y="2332"/>
                    </a:cubicBezTo>
                    <a:cubicBezTo>
                      <a:pt x="1157" y="2340"/>
                      <a:pt x="1140" y="2351"/>
                      <a:pt x="1123" y="2368"/>
                    </a:cubicBezTo>
                    <a:cubicBezTo>
                      <a:pt x="1104" y="2387"/>
                      <a:pt x="1090" y="2407"/>
                      <a:pt x="1079" y="2427"/>
                    </a:cubicBezTo>
                    <a:cubicBezTo>
                      <a:pt x="1069" y="2448"/>
                      <a:pt x="1062" y="2467"/>
                      <a:pt x="1056" y="2485"/>
                    </a:cubicBezTo>
                    <a:cubicBezTo>
                      <a:pt x="1051" y="2502"/>
                      <a:pt x="1047" y="2518"/>
                      <a:pt x="1044" y="2530"/>
                    </a:cubicBezTo>
                    <a:cubicBezTo>
                      <a:pt x="1042" y="2543"/>
                      <a:pt x="1039" y="2552"/>
                      <a:pt x="1035" y="2555"/>
                    </a:cubicBezTo>
                    <a:cubicBezTo>
                      <a:pt x="1033" y="2558"/>
                      <a:pt x="1030" y="2559"/>
                      <a:pt x="1027" y="2560"/>
                    </a:cubicBezTo>
                    <a:cubicBezTo>
                      <a:pt x="1024" y="2560"/>
                      <a:pt x="1021" y="2560"/>
                      <a:pt x="1017" y="2558"/>
                    </a:cubicBezTo>
                    <a:cubicBezTo>
                      <a:pt x="1013" y="2556"/>
                      <a:pt x="1008" y="2553"/>
                      <a:pt x="1003" y="2549"/>
                    </a:cubicBezTo>
                    <a:cubicBezTo>
                      <a:pt x="998" y="2546"/>
                      <a:pt x="992" y="2540"/>
                      <a:pt x="986" y="2534"/>
                    </a:cubicBezTo>
                    <a:cubicBezTo>
                      <a:pt x="981" y="2529"/>
                      <a:pt x="977" y="2525"/>
                      <a:pt x="974" y="2522"/>
                    </a:cubicBezTo>
                    <a:cubicBezTo>
                      <a:pt x="971" y="2518"/>
                      <a:pt x="969" y="2514"/>
                      <a:pt x="967" y="2511"/>
                    </a:cubicBezTo>
                    <a:cubicBezTo>
                      <a:pt x="966" y="2508"/>
                      <a:pt x="964" y="2505"/>
                      <a:pt x="963" y="2501"/>
                    </a:cubicBezTo>
                    <a:cubicBezTo>
                      <a:pt x="962" y="2498"/>
                      <a:pt x="962" y="2493"/>
                      <a:pt x="963" y="2486"/>
                    </a:cubicBezTo>
                    <a:cubicBezTo>
                      <a:pt x="963" y="2479"/>
                      <a:pt x="965" y="2468"/>
                      <a:pt x="969" y="2454"/>
                    </a:cubicBezTo>
                    <a:cubicBezTo>
                      <a:pt x="972" y="2439"/>
                      <a:pt x="978" y="2423"/>
                      <a:pt x="986" y="2404"/>
                    </a:cubicBezTo>
                    <a:cubicBezTo>
                      <a:pt x="994" y="2385"/>
                      <a:pt x="1005" y="2365"/>
                      <a:pt x="1018" y="2345"/>
                    </a:cubicBezTo>
                    <a:cubicBezTo>
                      <a:pt x="1030" y="2325"/>
                      <a:pt x="1046" y="2306"/>
                      <a:pt x="1064" y="2288"/>
                    </a:cubicBezTo>
                    <a:cubicBezTo>
                      <a:pt x="1092" y="2259"/>
                      <a:pt x="1122" y="2238"/>
                      <a:pt x="1151" y="2225"/>
                    </a:cubicBezTo>
                    <a:cubicBezTo>
                      <a:pt x="1181" y="2211"/>
                      <a:pt x="1210" y="2205"/>
                      <a:pt x="1238" y="2204"/>
                    </a:cubicBezTo>
                    <a:cubicBezTo>
                      <a:pt x="1266" y="2204"/>
                      <a:pt x="1293" y="2210"/>
                      <a:pt x="1319" y="2222"/>
                    </a:cubicBezTo>
                    <a:cubicBezTo>
                      <a:pt x="1345" y="2233"/>
                      <a:pt x="1368" y="2250"/>
                      <a:pt x="1389" y="2271"/>
                    </a:cubicBezTo>
                    <a:cubicBezTo>
                      <a:pt x="1408" y="2290"/>
                      <a:pt x="1425" y="2310"/>
                      <a:pt x="1441" y="2332"/>
                    </a:cubicBezTo>
                    <a:cubicBezTo>
                      <a:pt x="1456" y="2355"/>
                      <a:pt x="1470" y="2382"/>
                      <a:pt x="1481" y="2415"/>
                    </a:cubicBezTo>
                    <a:cubicBezTo>
                      <a:pt x="1492" y="2447"/>
                      <a:pt x="1500" y="2487"/>
                      <a:pt x="1506" y="2535"/>
                    </a:cubicBezTo>
                    <a:cubicBezTo>
                      <a:pt x="1513" y="2582"/>
                      <a:pt x="1516" y="2640"/>
                      <a:pt x="1517" y="2709"/>
                    </a:cubicBezTo>
                    <a:lnTo>
                      <a:pt x="1521" y="2901"/>
                    </a:lnTo>
                    <a:lnTo>
                      <a:pt x="1779" y="2643"/>
                    </a:lnTo>
                    <a:cubicBezTo>
                      <a:pt x="1782" y="2640"/>
                      <a:pt x="1785" y="2638"/>
                      <a:pt x="1789" y="2638"/>
                    </a:cubicBezTo>
                    <a:cubicBezTo>
                      <a:pt x="1792" y="2637"/>
                      <a:pt x="1796" y="2637"/>
                      <a:pt x="1801" y="2638"/>
                    </a:cubicBezTo>
                    <a:cubicBezTo>
                      <a:pt x="1805" y="2639"/>
                      <a:pt x="1810" y="2641"/>
                      <a:pt x="1815" y="2644"/>
                    </a:cubicBezTo>
                    <a:cubicBezTo>
                      <a:pt x="1820" y="2648"/>
                      <a:pt x="1825" y="2652"/>
                      <a:pt x="1830" y="2658"/>
                    </a:cubicBezTo>
                    <a:close/>
                    <a:moveTo>
                      <a:pt x="2146" y="2028"/>
                    </a:moveTo>
                    <a:cubicBezTo>
                      <a:pt x="2178" y="2060"/>
                      <a:pt x="2201" y="2094"/>
                      <a:pt x="2215" y="2129"/>
                    </a:cubicBezTo>
                    <a:cubicBezTo>
                      <a:pt x="2229" y="2165"/>
                      <a:pt x="2235" y="2201"/>
                      <a:pt x="2232" y="2237"/>
                    </a:cubicBezTo>
                    <a:cubicBezTo>
                      <a:pt x="2229" y="2274"/>
                      <a:pt x="2219" y="2310"/>
                      <a:pt x="2201" y="2346"/>
                    </a:cubicBezTo>
                    <a:cubicBezTo>
                      <a:pt x="2183" y="2382"/>
                      <a:pt x="2157" y="2416"/>
                      <a:pt x="2124" y="2449"/>
                    </a:cubicBezTo>
                    <a:cubicBezTo>
                      <a:pt x="2106" y="2468"/>
                      <a:pt x="2087" y="2484"/>
                      <a:pt x="2068" y="2498"/>
                    </a:cubicBezTo>
                    <a:cubicBezTo>
                      <a:pt x="2049" y="2512"/>
                      <a:pt x="2031" y="2523"/>
                      <a:pt x="2014" y="2532"/>
                    </a:cubicBezTo>
                    <a:cubicBezTo>
                      <a:pt x="1997" y="2541"/>
                      <a:pt x="1983" y="2548"/>
                      <a:pt x="1971" y="2553"/>
                    </a:cubicBezTo>
                    <a:cubicBezTo>
                      <a:pt x="1959" y="2557"/>
                      <a:pt x="1951" y="2560"/>
                      <a:pt x="1947" y="2560"/>
                    </a:cubicBezTo>
                    <a:cubicBezTo>
                      <a:pt x="1942" y="2560"/>
                      <a:pt x="1939" y="2559"/>
                      <a:pt x="1936" y="2559"/>
                    </a:cubicBezTo>
                    <a:cubicBezTo>
                      <a:pt x="1933" y="2558"/>
                      <a:pt x="1930" y="2556"/>
                      <a:pt x="1927" y="2554"/>
                    </a:cubicBezTo>
                    <a:cubicBezTo>
                      <a:pt x="1923" y="2553"/>
                      <a:pt x="1920" y="2550"/>
                      <a:pt x="1915" y="2546"/>
                    </a:cubicBezTo>
                    <a:cubicBezTo>
                      <a:pt x="1911" y="2542"/>
                      <a:pt x="1906" y="2538"/>
                      <a:pt x="1901" y="2532"/>
                    </a:cubicBezTo>
                    <a:cubicBezTo>
                      <a:pt x="1895" y="2527"/>
                      <a:pt x="1891" y="2522"/>
                      <a:pt x="1887" y="2518"/>
                    </a:cubicBezTo>
                    <a:cubicBezTo>
                      <a:pt x="1884" y="2513"/>
                      <a:pt x="1881" y="2509"/>
                      <a:pt x="1880" y="2505"/>
                    </a:cubicBezTo>
                    <a:cubicBezTo>
                      <a:pt x="1878" y="2501"/>
                      <a:pt x="1878" y="2498"/>
                      <a:pt x="1878" y="2495"/>
                    </a:cubicBezTo>
                    <a:cubicBezTo>
                      <a:pt x="1879" y="2492"/>
                      <a:pt x="1880" y="2490"/>
                      <a:pt x="1882" y="2487"/>
                    </a:cubicBezTo>
                    <a:cubicBezTo>
                      <a:pt x="1885" y="2484"/>
                      <a:pt x="1892" y="2482"/>
                      <a:pt x="1902" y="2479"/>
                    </a:cubicBezTo>
                    <a:cubicBezTo>
                      <a:pt x="1913" y="2476"/>
                      <a:pt x="1925" y="2472"/>
                      <a:pt x="1941" y="2465"/>
                    </a:cubicBezTo>
                    <a:cubicBezTo>
                      <a:pt x="1956" y="2459"/>
                      <a:pt x="1973" y="2450"/>
                      <a:pt x="1994" y="2438"/>
                    </a:cubicBezTo>
                    <a:cubicBezTo>
                      <a:pt x="2014" y="2426"/>
                      <a:pt x="2035" y="2409"/>
                      <a:pt x="2057" y="2387"/>
                    </a:cubicBezTo>
                    <a:cubicBezTo>
                      <a:pt x="2077" y="2366"/>
                      <a:pt x="2093" y="2345"/>
                      <a:pt x="2106" y="2323"/>
                    </a:cubicBezTo>
                    <a:cubicBezTo>
                      <a:pt x="2118" y="2301"/>
                      <a:pt x="2125" y="2278"/>
                      <a:pt x="2127" y="2256"/>
                    </a:cubicBezTo>
                    <a:cubicBezTo>
                      <a:pt x="2129" y="2233"/>
                      <a:pt x="2126" y="2210"/>
                      <a:pt x="2117" y="2187"/>
                    </a:cubicBezTo>
                    <a:cubicBezTo>
                      <a:pt x="2108" y="2165"/>
                      <a:pt x="2092" y="2142"/>
                      <a:pt x="2070" y="2119"/>
                    </a:cubicBezTo>
                    <a:cubicBezTo>
                      <a:pt x="2051" y="2100"/>
                      <a:pt x="2031" y="2087"/>
                      <a:pt x="2011" y="2078"/>
                    </a:cubicBezTo>
                    <a:cubicBezTo>
                      <a:pt x="1990" y="2069"/>
                      <a:pt x="1969" y="2067"/>
                      <a:pt x="1947" y="2069"/>
                    </a:cubicBezTo>
                    <a:cubicBezTo>
                      <a:pt x="1925" y="2072"/>
                      <a:pt x="1902" y="2081"/>
                      <a:pt x="1878" y="2095"/>
                    </a:cubicBezTo>
                    <a:cubicBezTo>
                      <a:pt x="1855" y="2109"/>
                      <a:pt x="1830" y="2129"/>
                      <a:pt x="1803" y="2155"/>
                    </a:cubicBezTo>
                    <a:cubicBezTo>
                      <a:pt x="1785" y="2174"/>
                      <a:pt x="1770" y="2191"/>
                      <a:pt x="1758" y="2206"/>
                    </a:cubicBezTo>
                    <a:cubicBezTo>
                      <a:pt x="1746" y="2222"/>
                      <a:pt x="1735" y="2235"/>
                      <a:pt x="1723" y="2247"/>
                    </a:cubicBezTo>
                    <a:cubicBezTo>
                      <a:pt x="1715" y="2255"/>
                      <a:pt x="1707" y="2259"/>
                      <a:pt x="1699" y="2259"/>
                    </a:cubicBezTo>
                    <a:cubicBezTo>
                      <a:pt x="1691" y="2259"/>
                      <a:pt x="1682" y="2253"/>
                      <a:pt x="1670" y="2242"/>
                    </a:cubicBezTo>
                    <a:lnTo>
                      <a:pt x="1429" y="2000"/>
                    </a:lnTo>
                    <a:cubicBezTo>
                      <a:pt x="1419" y="1990"/>
                      <a:pt x="1414" y="1980"/>
                      <a:pt x="1413" y="1970"/>
                    </a:cubicBezTo>
                    <a:cubicBezTo>
                      <a:pt x="1413" y="1961"/>
                      <a:pt x="1418" y="1952"/>
                      <a:pt x="1427" y="1943"/>
                    </a:cubicBezTo>
                    <a:lnTo>
                      <a:pt x="1689" y="1680"/>
                    </a:lnTo>
                    <a:cubicBezTo>
                      <a:pt x="1692" y="1678"/>
                      <a:pt x="1695" y="1676"/>
                      <a:pt x="1698" y="1675"/>
                    </a:cubicBezTo>
                    <a:cubicBezTo>
                      <a:pt x="1702" y="1674"/>
                      <a:pt x="1706" y="1674"/>
                      <a:pt x="1710" y="1675"/>
                    </a:cubicBezTo>
                    <a:cubicBezTo>
                      <a:pt x="1715" y="1677"/>
                      <a:pt x="1719" y="1679"/>
                      <a:pt x="1724" y="1683"/>
                    </a:cubicBezTo>
                    <a:cubicBezTo>
                      <a:pt x="1729" y="1686"/>
                      <a:pt x="1735" y="1691"/>
                      <a:pt x="1741" y="1697"/>
                    </a:cubicBezTo>
                    <a:cubicBezTo>
                      <a:pt x="1752" y="1708"/>
                      <a:pt x="1759" y="1718"/>
                      <a:pt x="1762" y="1727"/>
                    </a:cubicBezTo>
                    <a:cubicBezTo>
                      <a:pt x="1765" y="1736"/>
                      <a:pt x="1764" y="1743"/>
                      <a:pt x="1759" y="1748"/>
                    </a:cubicBezTo>
                    <a:lnTo>
                      <a:pt x="1547" y="1960"/>
                    </a:lnTo>
                    <a:lnTo>
                      <a:pt x="1713" y="2127"/>
                    </a:lnTo>
                    <a:cubicBezTo>
                      <a:pt x="1722" y="2115"/>
                      <a:pt x="1732" y="2103"/>
                      <a:pt x="1742" y="2092"/>
                    </a:cubicBezTo>
                    <a:cubicBezTo>
                      <a:pt x="1752" y="2081"/>
                      <a:pt x="1765" y="2069"/>
                      <a:pt x="1779" y="2054"/>
                    </a:cubicBezTo>
                    <a:cubicBezTo>
                      <a:pt x="1812" y="2022"/>
                      <a:pt x="1844" y="1997"/>
                      <a:pt x="1877" y="1981"/>
                    </a:cubicBezTo>
                    <a:cubicBezTo>
                      <a:pt x="1909" y="1965"/>
                      <a:pt x="1941" y="1956"/>
                      <a:pt x="1972" y="1954"/>
                    </a:cubicBezTo>
                    <a:cubicBezTo>
                      <a:pt x="2003" y="1953"/>
                      <a:pt x="2034" y="1958"/>
                      <a:pt x="2063" y="1971"/>
                    </a:cubicBezTo>
                    <a:cubicBezTo>
                      <a:pt x="2093" y="1984"/>
                      <a:pt x="2120" y="2003"/>
                      <a:pt x="2146" y="2028"/>
                    </a:cubicBezTo>
                    <a:close/>
                    <a:moveTo>
                      <a:pt x="2621" y="1553"/>
                    </a:moveTo>
                    <a:cubicBezTo>
                      <a:pt x="2653" y="1585"/>
                      <a:pt x="2676" y="1619"/>
                      <a:pt x="2690" y="1654"/>
                    </a:cubicBezTo>
                    <a:cubicBezTo>
                      <a:pt x="2704" y="1690"/>
                      <a:pt x="2710" y="1726"/>
                      <a:pt x="2707" y="1762"/>
                    </a:cubicBezTo>
                    <a:cubicBezTo>
                      <a:pt x="2705" y="1799"/>
                      <a:pt x="2694" y="1835"/>
                      <a:pt x="2676" y="1871"/>
                    </a:cubicBezTo>
                    <a:cubicBezTo>
                      <a:pt x="2658" y="1907"/>
                      <a:pt x="2632" y="1941"/>
                      <a:pt x="2599" y="1974"/>
                    </a:cubicBezTo>
                    <a:cubicBezTo>
                      <a:pt x="2581" y="1993"/>
                      <a:pt x="2562" y="2009"/>
                      <a:pt x="2543" y="2023"/>
                    </a:cubicBezTo>
                    <a:cubicBezTo>
                      <a:pt x="2524" y="2036"/>
                      <a:pt x="2506" y="2048"/>
                      <a:pt x="2489" y="2057"/>
                    </a:cubicBezTo>
                    <a:cubicBezTo>
                      <a:pt x="2473" y="2066"/>
                      <a:pt x="2458" y="2073"/>
                      <a:pt x="2446" y="2077"/>
                    </a:cubicBezTo>
                    <a:cubicBezTo>
                      <a:pt x="2435" y="2082"/>
                      <a:pt x="2426" y="2084"/>
                      <a:pt x="2422" y="2084"/>
                    </a:cubicBezTo>
                    <a:cubicBezTo>
                      <a:pt x="2417" y="2085"/>
                      <a:pt x="2414" y="2084"/>
                      <a:pt x="2411" y="2083"/>
                    </a:cubicBezTo>
                    <a:cubicBezTo>
                      <a:pt x="2408" y="2082"/>
                      <a:pt x="2405" y="2081"/>
                      <a:pt x="2402" y="2079"/>
                    </a:cubicBezTo>
                    <a:cubicBezTo>
                      <a:pt x="2399" y="2077"/>
                      <a:pt x="2395" y="2075"/>
                      <a:pt x="2391" y="2071"/>
                    </a:cubicBezTo>
                    <a:cubicBezTo>
                      <a:pt x="2386" y="2067"/>
                      <a:pt x="2381" y="2063"/>
                      <a:pt x="2376" y="2057"/>
                    </a:cubicBezTo>
                    <a:cubicBezTo>
                      <a:pt x="2371" y="2052"/>
                      <a:pt x="2366" y="2047"/>
                      <a:pt x="2363" y="2043"/>
                    </a:cubicBezTo>
                    <a:cubicBezTo>
                      <a:pt x="2359" y="2038"/>
                      <a:pt x="2356" y="2034"/>
                      <a:pt x="2355" y="2030"/>
                    </a:cubicBezTo>
                    <a:cubicBezTo>
                      <a:pt x="2354" y="2026"/>
                      <a:pt x="2353" y="2023"/>
                      <a:pt x="2354" y="2020"/>
                    </a:cubicBezTo>
                    <a:cubicBezTo>
                      <a:pt x="2354" y="2017"/>
                      <a:pt x="2355" y="2014"/>
                      <a:pt x="2357" y="2012"/>
                    </a:cubicBezTo>
                    <a:cubicBezTo>
                      <a:pt x="2361" y="2009"/>
                      <a:pt x="2367" y="2006"/>
                      <a:pt x="2377" y="2004"/>
                    </a:cubicBezTo>
                    <a:cubicBezTo>
                      <a:pt x="2388" y="2001"/>
                      <a:pt x="2400" y="1997"/>
                      <a:pt x="2416" y="1990"/>
                    </a:cubicBezTo>
                    <a:cubicBezTo>
                      <a:pt x="2431" y="1984"/>
                      <a:pt x="2449" y="1975"/>
                      <a:pt x="2469" y="1963"/>
                    </a:cubicBezTo>
                    <a:cubicBezTo>
                      <a:pt x="2489" y="1950"/>
                      <a:pt x="2510" y="1933"/>
                      <a:pt x="2532" y="1911"/>
                    </a:cubicBezTo>
                    <a:cubicBezTo>
                      <a:pt x="2552" y="1891"/>
                      <a:pt x="2569" y="1870"/>
                      <a:pt x="2581" y="1848"/>
                    </a:cubicBezTo>
                    <a:cubicBezTo>
                      <a:pt x="2593" y="1826"/>
                      <a:pt x="2600" y="1803"/>
                      <a:pt x="2602" y="1780"/>
                    </a:cubicBezTo>
                    <a:cubicBezTo>
                      <a:pt x="2604" y="1758"/>
                      <a:pt x="2601" y="1735"/>
                      <a:pt x="2592" y="1712"/>
                    </a:cubicBezTo>
                    <a:cubicBezTo>
                      <a:pt x="2583" y="1689"/>
                      <a:pt x="2568" y="1667"/>
                      <a:pt x="2545" y="1644"/>
                    </a:cubicBezTo>
                    <a:cubicBezTo>
                      <a:pt x="2526" y="1625"/>
                      <a:pt x="2506" y="1611"/>
                      <a:pt x="2486" y="1603"/>
                    </a:cubicBezTo>
                    <a:cubicBezTo>
                      <a:pt x="2465" y="1594"/>
                      <a:pt x="2444" y="1591"/>
                      <a:pt x="2422" y="1594"/>
                    </a:cubicBezTo>
                    <a:cubicBezTo>
                      <a:pt x="2400" y="1597"/>
                      <a:pt x="2377" y="1605"/>
                      <a:pt x="2354" y="1620"/>
                    </a:cubicBezTo>
                    <a:cubicBezTo>
                      <a:pt x="2330" y="1634"/>
                      <a:pt x="2305" y="1654"/>
                      <a:pt x="2279" y="1680"/>
                    </a:cubicBezTo>
                    <a:cubicBezTo>
                      <a:pt x="2260" y="1699"/>
                      <a:pt x="2245" y="1716"/>
                      <a:pt x="2233" y="1731"/>
                    </a:cubicBezTo>
                    <a:cubicBezTo>
                      <a:pt x="2222" y="1746"/>
                      <a:pt x="2210" y="1760"/>
                      <a:pt x="2198" y="1772"/>
                    </a:cubicBezTo>
                    <a:cubicBezTo>
                      <a:pt x="2190" y="1780"/>
                      <a:pt x="2182" y="1784"/>
                      <a:pt x="2174" y="1784"/>
                    </a:cubicBezTo>
                    <a:cubicBezTo>
                      <a:pt x="2166" y="1784"/>
                      <a:pt x="2157" y="1778"/>
                      <a:pt x="2146" y="1767"/>
                    </a:cubicBezTo>
                    <a:lnTo>
                      <a:pt x="1904" y="1525"/>
                    </a:lnTo>
                    <a:cubicBezTo>
                      <a:pt x="1894" y="1515"/>
                      <a:pt x="1889" y="1505"/>
                      <a:pt x="1889" y="1495"/>
                    </a:cubicBezTo>
                    <a:cubicBezTo>
                      <a:pt x="1889" y="1486"/>
                      <a:pt x="1893" y="1476"/>
                      <a:pt x="1902" y="1468"/>
                    </a:cubicBezTo>
                    <a:lnTo>
                      <a:pt x="2164" y="1205"/>
                    </a:lnTo>
                    <a:cubicBezTo>
                      <a:pt x="2167" y="1202"/>
                      <a:pt x="2170" y="1201"/>
                      <a:pt x="2174" y="1200"/>
                    </a:cubicBezTo>
                    <a:cubicBezTo>
                      <a:pt x="2177" y="1199"/>
                      <a:pt x="2181" y="1199"/>
                      <a:pt x="2186" y="1200"/>
                    </a:cubicBezTo>
                    <a:cubicBezTo>
                      <a:pt x="2190" y="1201"/>
                      <a:pt x="2194" y="1204"/>
                      <a:pt x="2200" y="1207"/>
                    </a:cubicBezTo>
                    <a:cubicBezTo>
                      <a:pt x="2205" y="1211"/>
                      <a:pt x="2210" y="1216"/>
                      <a:pt x="2216" y="1221"/>
                    </a:cubicBezTo>
                    <a:cubicBezTo>
                      <a:pt x="2227" y="1232"/>
                      <a:pt x="2234" y="1242"/>
                      <a:pt x="2237" y="1251"/>
                    </a:cubicBezTo>
                    <a:cubicBezTo>
                      <a:pt x="2240" y="1260"/>
                      <a:pt x="2239" y="1268"/>
                      <a:pt x="2234" y="1273"/>
                    </a:cubicBezTo>
                    <a:lnTo>
                      <a:pt x="2022" y="1485"/>
                    </a:lnTo>
                    <a:lnTo>
                      <a:pt x="2188" y="1651"/>
                    </a:lnTo>
                    <a:cubicBezTo>
                      <a:pt x="2197" y="1640"/>
                      <a:pt x="2207" y="1628"/>
                      <a:pt x="2217" y="1617"/>
                    </a:cubicBezTo>
                    <a:cubicBezTo>
                      <a:pt x="2228" y="1606"/>
                      <a:pt x="2240" y="1593"/>
                      <a:pt x="2254" y="1579"/>
                    </a:cubicBezTo>
                    <a:cubicBezTo>
                      <a:pt x="2287" y="1547"/>
                      <a:pt x="2319" y="1522"/>
                      <a:pt x="2352" y="1506"/>
                    </a:cubicBezTo>
                    <a:cubicBezTo>
                      <a:pt x="2384" y="1489"/>
                      <a:pt x="2416" y="1480"/>
                      <a:pt x="2447" y="1479"/>
                    </a:cubicBezTo>
                    <a:cubicBezTo>
                      <a:pt x="2479" y="1477"/>
                      <a:pt x="2509" y="1483"/>
                      <a:pt x="2538" y="1496"/>
                    </a:cubicBezTo>
                    <a:cubicBezTo>
                      <a:pt x="2568" y="1508"/>
                      <a:pt x="2595" y="1528"/>
                      <a:pt x="2621" y="1553"/>
                    </a:cubicBezTo>
                    <a:close/>
                    <a:moveTo>
                      <a:pt x="3472" y="916"/>
                    </a:moveTo>
                    <a:cubicBezTo>
                      <a:pt x="3477" y="921"/>
                      <a:pt x="3481" y="925"/>
                      <a:pt x="3485" y="929"/>
                    </a:cubicBezTo>
                    <a:cubicBezTo>
                      <a:pt x="3488" y="933"/>
                      <a:pt x="3491" y="937"/>
                      <a:pt x="3493" y="940"/>
                    </a:cubicBezTo>
                    <a:cubicBezTo>
                      <a:pt x="3495" y="944"/>
                      <a:pt x="3496" y="947"/>
                      <a:pt x="3497" y="951"/>
                    </a:cubicBezTo>
                    <a:cubicBezTo>
                      <a:pt x="3498" y="954"/>
                      <a:pt x="3498" y="959"/>
                      <a:pt x="3498" y="965"/>
                    </a:cubicBezTo>
                    <a:cubicBezTo>
                      <a:pt x="3498" y="971"/>
                      <a:pt x="3497" y="982"/>
                      <a:pt x="3493" y="998"/>
                    </a:cubicBezTo>
                    <a:cubicBezTo>
                      <a:pt x="3490" y="1014"/>
                      <a:pt x="3484" y="1033"/>
                      <a:pt x="3475" y="1053"/>
                    </a:cubicBezTo>
                    <a:cubicBezTo>
                      <a:pt x="3466" y="1073"/>
                      <a:pt x="3455" y="1095"/>
                      <a:pt x="3440" y="1118"/>
                    </a:cubicBezTo>
                    <a:cubicBezTo>
                      <a:pt x="3425" y="1141"/>
                      <a:pt x="3407" y="1164"/>
                      <a:pt x="3385" y="1186"/>
                    </a:cubicBezTo>
                    <a:cubicBezTo>
                      <a:pt x="3346" y="1224"/>
                      <a:pt x="3305" y="1253"/>
                      <a:pt x="3261" y="1271"/>
                    </a:cubicBezTo>
                    <a:cubicBezTo>
                      <a:pt x="3217" y="1289"/>
                      <a:pt x="3172" y="1297"/>
                      <a:pt x="3125" y="1293"/>
                    </a:cubicBezTo>
                    <a:cubicBezTo>
                      <a:pt x="3078" y="1290"/>
                      <a:pt x="3030" y="1276"/>
                      <a:pt x="2982" y="1251"/>
                    </a:cubicBezTo>
                    <a:cubicBezTo>
                      <a:pt x="2933" y="1226"/>
                      <a:pt x="2885" y="1189"/>
                      <a:pt x="2837" y="1141"/>
                    </a:cubicBezTo>
                    <a:cubicBezTo>
                      <a:pt x="2788" y="1092"/>
                      <a:pt x="2750" y="1042"/>
                      <a:pt x="2724" y="991"/>
                    </a:cubicBezTo>
                    <a:cubicBezTo>
                      <a:pt x="2698" y="940"/>
                      <a:pt x="2683" y="889"/>
                      <a:pt x="2680" y="840"/>
                    </a:cubicBezTo>
                    <a:cubicBezTo>
                      <a:pt x="2676" y="790"/>
                      <a:pt x="2683" y="742"/>
                      <a:pt x="2701" y="696"/>
                    </a:cubicBezTo>
                    <a:cubicBezTo>
                      <a:pt x="2719" y="650"/>
                      <a:pt x="2747" y="608"/>
                      <a:pt x="2786" y="569"/>
                    </a:cubicBezTo>
                    <a:cubicBezTo>
                      <a:pt x="2803" y="552"/>
                      <a:pt x="2821" y="537"/>
                      <a:pt x="2841" y="524"/>
                    </a:cubicBezTo>
                    <a:cubicBezTo>
                      <a:pt x="2860" y="511"/>
                      <a:pt x="2879" y="500"/>
                      <a:pt x="2898" y="491"/>
                    </a:cubicBezTo>
                    <a:cubicBezTo>
                      <a:pt x="2916" y="482"/>
                      <a:pt x="2934" y="475"/>
                      <a:pt x="2951" y="471"/>
                    </a:cubicBezTo>
                    <a:cubicBezTo>
                      <a:pt x="2968" y="467"/>
                      <a:pt x="2981" y="465"/>
                      <a:pt x="2989" y="465"/>
                    </a:cubicBezTo>
                    <a:cubicBezTo>
                      <a:pt x="2998" y="465"/>
                      <a:pt x="3003" y="465"/>
                      <a:pt x="3007" y="466"/>
                    </a:cubicBezTo>
                    <a:cubicBezTo>
                      <a:pt x="3010" y="467"/>
                      <a:pt x="3014" y="469"/>
                      <a:pt x="3017" y="471"/>
                    </a:cubicBezTo>
                    <a:cubicBezTo>
                      <a:pt x="3021" y="473"/>
                      <a:pt x="3025" y="476"/>
                      <a:pt x="3030" y="479"/>
                    </a:cubicBezTo>
                    <a:cubicBezTo>
                      <a:pt x="3034" y="483"/>
                      <a:pt x="3039" y="487"/>
                      <a:pt x="3044" y="493"/>
                    </a:cubicBezTo>
                    <a:cubicBezTo>
                      <a:pt x="3051" y="499"/>
                      <a:pt x="3055" y="504"/>
                      <a:pt x="3059" y="509"/>
                    </a:cubicBezTo>
                    <a:cubicBezTo>
                      <a:pt x="3063" y="514"/>
                      <a:pt x="3065" y="519"/>
                      <a:pt x="3067" y="523"/>
                    </a:cubicBezTo>
                    <a:cubicBezTo>
                      <a:pt x="3069" y="527"/>
                      <a:pt x="3069" y="530"/>
                      <a:pt x="3069" y="534"/>
                    </a:cubicBezTo>
                    <a:cubicBezTo>
                      <a:pt x="3069" y="537"/>
                      <a:pt x="3067" y="539"/>
                      <a:pt x="3065" y="542"/>
                    </a:cubicBezTo>
                    <a:cubicBezTo>
                      <a:pt x="3061" y="546"/>
                      <a:pt x="3052" y="549"/>
                      <a:pt x="3038" y="551"/>
                    </a:cubicBezTo>
                    <a:cubicBezTo>
                      <a:pt x="3024" y="553"/>
                      <a:pt x="3008" y="556"/>
                      <a:pt x="2989" y="561"/>
                    </a:cubicBezTo>
                    <a:cubicBezTo>
                      <a:pt x="2969" y="566"/>
                      <a:pt x="2948" y="574"/>
                      <a:pt x="2925" y="585"/>
                    </a:cubicBezTo>
                    <a:cubicBezTo>
                      <a:pt x="2901" y="597"/>
                      <a:pt x="2878" y="615"/>
                      <a:pt x="2853" y="639"/>
                    </a:cubicBezTo>
                    <a:cubicBezTo>
                      <a:pt x="2827" y="665"/>
                      <a:pt x="2808" y="695"/>
                      <a:pt x="2797" y="727"/>
                    </a:cubicBezTo>
                    <a:cubicBezTo>
                      <a:pt x="2786" y="759"/>
                      <a:pt x="2783" y="793"/>
                      <a:pt x="2788" y="829"/>
                    </a:cubicBezTo>
                    <a:cubicBezTo>
                      <a:pt x="2793" y="865"/>
                      <a:pt x="2806" y="902"/>
                      <a:pt x="2827" y="940"/>
                    </a:cubicBezTo>
                    <a:cubicBezTo>
                      <a:pt x="2848" y="978"/>
                      <a:pt x="2878" y="1016"/>
                      <a:pt x="2916" y="1053"/>
                    </a:cubicBezTo>
                    <a:cubicBezTo>
                      <a:pt x="2953" y="1091"/>
                      <a:pt x="2990" y="1120"/>
                      <a:pt x="3028" y="1141"/>
                    </a:cubicBezTo>
                    <a:cubicBezTo>
                      <a:pt x="3065" y="1162"/>
                      <a:pt x="3100" y="1174"/>
                      <a:pt x="3135" y="1178"/>
                    </a:cubicBezTo>
                    <a:cubicBezTo>
                      <a:pt x="3170" y="1183"/>
                      <a:pt x="3203" y="1179"/>
                      <a:pt x="3235" y="1166"/>
                    </a:cubicBezTo>
                    <a:cubicBezTo>
                      <a:pt x="3267" y="1154"/>
                      <a:pt x="3297" y="1134"/>
                      <a:pt x="3325" y="1106"/>
                    </a:cubicBezTo>
                    <a:cubicBezTo>
                      <a:pt x="3349" y="1082"/>
                      <a:pt x="3366" y="1059"/>
                      <a:pt x="3378" y="1035"/>
                    </a:cubicBezTo>
                    <a:cubicBezTo>
                      <a:pt x="3390" y="1012"/>
                      <a:pt x="3399" y="990"/>
                      <a:pt x="3404" y="971"/>
                    </a:cubicBezTo>
                    <a:cubicBezTo>
                      <a:pt x="3409" y="951"/>
                      <a:pt x="3413" y="934"/>
                      <a:pt x="3415" y="921"/>
                    </a:cubicBezTo>
                    <a:cubicBezTo>
                      <a:pt x="3417" y="907"/>
                      <a:pt x="3421" y="898"/>
                      <a:pt x="3425" y="893"/>
                    </a:cubicBezTo>
                    <a:cubicBezTo>
                      <a:pt x="3428" y="891"/>
                      <a:pt x="3430" y="889"/>
                      <a:pt x="3432" y="889"/>
                    </a:cubicBezTo>
                    <a:cubicBezTo>
                      <a:pt x="3435" y="888"/>
                      <a:pt x="3438" y="889"/>
                      <a:pt x="3441" y="890"/>
                    </a:cubicBezTo>
                    <a:cubicBezTo>
                      <a:pt x="3445" y="892"/>
                      <a:pt x="3449" y="895"/>
                      <a:pt x="3454" y="899"/>
                    </a:cubicBezTo>
                    <a:cubicBezTo>
                      <a:pt x="3459" y="903"/>
                      <a:pt x="3465" y="909"/>
                      <a:pt x="3472" y="916"/>
                    </a:cubicBezTo>
                    <a:close/>
                    <a:moveTo>
                      <a:pt x="3820" y="354"/>
                    </a:moveTo>
                    <a:cubicBezTo>
                      <a:pt x="3852" y="386"/>
                      <a:pt x="3875" y="419"/>
                      <a:pt x="3889" y="455"/>
                    </a:cubicBezTo>
                    <a:cubicBezTo>
                      <a:pt x="3903" y="490"/>
                      <a:pt x="3909" y="526"/>
                      <a:pt x="3906" y="563"/>
                    </a:cubicBezTo>
                    <a:cubicBezTo>
                      <a:pt x="3904" y="599"/>
                      <a:pt x="3893" y="636"/>
                      <a:pt x="3875" y="672"/>
                    </a:cubicBezTo>
                    <a:cubicBezTo>
                      <a:pt x="3857" y="707"/>
                      <a:pt x="3831" y="742"/>
                      <a:pt x="3798" y="775"/>
                    </a:cubicBezTo>
                    <a:cubicBezTo>
                      <a:pt x="3780" y="793"/>
                      <a:pt x="3761" y="809"/>
                      <a:pt x="3742" y="823"/>
                    </a:cubicBezTo>
                    <a:cubicBezTo>
                      <a:pt x="3723" y="837"/>
                      <a:pt x="3705" y="849"/>
                      <a:pt x="3689" y="858"/>
                    </a:cubicBezTo>
                    <a:cubicBezTo>
                      <a:pt x="3672" y="867"/>
                      <a:pt x="3658" y="874"/>
                      <a:pt x="3646" y="878"/>
                    </a:cubicBezTo>
                    <a:cubicBezTo>
                      <a:pt x="3634" y="883"/>
                      <a:pt x="3626" y="885"/>
                      <a:pt x="3621" y="885"/>
                    </a:cubicBezTo>
                    <a:cubicBezTo>
                      <a:pt x="3617" y="885"/>
                      <a:pt x="3613" y="885"/>
                      <a:pt x="3610" y="884"/>
                    </a:cubicBezTo>
                    <a:cubicBezTo>
                      <a:pt x="3608" y="883"/>
                      <a:pt x="3605" y="882"/>
                      <a:pt x="3601" y="880"/>
                    </a:cubicBezTo>
                    <a:cubicBezTo>
                      <a:pt x="3598" y="878"/>
                      <a:pt x="3594" y="875"/>
                      <a:pt x="3590" y="872"/>
                    </a:cubicBezTo>
                    <a:cubicBezTo>
                      <a:pt x="3585" y="868"/>
                      <a:pt x="3581" y="863"/>
                      <a:pt x="3575" y="858"/>
                    </a:cubicBezTo>
                    <a:cubicBezTo>
                      <a:pt x="3570" y="853"/>
                      <a:pt x="3565" y="848"/>
                      <a:pt x="3562" y="843"/>
                    </a:cubicBezTo>
                    <a:cubicBezTo>
                      <a:pt x="3558" y="839"/>
                      <a:pt x="3556" y="834"/>
                      <a:pt x="3554" y="831"/>
                    </a:cubicBezTo>
                    <a:cubicBezTo>
                      <a:pt x="3553" y="827"/>
                      <a:pt x="3552" y="823"/>
                      <a:pt x="3553" y="821"/>
                    </a:cubicBezTo>
                    <a:cubicBezTo>
                      <a:pt x="3553" y="818"/>
                      <a:pt x="3555" y="815"/>
                      <a:pt x="3557" y="813"/>
                    </a:cubicBezTo>
                    <a:cubicBezTo>
                      <a:pt x="3560" y="810"/>
                      <a:pt x="3566" y="807"/>
                      <a:pt x="3577" y="805"/>
                    </a:cubicBezTo>
                    <a:cubicBezTo>
                      <a:pt x="3587" y="802"/>
                      <a:pt x="3600" y="797"/>
                      <a:pt x="3615" y="791"/>
                    </a:cubicBezTo>
                    <a:cubicBezTo>
                      <a:pt x="3630" y="785"/>
                      <a:pt x="3648" y="775"/>
                      <a:pt x="3668" y="763"/>
                    </a:cubicBezTo>
                    <a:cubicBezTo>
                      <a:pt x="3688" y="751"/>
                      <a:pt x="3709" y="734"/>
                      <a:pt x="3731" y="712"/>
                    </a:cubicBezTo>
                    <a:cubicBezTo>
                      <a:pt x="3751" y="692"/>
                      <a:pt x="3768" y="670"/>
                      <a:pt x="3780" y="648"/>
                    </a:cubicBezTo>
                    <a:cubicBezTo>
                      <a:pt x="3792" y="626"/>
                      <a:pt x="3799" y="604"/>
                      <a:pt x="3801" y="581"/>
                    </a:cubicBezTo>
                    <a:cubicBezTo>
                      <a:pt x="3803" y="558"/>
                      <a:pt x="3800" y="536"/>
                      <a:pt x="3791" y="513"/>
                    </a:cubicBezTo>
                    <a:cubicBezTo>
                      <a:pt x="3783" y="490"/>
                      <a:pt x="3767" y="467"/>
                      <a:pt x="3744" y="445"/>
                    </a:cubicBezTo>
                    <a:cubicBezTo>
                      <a:pt x="3725" y="426"/>
                      <a:pt x="3706" y="412"/>
                      <a:pt x="3685" y="404"/>
                    </a:cubicBezTo>
                    <a:cubicBezTo>
                      <a:pt x="3665" y="395"/>
                      <a:pt x="3643" y="392"/>
                      <a:pt x="3621" y="395"/>
                    </a:cubicBezTo>
                    <a:cubicBezTo>
                      <a:pt x="3599" y="398"/>
                      <a:pt x="3577" y="406"/>
                      <a:pt x="3553" y="420"/>
                    </a:cubicBezTo>
                    <a:cubicBezTo>
                      <a:pt x="3529" y="435"/>
                      <a:pt x="3504" y="455"/>
                      <a:pt x="3478" y="481"/>
                    </a:cubicBezTo>
                    <a:cubicBezTo>
                      <a:pt x="3459" y="500"/>
                      <a:pt x="3444" y="517"/>
                      <a:pt x="3432" y="532"/>
                    </a:cubicBezTo>
                    <a:cubicBezTo>
                      <a:pt x="3421" y="547"/>
                      <a:pt x="3409" y="561"/>
                      <a:pt x="3398" y="572"/>
                    </a:cubicBezTo>
                    <a:cubicBezTo>
                      <a:pt x="3389" y="581"/>
                      <a:pt x="3381" y="585"/>
                      <a:pt x="3373" y="585"/>
                    </a:cubicBezTo>
                    <a:cubicBezTo>
                      <a:pt x="3366" y="584"/>
                      <a:pt x="3356" y="579"/>
                      <a:pt x="3345" y="567"/>
                    </a:cubicBezTo>
                    <a:lnTo>
                      <a:pt x="3103" y="326"/>
                    </a:lnTo>
                    <a:cubicBezTo>
                      <a:pt x="3093" y="316"/>
                      <a:pt x="3088" y="306"/>
                      <a:pt x="3088" y="296"/>
                    </a:cubicBezTo>
                    <a:cubicBezTo>
                      <a:pt x="3088" y="286"/>
                      <a:pt x="3092" y="277"/>
                      <a:pt x="3101" y="268"/>
                    </a:cubicBezTo>
                    <a:lnTo>
                      <a:pt x="3364" y="6"/>
                    </a:lnTo>
                    <a:cubicBezTo>
                      <a:pt x="3366" y="3"/>
                      <a:pt x="3369" y="1"/>
                      <a:pt x="3373" y="1"/>
                    </a:cubicBezTo>
                    <a:cubicBezTo>
                      <a:pt x="3377" y="0"/>
                      <a:pt x="3381" y="0"/>
                      <a:pt x="3385" y="1"/>
                    </a:cubicBezTo>
                    <a:cubicBezTo>
                      <a:pt x="3389" y="2"/>
                      <a:pt x="3394" y="5"/>
                      <a:pt x="3399" y="8"/>
                    </a:cubicBezTo>
                    <a:cubicBezTo>
                      <a:pt x="3404" y="12"/>
                      <a:pt x="3409" y="16"/>
                      <a:pt x="3415" y="22"/>
                    </a:cubicBezTo>
                    <a:cubicBezTo>
                      <a:pt x="3426" y="33"/>
                      <a:pt x="3433" y="43"/>
                      <a:pt x="3436" y="52"/>
                    </a:cubicBezTo>
                    <a:cubicBezTo>
                      <a:pt x="3440" y="61"/>
                      <a:pt x="3438" y="68"/>
                      <a:pt x="3433" y="74"/>
                    </a:cubicBezTo>
                    <a:lnTo>
                      <a:pt x="3221" y="286"/>
                    </a:lnTo>
                    <a:lnTo>
                      <a:pt x="3388" y="452"/>
                    </a:lnTo>
                    <a:cubicBezTo>
                      <a:pt x="3396" y="440"/>
                      <a:pt x="3406" y="429"/>
                      <a:pt x="3416" y="418"/>
                    </a:cubicBezTo>
                    <a:cubicBezTo>
                      <a:pt x="3427" y="407"/>
                      <a:pt x="3439" y="394"/>
                      <a:pt x="3453" y="380"/>
                    </a:cubicBezTo>
                    <a:cubicBezTo>
                      <a:pt x="3486" y="347"/>
                      <a:pt x="3519" y="323"/>
                      <a:pt x="3551" y="306"/>
                    </a:cubicBezTo>
                    <a:cubicBezTo>
                      <a:pt x="3584" y="290"/>
                      <a:pt x="3616" y="281"/>
                      <a:pt x="3647" y="280"/>
                    </a:cubicBezTo>
                    <a:cubicBezTo>
                      <a:pt x="3678" y="278"/>
                      <a:pt x="3708" y="284"/>
                      <a:pt x="3738" y="296"/>
                    </a:cubicBezTo>
                    <a:cubicBezTo>
                      <a:pt x="3767" y="309"/>
                      <a:pt x="3795" y="328"/>
                      <a:pt x="3820" y="354"/>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108"/>
              <p:cNvSpPr>
                <a:spLocks noEditPoints="1"/>
              </p:cNvSpPr>
              <p:nvPr/>
            </p:nvSpPr>
            <p:spPr bwMode="auto">
              <a:xfrm rot="18858746">
                <a:off x="5325276" y="4276726"/>
                <a:ext cx="379413" cy="385763"/>
              </a:xfrm>
              <a:custGeom>
                <a:avLst/>
                <a:gdLst>
                  <a:gd name="T0" fmla="*/ 318 w 1988"/>
                  <a:gd name="T1" fmla="*/ 1997 h 2027"/>
                  <a:gd name="T2" fmla="*/ 235 w 1988"/>
                  <a:gd name="T3" fmla="*/ 2020 h 2027"/>
                  <a:gd name="T4" fmla="*/ 284 w 1988"/>
                  <a:gd name="T5" fmla="*/ 1963 h 2027"/>
                  <a:gd name="T6" fmla="*/ 299 w 1988"/>
                  <a:gd name="T7" fmla="*/ 1804 h 2027"/>
                  <a:gd name="T8" fmla="*/ 156 w 1988"/>
                  <a:gd name="T9" fmla="*/ 1876 h 2027"/>
                  <a:gd name="T10" fmla="*/ 134 w 1988"/>
                  <a:gd name="T11" fmla="*/ 1842 h 2027"/>
                  <a:gd name="T12" fmla="*/ 149 w 1988"/>
                  <a:gd name="T13" fmla="*/ 1681 h 2027"/>
                  <a:gd name="T14" fmla="*/ 38 w 1988"/>
                  <a:gd name="T15" fmla="*/ 1779 h 2027"/>
                  <a:gd name="T16" fmla="*/ 6 w 1988"/>
                  <a:gd name="T17" fmla="*/ 1775 h 2027"/>
                  <a:gd name="T18" fmla="*/ 26 w 1988"/>
                  <a:gd name="T19" fmla="*/ 1689 h 2027"/>
                  <a:gd name="T20" fmla="*/ 229 w 1988"/>
                  <a:gd name="T21" fmla="*/ 1678 h 2027"/>
                  <a:gd name="T22" fmla="*/ 297 w 1988"/>
                  <a:gd name="T23" fmla="*/ 1750 h 2027"/>
                  <a:gd name="T24" fmla="*/ 683 w 1988"/>
                  <a:gd name="T25" fmla="*/ 1627 h 2027"/>
                  <a:gd name="T26" fmla="*/ 502 w 1988"/>
                  <a:gd name="T27" fmla="*/ 1778 h 2027"/>
                  <a:gd name="T28" fmla="*/ 331 w 1988"/>
                  <a:gd name="T29" fmla="*/ 1466 h 2027"/>
                  <a:gd name="T30" fmla="*/ 275 w 1988"/>
                  <a:gd name="T31" fmla="*/ 1553 h 2027"/>
                  <a:gd name="T32" fmla="*/ 299 w 1988"/>
                  <a:gd name="T33" fmla="*/ 1416 h 2027"/>
                  <a:gd name="T34" fmla="*/ 335 w 1988"/>
                  <a:gd name="T35" fmla="*/ 1392 h 2027"/>
                  <a:gd name="T36" fmla="*/ 674 w 1988"/>
                  <a:gd name="T37" fmla="*/ 1607 h 2027"/>
                  <a:gd name="T38" fmla="*/ 759 w 1988"/>
                  <a:gd name="T39" fmla="*/ 1552 h 2027"/>
                  <a:gd name="T40" fmla="*/ 717 w 1988"/>
                  <a:gd name="T41" fmla="*/ 1532 h 2027"/>
                  <a:gd name="T42" fmla="*/ 679 w 1988"/>
                  <a:gd name="T43" fmla="*/ 1239 h 2027"/>
                  <a:gd name="T44" fmla="*/ 539 w 1988"/>
                  <a:gd name="T45" fmla="*/ 1248 h 2027"/>
                  <a:gd name="T46" fmla="*/ 501 w 1988"/>
                  <a:gd name="T47" fmla="*/ 1309 h 2027"/>
                  <a:gd name="T48" fmla="*/ 484 w 1988"/>
                  <a:gd name="T49" fmla="*/ 1261 h 2027"/>
                  <a:gd name="T50" fmla="*/ 659 w 1988"/>
                  <a:gd name="T51" fmla="*/ 1145 h 2027"/>
                  <a:gd name="T52" fmla="*/ 760 w 1988"/>
                  <a:gd name="T53" fmla="*/ 1484 h 2027"/>
                  <a:gd name="T54" fmla="*/ 1073 w 1988"/>
                  <a:gd name="T55" fmla="*/ 1048 h 2027"/>
                  <a:gd name="T56" fmla="*/ 1007 w 1988"/>
                  <a:gd name="T57" fmla="*/ 1300 h 2027"/>
                  <a:gd name="T58" fmla="*/ 950 w 1988"/>
                  <a:gd name="T59" fmla="*/ 1300 h 2027"/>
                  <a:gd name="T60" fmla="*/ 970 w 1988"/>
                  <a:gd name="T61" fmla="*/ 1267 h 2027"/>
                  <a:gd name="T62" fmla="*/ 1035 w 1988"/>
                  <a:gd name="T63" fmla="*/ 1094 h 2027"/>
                  <a:gd name="T64" fmla="*/ 861 w 1988"/>
                  <a:gd name="T65" fmla="*/ 1157 h 2027"/>
                  <a:gd name="T66" fmla="*/ 844 w 1988"/>
                  <a:gd name="T67" fmla="*/ 874 h 2027"/>
                  <a:gd name="T68" fmla="*/ 879 w 1988"/>
                  <a:gd name="T69" fmla="*/ 908 h 2027"/>
                  <a:gd name="T70" fmla="*/ 986 w 1988"/>
                  <a:gd name="T71" fmla="*/ 1011 h 2027"/>
                  <a:gd name="T72" fmla="*/ 1338 w 1988"/>
                  <a:gd name="T73" fmla="*/ 969 h 2027"/>
                  <a:gd name="T74" fmla="*/ 1205 w 1988"/>
                  <a:gd name="T75" fmla="*/ 1076 h 2027"/>
                  <a:gd name="T76" fmla="*/ 1176 w 1988"/>
                  <a:gd name="T77" fmla="*/ 1044 h 2027"/>
                  <a:gd name="T78" fmla="*/ 1290 w 1988"/>
                  <a:gd name="T79" fmla="*/ 958 h 2027"/>
                  <a:gd name="T80" fmla="*/ 1176 w 1988"/>
                  <a:gd name="T81" fmla="*/ 844 h 2027"/>
                  <a:gd name="T82" fmla="*/ 952 w 1988"/>
                  <a:gd name="T83" fmla="*/ 796 h 2027"/>
                  <a:gd name="T84" fmla="*/ 1099 w 1988"/>
                  <a:gd name="T85" fmla="*/ 638 h 2027"/>
                  <a:gd name="T86" fmla="*/ 1108 w 1988"/>
                  <a:gd name="T87" fmla="*/ 842 h 2027"/>
                  <a:gd name="T88" fmla="*/ 1655 w 1988"/>
                  <a:gd name="T89" fmla="*/ 351 h 2027"/>
                  <a:gd name="T90" fmla="*/ 1581 w 1988"/>
                  <a:gd name="T91" fmla="*/ 724 h 2027"/>
                  <a:gd name="T92" fmla="*/ 1440 w 1988"/>
                  <a:gd name="T93" fmla="*/ 298 h 2027"/>
                  <a:gd name="T94" fmla="*/ 1510 w 1988"/>
                  <a:gd name="T95" fmla="*/ 338 h 2027"/>
                  <a:gd name="T96" fmla="*/ 1667 w 1988"/>
                  <a:gd name="T97" fmla="*/ 564 h 2027"/>
                  <a:gd name="T98" fmla="*/ 1987 w 1988"/>
                  <a:gd name="T99" fmla="*/ 281 h 2027"/>
                  <a:gd name="T100" fmla="*/ 1844 w 1988"/>
                  <a:gd name="T101" fmla="*/ 443 h 2027"/>
                  <a:gd name="T102" fmla="*/ 1811 w 1988"/>
                  <a:gd name="T103" fmla="*/ 415 h 2027"/>
                  <a:gd name="T104" fmla="*/ 1899 w 1988"/>
                  <a:gd name="T105" fmla="*/ 356 h 2027"/>
                  <a:gd name="T106" fmla="*/ 1844 w 1988"/>
                  <a:gd name="T107" fmla="*/ 197 h 2027"/>
                  <a:gd name="T108" fmla="*/ 1706 w 1988"/>
                  <a:gd name="T109" fmla="*/ 284 h 2027"/>
                  <a:gd name="T110" fmla="*/ 1726 w 1988"/>
                  <a:gd name="T111" fmla="*/ 0 h 2027"/>
                  <a:gd name="T112" fmla="*/ 1727 w 1988"/>
                  <a:gd name="T113" fmla="*/ 226 h 2027"/>
                  <a:gd name="T114" fmla="*/ 1944 w 1988"/>
                  <a:gd name="T115" fmla="*/ 177 h 2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88" h="2027">
                    <a:moveTo>
                      <a:pt x="364" y="1778"/>
                    </a:moveTo>
                    <a:cubicBezTo>
                      <a:pt x="377" y="1792"/>
                      <a:pt x="387" y="1806"/>
                      <a:pt x="394" y="1822"/>
                    </a:cubicBezTo>
                    <a:cubicBezTo>
                      <a:pt x="400" y="1838"/>
                      <a:pt x="402" y="1854"/>
                      <a:pt x="401" y="1870"/>
                    </a:cubicBezTo>
                    <a:cubicBezTo>
                      <a:pt x="400" y="1887"/>
                      <a:pt x="395" y="1904"/>
                      <a:pt x="386" y="1921"/>
                    </a:cubicBezTo>
                    <a:cubicBezTo>
                      <a:pt x="378" y="1938"/>
                      <a:pt x="365" y="1955"/>
                      <a:pt x="349" y="1971"/>
                    </a:cubicBezTo>
                    <a:cubicBezTo>
                      <a:pt x="339" y="1981"/>
                      <a:pt x="329" y="1990"/>
                      <a:pt x="318" y="1997"/>
                    </a:cubicBezTo>
                    <a:cubicBezTo>
                      <a:pt x="308" y="2004"/>
                      <a:pt x="299" y="2010"/>
                      <a:pt x="290" y="2014"/>
                    </a:cubicBezTo>
                    <a:cubicBezTo>
                      <a:pt x="281" y="2019"/>
                      <a:pt x="273" y="2022"/>
                      <a:pt x="266" y="2024"/>
                    </a:cubicBezTo>
                    <a:cubicBezTo>
                      <a:pt x="259" y="2026"/>
                      <a:pt x="255" y="2027"/>
                      <a:pt x="253" y="2027"/>
                    </a:cubicBezTo>
                    <a:cubicBezTo>
                      <a:pt x="250" y="2027"/>
                      <a:pt x="248" y="2027"/>
                      <a:pt x="247" y="2027"/>
                    </a:cubicBezTo>
                    <a:cubicBezTo>
                      <a:pt x="245" y="2026"/>
                      <a:pt x="243" y="2026"/>
                      <a:pt x="241" y="2024"/>
                    </a:cubicBezTo>
                    <a:cubicBezTo>
                      <a:pt x="239" y="2023"/>
                      <a:pt x="237" y="2022"/>
                      <a:pt x="235" y="2020"/>
                    </a:cubicBezTo>
                    <a:cubicBezTo>
                      <a:pt x="232" y="2018"/>
                      <a:pt x="229" y="2015"/>
                      <a:pt x="226" y="2012"/>
                    </a:cubicBezTo>
                    <a:cubicBezTo>
                      <a:pt x="221" y="2007"/>
                      <a:pt x="217" y="2002"/>
                      <a:pt x="216" y="1999"/>
                    </a:cubicBezTo>
                    <a:cubicBezTo>
                      <a:pt x="215" y="1996"/>
                      <a:pt x="216" y="1993"/>
                      <a:pt x="218" y="1991"/>
                    </a:cubicBezTo>
                    <a:cubicBezTo>
                      <a:pt x="219" y="1990"/>
                      <a:pt x="223" y="1988"/>
                      <a:pt x="230" y="1986"/>
                    </a:cubicBezTo>
                    <a:cubicBezTo>
                      <a:pt x="236" y="1985"/>
                      <a:pt x="244" y="1982"/>
                      <a:pt x="254" y="1978"/>
                    </a:cubicBezTo>
                    <a:cubicBezTo>
                      <a:pt x="263" y="1975"/>
                      <a:pt x="273" y="1970"/>
                      <a:pt x="284" y="1963"/>
                    </a:cubicBezTo>
                    <a:cubicBezTo>
                      <a:pt x="296" y="1957"/>
                      <a:pt x="306" y="1949"/>
                      <a:pt x="317" y="1938"/>
                    </a:cubicBezTo>
                    <a:cubicBezTo>
                      <a:pt x="327" y="1928"/>
                      <a:pt x="335" y="1917"/>
                      <a:pt x="340" y="1907"/>
                    </a:cubicBezTo>
                    <a:cubicBezTo>
                      <a:pt x="346" y="1896"/>
                      <a:pt x="349" y="1886"/>
                      <a:pt x="349" y="1876"/>
                    </a:cubicBezTo>
                    <a:cubicBezTo>
                      <a:pt x="350" y="1866"/>
                      <a:pt x="348" y="1856"/>
                      <a:pt x="344" y="1847"/>
                    </a:cubicBezTo>
                    <a:cubicBezTo>
                      <a:pt x="341" y="1838"/>
                      <a:pt x="335" y="1830"/>
                      <a:pt x="327" y="1822"/>
                    </a:cubicBezTo>
                    <a:cubicBezTo>
                      <a:pt x="319" y="1814"/>
                      <a:pt x="309" y="1808"/>
                      <a:pt x="299" y="1804"/>
                    </a:cubicBezTo>
                    <a:cubicBezTo>
                      <a:pt x="289" y="1801"/>
                      <a:pt x="278" y="1800"/>
                      <a:pt x="267" y="1802"/>
                    </a:cubicBezTo>
                    <a:cubicBezTo>
                      <a:pt x="256" y="1804"/>
                      <a:pt x="244" y="1808"/>
                      <a:pt x="232" y="1815"/>
                    </a:cubicBezTo>
                    <a:cubicBezTo>
                      <a:pt x="219" y="1822"/>
                      <a:pt x="207" y="1831"/>
                      <a:pt x="195" y="1843"/>
                    </a:cubicBezTo>
                    <a:lnTo>
                      <a:pt x="166" y="1873"/>
                    </a:lnTo>
                    <a:cubicBezTo>
                      <a:pt x="165" y="1874"/>
                      <a:pt x="163" y="1875"/>
                      <a:pt x="162" y="1875"/>
                    </a:cubicBezTo>
                    <a:cubicBezTo>
                      <a:pt x="160" y="1876"/>
                      <a:pt x="158" y="1876"/>
                      <a:pt x="156" y="1876"/>
                    </a:cubicBezTo>
                    <a:cubicBezTo>
                      <a:pt x="154" y="1876"/>
                      <a:pt x="151" y="1875"/>
                      <a:pt x="149" y="1873"/>
                    </a:cubicBezTo>
                    <a:cubicBezTo>
                      <a:pt x="146" y="1872"/>
                      <a:pt x="144" y="1869"/>
                      <a:pt x="140" y="1866"/>
                    </a:cubicBezTo>
                    <a:cubicBezTo>
                      <a:pt x="137" y="1863"/>
                      <a:pt x="135" y="1861"/>
                      <a:pt x="134" y="1858"/>
                    </a:cubicBezTo>
                    <a:cubicBezTo>
                      <a:pt x="132" y="1856"/>
                      <a:pt x="131" y="1854"/>
                      <a:pt x="131" y="1852"/>
                    </a:cubicBezTo>
                    <a:cubicBezTo>
                      <a:pt x="131" y="1850"/>
                      <a:pt x="131" y="1848"/>
                      <a:pt x="131" y="1846"/>
                    </a:cubicBezTo>
                    <a:cubicBezTo>
                      <a:pt x="132" y="1845"/>
                      <a:pt x="133" y="1843"/>
                      <a:pt x="134" y="1842"/>
                    </a:cubicBezTo>
                    <a:lnTo>
                      <a:pt x="160" y="1816"/>
                    </a:lnTo>
                    <a:cubicBezTo>
                      <a:pt x="170" y="1806"/>
                      <a:pt x="178" y="1796"/>
                      <a:pt x="184" y="1785"/>
                    </a:cubicBezTo>
                    <a:cubicBezTo>
                      <a:pt x="189" y="1774"/>
                      <a:pt x="192" y="1764"/>
                      <a:pt x="193" y="1753"/>
                    </a:cubicBezTo>
                    <a:cubicBezTo>
                      <a:pt x="193" y="1743"/>
                      <a:pt x="192" y="1733"/>
                      <a:pt x="188" y="1723"/>
                    </a:cubicBezTo>
                    <a:cubicBezTo>
                      <a:pt x="184" y="1713"/>
                      <a:pt x="178" y="1704"/>
                      <a:pt x="170" y="1696"/>
                    </a:cubicBezTo>
                    <a:cubicBezTo>
                      <a:pt x="164" y="1690"/>
                      <a:pt x="157" y="1685"/>
                      <a:pt x="149" y="1681"/>
                    </a:cubicBezTo>
                    <a:cubicBezTo>
                      <a:pt x="142" y="1678"/>
                      <a:pt x="134" y="1676"/>
                      <a:pt x="126" y="1676"/>
                    </a:cubicBezTo>
                    <a:cubicBezTo>
                      <a:pt x="118" y="1675"/>
                      <a:pt x="109" y="1677"/>
                      <a:pt x="101" y="1681"/>
                    </a:cubicBezTo>
                    <a:cubicBezTo>
                      <a:pt x="92" y="1685"/>
                      <a:pt x="84" y="1691"/>
                      <a:pt x="76" y="1699"/>
                    </a:cubicBezTo>
                    <a:cubicBezTo>
                      <a:pt x="67" y="1708"/>
                      <a:pt x="60" y="1717"/>
                      <a:pt x="55" y="1727"/>
                    </a:cubicBezTo>
                    <a:cubicBezTo>
                      <a:pt x="51" y="1737"/>
                      <a:pt x="47" y="1747"/>
                      <a:pt x="44" y="1756"/>
                    </a:cubicBezTo>
                    <a:cubicBezTo>
                      <a:pt x="41" y="1765"/>
                      <a:pt x="39" y="1772"/>
                      <a:pt x="38" y="1779"/>
                    </a:cubicBezTo>
                    <a:cubicBezTo>
                      <a:pt x="37" y="1785"/>
                      <a:pt x="36" y="1789"/>
                      <a:pt x="34" y="1791"/>
                    </a:cubicBezTo>
                    <a:cubicBezTo>
                      <a:pt x="33" y="1792"/>
                      <a:pt x="32" y="1793"/>
                      <a:pt x="31" y="1793"/>
                    </a:cubicBezTo>
                    <a:cubicBezTo>
                      <a:pt x="29" y="1794"/>
                      <a:pt x="28" y="1794"/>
                      <a:pt x="26" y="1793"/>
                    </a:cubicBezTo>
                    <a:cubicBezTo>
                      <a:pt x="25" y="1792"/>
                      <a:pt x="23" y="1791"/>
                      <a:pt x="20" y="1789"/>
                    </a:cubicBezTo>
                    <a:cubicBezTo>
                      <a:pt x="18" y="1787"/>
                      <a:pt x="15" y="1785"/>
                      <a:pt x="12" y="1781"/>
                    </a:cubicBezTo>
                    <a:cubicBezTo>
                      <a:pt x="10" y="1779"/>
                      <a:pt x="8" y="1777"/>
                      <a:pt x="6" y="1775"/>
                    </a:cubicBezTo>
                    <a:cubicBezTo>
                      <a:pt x="4" y="1773"/>
                      <a:pt x="3" y="1771"/>
                      <a:pt x="2" y="1770"/>
                    </a:cubicBezTo>
                    <a:cubicBezTo>
                      <a:pt x="2" y="1768"/>
                      <a:pt x="1" y="1766"/>
                      <a:pt x="0" y="1764"/>
                    </a:cubicBezTo>
                    <a:cubicBezTo>
                      <a:pt x="0" y="1763"/>
                      <a:pt x="0" y="1761"/>
                      <a:pt x="0" y="1758"/>
                    </a:cubicBezTo>
                    <a:cubicBezTo>
                      <a:pt x="0" y="1755"/>
                      <a:pt x="1" y="1750"/>
                      <a:pt x="2" y="1742"/>
                    </a:cubicBezTo>
                    <a:cubicBezTo>
                      <a:pt x="4" y="1735"/>
                      <a:pt x="7" y="1727"/>
                      <a:pt x="11" y="1718"/>
                    </a:cubicBezTo>
                    <a:cubicBezTo>
                      <a:pt x="14" y="1709"/>
                      <a:pt x="20" y="1699"/>
                      <a:pt x="26" y="1689"/>
                    </a:cubicBezTo>
                    <a:cubicBezTo>
                      <a:pt x="33" y="1678"/>
                      <a:pt x="41" y="1668"/>
                      <a:pt x="51" y="1659"/>
                    </a:cubicBezTo>
                    <a:cubicBezTo>
                      <a:pt x="65" y="1645"/>
                      <a:pt x="78" y="1634"/>
                      <a:pt x="92" y="1628"/>
                    </a:cubicBezTo>
                    <a:cubicBezTo>
                      <a:pt x="106" y="1621"/>
                      <a:pt x="120" y="1617"/>
                      <a:pt x="133" y="1616"/>
                    </a:cubicBezTo>
                    <a:cubicBezTo>
                      <a:pt x="147" y="1616"/>
                      <a:pt x="160" y="1618"/>
                      <a:pt x="172" y="1624"/>
                    </a:cubicBezTo>
                    <a:cubicBezTo>
                      <a:pt x="184" y="1629"/>
                      <a:pt x="196" y="1638"/>
                      <a:pt x="207" y="1648"/>
                    </a:cubicBezTo>
                    <a:cubicBezTo>
                      <a:pt x="216" y="1658"/>
                      <a:pt x="224" y="1668"/>
                      <a:pt x="229" y="1678"/>
                    </a:cubicBezTo>
                    <a:cubicBezTo>
                      <a:pt x="235" y="1689"/>
                      <a:pt x="238" y="1699"/>
                      <a:pt x="240" y="1710"/>
                    </a:cubicBezTo>
                    <a:cubicBezTo>
                      <a:pt x="241" y="1721"/>
                      <a:pt x="241" y="1732"/>
                      <a:pt x="238" y="1744"/>
                    </a:cubicBezTo>
                    <a:cubicBezTo>
                      <a:pt x="236" y="1755"/>
                      <a:pt x="231" y="1766"/>
                      <a:pt x="223" y="1776"/>
                    </a:cubicBezTo>
                    <a:lnTo>
                      <a:pt x="224" y="1777"/>
                    </a:lnTo>
                    <a:cubicBezTo>
                      <a:pt x="235" y="1768"/>
                      <a:pt x="247" y="1761"/>
                      <a:pt x="260" y="1756"/>
                    </a:cubicBezTo>
                    <a:cubicBezTo>
                      <a:pt x="272" y="1752"/>
                      <a:pt x="284" y="1750"/>
                      <a:pt x="297" y="1750"/>
                    </a:cubicBezTo>
                    <a:cubicBezTo>
                      <a:pt x="309" y="1750"/>
                      <a:pt x="321" y="1752"/>
                      <a:pt x="332" y="1757"/>
                    </a:cubicBezTo>
                    <a:cubicBezTo>
                      <a:pt x="344" y="1762"/>
                      <a:pt x="355" y="1769"/>
                      <a:pt x="364" y="1778"/>
                    </a:cubicBezTo>
                    <a:close/>
                    <a:moveTo>
                      <a:pt x="674" y="1607"/>
                    </a:moveTo>
                    <a:cubicBezTo>
                      <a:pt x="677" y="1610"/>
                      <a:pt x="679" y="1612"/>
                      <a:pt x="680" y="1615"/>
                    </a:cubicBezTo>
                    <a:cubicBezTo>
                      <a:pt x="682" y="1617"/>
                      <a:pt x="683" y="1619"/>
                      <a:pt x="683" y="1621"/>
                    </a:cubicBezTo>
                    <a:cubicBezTo>
                      <a:pt x="684" y="1623"/>
                      <a:pt x="684" y="1625"/>
                      <a:pt x="683" y="1627"/>
                    </a:cubicBezTo>
                    <a:cubicBezTo>
                      <a:pt x="683" y="1628"/>
                      <a:pt x="682" y="1629"/>
                      <a:pt x="681" y="1631"/>
                    </a:cubicBezTo>
                    <a:lnTo>
                      <a:pt x="526" y="1785"/>
                    </a:lnTo>
                    <a:cubicBezTo>
                      <a:pt x="525" y="1787"/>
                      <a:pt x="524" y="1787"/>
                      <a:pt x="522" y="1788"/>
                    </a:cubicBezTo>
                    <a:cubicBezTo>
                      <a:pt x="521" y="1788"/>
                      <a:pt x="519" y="1788"/>
                      <a:pt x="517" y="1788"/>
                    </a:cubicBezTo>
                    <a:cubicBezTo>
                      <a:pt x="515" y="1787"/>
                      <a:pt x="513" y="1786"/>
                      <a:pt x="510" y="1785"/>
                    </a:cubicBezTo>
                    <a:cubicBezTo>
                      <a:pt x="508" y="1783"/>
                      <a:pt x="505" y="1781"/>
                      <a:pt x="502" y="1778"/>
                    </a:cubicBezTo>
                    <a:cubicBezTo>
                      <a:pt x="499" y="1775"/>
                      <a:pt x="497" y="1773"/>
                      <a:pt x="496" y="1770"/>
                    </a:cubicBezTo>
                    <a:cubicBezTo>
                      <a:pt x="494" y="1768"/>
                      <a:pt x="493" y="1766"/>
                      <a:pt x="493" y="1764"/>
                    </a:cubicBezTo>
                    <a:cubicBezTo>
                      <a:pt x="492" y="1762"/>
                      <a:pt x="492" y="1760"/>
                      <a:pt x="492" y="1758"/>
                    </a:cubicBezTo>
                    <a:cubicBezTo>
                      <a:pt x="492" y="1757"/>
                      <a:pt x="493" y="1755"/>
                      <a:pt x="494" y="1754"/>
                    </a:cubicBezTo>
                    <a:lnTo>
                      <a:pt x="556" y="1692"/>
                    </a:lnTo>
                    <a:lnTo>
                      <a:pt x="331" y="1466"/>
                    </a:lnTo>
                    <a:lnTo>
                      <a:pt x="308" y="1558"/>
                    </a:lnTo>
                    <a:cubicBezTo>
                      <a:pt x="306" y="1562"/>
                      <a:pt x="305" y="1566"/>
                      <a:pt x="303" y="1568"/>
                    </a:cubicBezTo>
                    <a:cubicBezTo>
                      <a:pt x="302" y="1570"/>
                      <a:pt x="300" y="1571"/>
                      <a:pt x="298" y="1571"/>
                    </a:cubicBezTo>
                    <a:cubicBezTo>
                      <a:pt x="296" y="1571"/>
                      <a:pt x="294" y="1570"/>
                      <a:pt x="291" y="1568"/>
                    </a:cubicBezTo>
                    <a:cubicBezTo>
                      <a:pt x="288" y="1566"/>
                      <a:pt x="285" y="1563"/>
                      <a:pt x="282" y="1560"/>
                    </a:cubicBezTo>
                    <a:cubicBezTo>
                      <a:pt x="279" y="1557"/>
                      <a:pt x="277" y="1555"/>
                      <a:pt x="275" y="1553"/>
                    </a:cubicBezTo>
                    <a:cubicBezTo>
                      <a:pt x="274" y="1551"/>
                      <a:pt x="273" y="1549"/>
                      <a:pt x="272" y="1547"/>
                    </a:cubicBezTo>
                    <a:cubicBezTo>
                      <a:pt x="271" y="1546"/>
                      <a:pt x="271" y="1544"/>
                      <a:pt x="270" y="1542"/>
                    </a:cubicBezTo>
                    <a:cubicBezTo>
                      <a:pt x="270" y="1540"/>
                      <a:pt x="271" y="1538"/>
                      <a:pt x="271" y="1536"/>
                    </a:cubicBezTo>
                    <a:lnTo>
                      <a:pt x="296" y="1424"/>
                    </a:lnTo>
                    <a:cubicBezTo>
                      <a:pt x="296" y="1423"/>
                      <a:pt x="296" y="1422"/>
                      <a:pt x="297" y="1421"/>
                    </a:cubicBezTo>
                    <a:cubicBezTo>
                      <a:pt x="297" y="1419"/>
                      <a:pt x="298" y="1418"/>
                      <a:pt x="299" y="1416"/>
                    </a:cubicBezTo>
                    <a:cubicBezTo>
                      <a:pt x="300" y="1414"/>
                      <a:pt x="302" y="1413"/>
                      <a:pt x="303" y="1411"/>
                    </a:cubicBezTo>
                    <a:cubicBezTo>
                      <a:pt x="305" y="1409"/>
                      <a:pt x="308" y="1407"/>
                      <a:pt x="310" y="1404"/>
                    </a:cubicBezTo>
                    <a:cubicBezTo>
                      <a:pt x="314" y="1400"/>
                      <a:pt x="317" y="1397"/>
                      <a:pt x="320" y="1395"/>
                    </a:cubicBezTo>
                    <a:cubicBezTo>
                      <a:pt x="323" y="1393"/>
                      <a:pt x="325" y="1391"/>
                      <a:pt x="327" y="1391"/>
                    </a:cubicBezTo>
                    <a:cubicBezTo>
                      <a:pt x="329" y="1390"/>
                      <a:pt x="330" y="1390"/>
                      <a:pt x="332" y="1390"/>
                    </a:cubicBezTo>
                    <a:cubicBezTo>
                      <a:pt x="333" y="1390"/>
                      <a:pt x="334" y="1391"/>
                      <a:pt x="335" y="1392"/>
                    </a:cubicBezTo>
                    <a:lnTo>
                      <a:pt x="596" y="1653"/>
                    </a:lnTo>
                    <a:lnTo>
                      <a:pt x="649" y="1599"/>
                    </a:lnTo>
                    <a:cubicBezTo>
                      <a:pt x="651" y="1598"/>
                      <a:pt x="652" y="1597"/>
                      <a:pt x="654" y="1596"/>
                    </a:cubicBezTo>
                    <a:cubicBezTo>
                      <a:pt x="656" y="1596"/>
                      <a:pt x="657" y="1596"/>
                      <a:pt x="659" y="1597"/>
                    </a:cubicBezTo>
                    <a:cubicBezTo>
                      <a:pt x="661" y="1597"/>
                      <a:pt x="664" y="1599"/>
                      <a:pt x="666" y="1600"/>
                    </a:cubicBezTo>
                    <a:cubicBezTo>
                      <a:pt x="668" y="1602"/>
                      <a:pt x="671" y="1604"/>
                      <a:pt x="674" y="1607"/>
                    </a:cubicBezTo>
                    <a:close/>
                    <a:moveTo>
                      <a:pt x="915" y="1363"/>
                    </a:moveTo>
                    <a:cubicBezTo>
                      <a:pt x="918" y="1365"/>
                      <a:pt x="920" y="1368"/>
                      <a:pt x="922" y="1371"/>
                    </a:cubicBezTo>
                    <a:cubicBezTo>
                      <a:pt x="923" y="1373"/>
                      <a:pt x="925" y="1376"/>
                      <a:pt x="925" y="1378"/>
                    </a:cubicBezTo>
                    <a:cubicBezTo>
                      <a:pt x="926" y="1380"/>
                      <a:pt x="926" y="1382"/>
                      <a:pt x="926" y="1384"/>
                    </a:cubicBezTo>
                    <a:cubicBezTo>
                      <a:pt x="925" y="1385"/>
                      <a:pt x="924" y="1387"/>
                      <a:pt x="923" y="1388"/>
                    </a:cubicBezTo>
                    <a:lnTo>
                      <a:pt x="759" y="1552"/>
                    </a:lnTo>
                    <a:cubicBezTo>
                      <a:pt x="757" y="1554"/>
                      <a:pt x="755" y="1556"/>
                      <a:pt x="753" y="1557"/>
                    </a:cubicBezTo>
                    <a:cubicBezTo>
                      <a:pt x="751" y="1558"/>
                      <a:pt x="748" y="1559"/>
                      <a:pt x="746" y="1559"/>
                    </a:cubicBezTo>
                    <a:cubicBezTo>
                      <a:pt x="744" y="1559"/>
                      <a:pt x="741" y="1558"/>
                      <a:pt x="738" y="1556"/>
                    </a:cubicBezTo>
                    <a:cubicBezTo>
                      <a:pt x="735" y="1554"/>
                      <a:pt x="732" y="1552"/>
                      <a:pt x="729" y="1548"/>
                    </a:cubicBezTo>
                    <a:cubicBezTo>
                      <a:pt x="726" y="1545"/>
                      <a:pt x="723" y="1542"/>
                      <a:pt x="721" y="1540"/>
                    </a:cubicBezTo>
                    <a:cubicBezTo>
                      <a:pt x="719" y="1537"/>
                      <a:pt x="718" y="1535"/>
                      <a:pt x="717" y="1532"/>
                    </a:cubicBezTo>
                    <a:cubicBezTo>
                      <a:pt x="716" y="1530"/>
                      <a:pt x="715" y="1527"/>
                      <a:pt x="714" y="1524"/>
                    </a:cubicBezTo>
                    <a:cubicBezTo>
                      <a:pt x="714" y="1521"/>
                      <a:pt x="713" y="1518"/>
                      <a:pt x="713" y="1514"/>
                    </a:cubicBezTo>
                    <a:lnTo>
                      <a:pt x="712" y="1393"/>
                    </a:lnTo>
                    <a:cubicBezTo>
                      <a:pt x="711" y="1366"/>
                      <a:pt x="710" y="1342"/>
                      <a:pt x="707" y="1323"/>
                    </a:cubicBezTo>
                    <a:cubicBezTo>
                      <a:pt x="704" y="1303"/>
                      <a:pt x="700" y="1287"/>
                      <a:pt x="695" y="1273"/>
                    </a:cubicBezTo>
                    <a:cubicBezTo>
                      <a:pt x="691" y="1259"/>
                      <a:pt x="685" y="1248"/>
                      <a:pt x="679" y="1239"/>
                    </a:cubicBezTo>
                    <a:cubicBezTo>
                      <a:pt x="673" y="1230"/>
                      <a:pt x="667" y="1223"/>
                      <a:pt x="660" y="1216"/>
                    </a:cubicBezTo>
                    <a:cubicBezTo>
                      <a:pt x="654" y="1209"/>
                      <a:pt x="646" y="1204"/>
                      <a:pt x="638" y="1201"/>
                    </a:cubicBezTo>
                    <a:cubicBezTo>
                      <a:pt x="630" y="1197"/>
                      <a:pt x="622" y="1195"/>
                      <a:pt x="613" y="1195"/>
                    </a:cubicBezTo>
                    <a:cubicBezTo>
                      <a:pt x="605" y="1194"/>
                      <a:pt x="596" y="1196"/>
                      <a:pt x="587" y="1200"/>
                    </a:cubicBezTo>
                    <a:cubicBezTo>
                      <a:pt x="578" y="1204"/>
                      <a:pt x="570" y="1210"/>
                      <a:pt x="561" y="1218"/>
                    </a:cubicBezTo>
                    <a:cubicBezTo>
                      <a:pt x="552" y="1227"/>
                      <a:pt x="544" y="1237"/>
                      <a:pt x="539" y="1248"/>
                    </a:cubicBezTo>
                    <a:cubicBezTo>
                      <a:pt x="534" y="1258"/>
                      <a:pt x="530" y="1267"/>
                      <a:pt x="528" y="1276"/>
                    </a:cubicBezTo>
                    <a:cubicBezTo>
                      <a:pt x="525" y="1285"/>
                      <a:pt x="523" y="1293"/>
                      <a:pt x="522" y="1299"/>
                    </a:cubicBezTo>
                    <a:cubicBezTo>
                      <a:pt x="521" y="1306"/>
                      <a:pt x="519" y="1310"/>
                      <a:pt x="517" y="1312"/>
                    </a:cubicBezTo>
                    <a:cubicBezTo>
                      <a:pt x="516" y="1313"/>
                      <a:pt x="515" y="1313"/>
                      <a:pt x="513" y="1314"/>
                    </a:cubicBezTo>
                    <a:cubicBezTo>
                      <a:pt x="512" y="1314"/>
                      <a:pt x="510" y="1314"/>
                      <a:pt x="508" y="1313"/>
                    </a:cubicBezTo>
                    <a:cubicBezTo>
                      <a:pt x="506" y="1312"/>
                      <a:pt x="504" y="1311"/>
                      <a:pt x="501" y="1309"/>
                    </a:cubicBezTo>
                    <a:cubicBezTo>
                      <a:pt x="499" y="1307"/>
                      <a:pt x="496" y="1304"/>
                      <a:pt x="493" y="1301"/>
                    </a:cubicBezTo>
                    <a:cubicBezTo>
                      <a:pt x="490" y="1299"/>
                      <a:pt x="488" y="1296"/>
                      <a:pt x="487" y="1295"/>
                    </a:cubicBezTo>
                    <a:cubicBezTo>
                      <a:pt x="485" y="1293"/>
                      <a:pt x="484" y="1291"/>
                      <a:pt x="483" y="1289"/>
                    </a:cubicBezTo>
                    <a:cubicBezTo>
                      <a:pt x="482" y="1288"/>
                      <a:pt x="482" y="1286"/>
                      <a:pt x="481" y="1285"/>
                    </a:cubicBezTo>
                    <a:cubicBezTo>
                      <a:pt x="481" y="1283"/>
                      <a:pt x="481" y="1280"/>
                      <a:pt x="481" y="1277"/>
                    </a:cubicBezTo>
                    <a:cubicBezTo>
                      <a:pt x="481" y="1273"/>
                      <a:pt x="482" y="1268"/>
                      <a:pt x="484" y="1261"/>
                    </a:cubicBezTo>
                    <a:cubicBezTo>
                      <a:pt x="486" y="1254"/>
                      <a:pt x="489" y="1245"/>
                      <a:pt x="493" y="1236"/>
                    </a:cubicBezTo>
                    <a:cubicBezTo>
                      <a:pt x="497" y="1226"/>
                      <a:pt x="502" y="1217"/>
                      <a:pt x="508" y="1207"/>
                    </a:cubicBezTo>
                    <a:cubicBezTo>
                      <a:pt x="515" y="1196"/>
                      <a:pt x="522" y="1187"/>
                      <a:pt x="531" y="1178"/>
                    </a:cubicBezTo>
                    <a:cubicBezTo>
                      <a:pt x="546" y="1164"/>
                      <a:pt x="560" y="1153"/>
                      <a:pt x="575" y="1146"/>
                    </a:cubicBezTo>
                    <a:cubicBezTo>
                      <a:pt x="590" y="1140"/>
                      <a:pt x="605" y="1136"/>
                      <a:pt x="619" y="1136"/>
                    </a:cubicBezTo>
                    <a:cubicBezTo>
                      <a:pt x="633" y="1136"/>
                      <a:pt x="646" y="1139"/>
                      <a:pt x="659" y="1145"/>
                    </a:cubicBezTo>
                    <a:cubicBezTo>
                      <a:pt x="672" y="1151"/>
                      <a:pt x="684" y="1159"/>
                      <a:pt x="694" y="1169"/>
                    </a:cubicBezTo>
                    <a:cubicBezTo>
                      <a:pt x="704" y="1179"/>
                      <a:pt x="712" y="1189"/>
                      <a:pt x="720" y="1200"/>
                    </a:cubicBezTo>
                    <a:cubicBezTo>
                      <a:pt x="728" y="1211"/>
                      <a:pt x="734" y="1225"/>
                      <a:pt x="740" y="1241"/>
                    </a:cubicBezTo>
                    <a:cubicBezTo>
                      <a:pt x="745" y="1258"/>
                      <a:pt x="750" y="1278"/>
                      <a:pt x="753" y="1301"/>
                    </a:cubicBezTo>
                    <a:cubicBezTo>
                      <a:pt x="756" y="1325"/>
                      <a:pt x="758" y="1354"/>
                      <a:pt x="758" y="1388"/>
                    </a:cubicBezTo>
                    <a:lnTo>
                      <a:pt x="760" y="1484"/>
                    </a:lnTo>
                    <a:lnTo>
                      <a:pt x="889" y="1355"/>
                    </a:lnTo>
                    <a:cubicBezTo>
                      <a:pt x="891" y="1354"/>
                      <a:pt x="892" y="1353"/>
                      <a:pt x="894" y="1353"/>
                    </a:cubicBezTo>
                    <a:cubicBezTo>
                      <a:pt x="896" y="1352"/>
                      <a:pt x="898" y="1352"/>
                      <a:pt x="900" y="1353"/>
                    </a:cubicBezTo>
                    <a:cubicBezTo>
                      <a:pt x="902" y="1353"/>
                      <a:pt x="905" y="1354"/>
                      <a:pt x="907" y="1356"/>
                    </a:cubicBezTo>
                    <a:cubicBezTo>
                      <a:pt x="909" y="1358"/>
                      <a:pt x="912" y="1360"/>
                      <a:pt x="915" y="1363"/>
                    </a:cubicBezTo>
                    <a:close/>
                    <a:moveTo>
                      <a:pt x="1073" y="1048"/>
                    </a:moveTo>
                    <a:cubicBezTo>
                      <a:pt x="1089" y="1064"/>
                      <a:pt x="1100" y="1081"/>
                      <a:pt x="1107" y="1099"/>
                    </a:cubicBezTo>
                    <a:cubicBezTo>
                      <a:pt x="1114" y="1116"/>
                      <a:pt x="1117" y="1134"/>
                      <a:pt x="1116" y="1153"/>
                    </a:cubicBezTo>
                    <a:cubicBezTo>
                      <a:pt x="1114" y="1171"/>
                      <a:pt x="1109" y="1189"/>
                      <a:pt x="1100" y="1207"/>
                    </a:cubicBezTo>
                    <a:cubicBezTo>
                      <a:pt x="1091" y="1225"/>
                      <a:pt x="1078" y="1242"/>
                      <a:pt x="1062" y="1259"/>
                    </a:cubicBezTo>
                    <a:cubicBezTo>
                      <a:pt x="1052" y="1268"/>
                      <a:pt x="1043" y="1276"/>
                      <a:pt x="1034" y="1283"/>
                    </a:cubicBezTo>
                    <a:cubicBezTo>
                      <a:pt x="1024" y="1290"/>
                      <a:pt x="1015" y="1295"/>
                      <a:pt x="1007" y="1300"/>
                    </a:cubicBezTo>
                    <a:cubicBezTo>
                      <a:pt x="998" y="1304"/>
                      <a:pt x="991" y="1308"/>
                      <a:pt x="985" y="1310"/>
                    </a:cubicBezTo>
                    <a:cubicBezTo>
                      <a:pt x="979" y="1312"/>
                      <a:pt x="975" y="1314"/>
                      <a:pt x="973" y="1314"/>
                    </a:cubicBezTo>
                    <a:cubicBezTo>
                      <a:pt x="971" y="1314"/>
                      <a:pt x="969" y="1314"/>
                      <a:pt x="968" y="1313"/>
                    </a:cubicBezTo>
                    <a:cubicBezTo>
                      <a:pt x="966" y="1313"/>
                      <a:pt x="965" y="1312"/>
                      <a:pt x="963" y="1311"/>
                    </a:cubicBezTo>
                    <a:cubicBezTo>
                      <a:pt x="961" y="1310"/>
                      <a:pt x="959" y="1309"/>
                      <a:pt x="957" y="1307"/>
                    </a:cubicBezTo>
                    <a:cubicBezTo>
                      <a:pt x="955" y="1305"/>
                      <a:pt x="953" y="1303"/>
                      <a:pt x="950" y="1300"/>
                    </a:cubicBezTo>
                    <a:cubicBezTo>
                      <a:pt x="947" y="1297"/>
                      <a:pt x="945" y="1295"/>
                      <a:pt x="943" y="1293"/>
                    </a:cubicBezTo>
                    <a:cubicBezTo>
                      <a:pt x="941" y="1290"/>
                      <a:pt x="940" y="1288"/>
                      <a:pt x="940" y="1286"/>
                    </a:cubicBezTo>
                    <a:cubicBezTo>
                      <a:pt x="939" y="1285"/>
                      <a:pt x="939" y="1283"/>
                      <a:pt x="939" y="1281"/>
                    </a:cubicBezTo>
                    <a:cubicBezTo>
                      <a:pt x="939" y="1280"/>
                      <a:pt x="940" y="1279"/>
                      <a:pt x="941" y="1278"/>
                    </a:cubicBezTo>
                    <a:cubicBezTo>
                      <a:pt x="942" y="1276"/>
                      <a:pt x="946" y="1275"/>
                      <a:pt x="951" y="1273"/>
                    </a:cubicBezTo>
                    <a:cubicBezTo>
                      <a:pt x="956" y="1272"/>
                      <a:pt x="962" y="1270"/>
                      <a:pt x="970" y="1267"/>
                    </a:cubicBezTo>
                    <a:cubicBezTo>
                      <a:pt x="978" y="1263"/>
                      <a:pt x="986" y="1259"/>
                      <a:pt x="996" y="1253"/>
                    </a:cubicBezTo>
                    <a:cubicBezTo>
                      <a:pt x="1006" y="1247"/>
                      <a:pt x="1017" y="1238"/>
                      <a:pt x="1028" y="1227"/>
                    </a:cubicBezTo>
                    <a:cubicBezTo>
                      <a:pt x="1038" y="1217"/>
                      <a:pt x="1046" y="1206"/>
                      <a:pt x="1052" y="1195"/>
                    </a:cubicBezTo>
                    <a:cubicBezTo>
                      <a:pt x="1059" y="1184"/>
                      <a:pt x="1062" y="1173"/>
                      <a:pt x="1063" y="1162"/>
                    </a:cubicBezTo>
                    <a:cubicBezTo>
                      <a:pt x="1064" y="1150"/>
                      <a:pt x="1062" y="1139"/>
                      <a:pt x="1058" y="1128"/>
                    </a:cubicBezTo>
                    <a:cubicBezTo>
                      <a:pt x="1054" y="1116"/>
                      <a:pt x="1046" y="1105"/>
                      <a:pt x="1035" y="1094"/>
                    </a:cubicBezTo>
                    <a:cubicBezTo>
                      <a:pt x="1025" y="1084"/>
                      <a:pt x="1015" y="1077"/>
                      <a:pt x="1005" y="1073"/>
                    </a:cubicBezTo>
                    <a:cubicBezTo>
                      <a:pt x="995" y="1069"/>
                      <a:pt x="984" y="1067"/>
                      <a:pt x="973" y="1069"/>
                    </a:cubicBezTo>
                    <a:cubicBezTo>
                      <a:pt x="962" y="1070"/>
                      <a:pt x="951" y="1074"/>
                      <a:pt x="939" y="1081"/>
                    </a:cubicBezTo>
                    <a:cubicBezTo>
                      <a:pt x="927" y="1088"/>
                      <a:pt x="915" y="1098"/>
                      <a:pt x="901" y="1112"/>
                    </a:cubicBezTo>
                    <a:cubicBezTo>
                      <a:pt x="892" y="1121"/>
                      <a:pt x="884" y="1129"/>
                      <a:pt x="879" y="1137"/>
                    </a:cubicBezTo>
                    <a:cubicBezTo>
                      <a:pt x="873" y="1145"/>
                      <a:pt x="867" y="1151"/>
                      <a:pt x="861" y="1157"/>
                    </a:cubicBezTo>
                    <a:cubicBezTo>
                      <a:pt x="857" y="1162"/>
                      <a:pt x="853" y="1164"/>
                      <a:pt x="849" y="1163"/>
                    </a:cubicBezTo>
                    <a:cubicBezTo>
                      <a:pt x="845" y="1163"/>
                      <a:pt x="841" y="1160"/>
                      <a:pt x="835" y="1155"/>
                    </a:cubicBezTo>
                    <a:lnTo>
                      <a:pt x="714" y="1034"/>
                    </a:lnTo>
                    <a:cubicBezTo>
                      <a:pt x="709" y="1029"/>
                      <a:pt x="706" y="1024"/>
                      <a:pt x="706" y="1019"/>
                    </a:cubicBezTo>
                    <a:cubicBezTo>
                      <a:pt x="706" y="1014"/>
                      <a:pt x="708" y="1010"/>
                      <a:pt x="713" y="1005"/>
                    </a:cubicBezTo>
                    <a:lnTo>
                      <a:pt x="844" y="874"/>
                    </a:lnTo>
                    <a:cubicBezTo>
                      <a:pt x="845" y="873"/>
                      <a:pt x="847" y="872"/>
                      <a:pt x="849" y="871"/>
                    </a:cubicBezTo>
                    <a:cubicBezTo>
                      <a:pt x="851" y="871"/>
                      <a:pt x="853" y="871"/>
                      <a:pt x="855" y="872"/>
                    </a:cubicBezTo>
                    <a:cubicBezTo>
                      <a:pt x="857" y="872"/>
                      <a:pt x="859" y="873"/>
                      <a:pt x="862" y="875"/>
                    </a:cubicBezTo>
                    <a:cubicBezTo>
                      <a:pt x="864" y="877"/>
                      <a:pt x="867" y="879"/>
                      <a:pt x="870" y="882"/>
                    </a:cubicBezTo>
                    <a:cubicBezTo>
                      <a:pt x="875" y="888"/>
                      <a:pt x="879" y="893"/>
                      <a:pt x="881" y="897"/>
                    </a:cubicBezTo>
                    <a:cubicBezTo>
                      <a:pt x="882" y="902"/>
                      <a:pt x="882" y="905"/>
                      <a:pt x="879" y="908"/>
                    </a:cubicBezTo>
                    <a:lnTo>
                      <a:pt x="773" y="1014"/>
                    </a:lnTo>
                    <a:lnTo>
                      <a:pt x="856" y="1097"/>
                    </a:lnTo>
                    <a:cubicBezTo>
                      <a:pt x="861" y="1091"/>
                      <a:pt x="865" y="1086"/>
                      <a:pt x="871" y="1080"/>
                    </a:cubicBezTo>
                    <a:cubicBezTo>
                      <a:pt x="876" y="1074"/>
                      <a:pt x="882" y="1068"/>
                      <a:pt x="889" y="1061"/>
                    </a:cubicBezTo>
                    <a:cubicBezTo>
                      <a:pt x="905" y="1045"/>
                      <a:pt x="922" y="1033"/>
                      <a:pt x="938" y="1024"/>
                    </a:cubicBezTo>
                    <a:cubicBezTo>
                      <a:pt x="954" y="1016"/>
                      <a:pt x="970" y="1012"/>
                      <a:pt x="986" y="1011"/>
                    </a:cubicBezTo>
                    <a:cubicBezTo>
                      <a:pt x="1001" y="1010"/>
                      <a:pt x="1017" y="1013"/>
                      <a:pt x="1031" y="1019"/>
                    </a:cubicBezTo>
                    <a:cubicBezTo>
                      <a:pt x="1046" y="1026"/>
                      <a:pt x="1060" y="1035"/>
                      <a:pt x="1073" y="1048"/>
                    </a:cubicBezTo>
                    <a:close/>
                    <a:moveTo>
                      <a:pt x="1310" y="811"/>
                    </a:moveTo>
                    <a:cubicBezTo>
                      <a:pt x="1326" y="826"/>
                      <a:pt x="1338" y="843"/>
                      <a:pt x="1345" y="861"/>
                    </a:cubicBezTo>
                    <a:cubicBezTo>
                      <a:pt x="1352" y="879"/>
                      <a:pt x="1354" y="897"/>
                      <a:pt x="1353" y="915"/>
                    </a:cubicBezTo>
                    <a:cubicBezTo>
                      <a:pt x="1352" y="933"/>
                      <a:pt x="1347" y="951"/>
                      <a:pt x="1338" y="969"/>
                    </a:cubicBezTo>
                    <a:cubicBezTo>
                      <a:pt x="1329" y="987"/>
                      <a:pt x="1316" y="1004"/>
                      <a:pt x="1299" y="1021"/>
                    </a:cubicBezTo>
                    <a:cubicBezTo>
                      <a:pt x="1290" y="1030"/>
                      <a:pt x="1281" y="1038"/>
                      <a:pt x="1271" y="1045"/>
                    </a:cubicBezTo>
                    <a:cubicBezTo>
                      <a:pt x="1262" y="1052"/>
                      <a:pt x="1253" y="1058"/>
                      <a:pt x="1244" y="1062"/>
                    </a:cubicBezTo>
                    <a:cubicBezTo>
                      <a:pt x="1236" y="1067"/>
                      <a:pt x="1229" y="1070"/>
                      <a:pt x="1223" y="1073"/>
                    </a:cubicBezTo>
                    <a:cubicBezTo>
                      <a:pt x="1217" y="1075"/>
                      <a:pt x="1213" y="1076"/>
                      <a:pt x="1211" y="1076"/>
                    </a:cubicBezTo>
                    <a:cubicBezTo>
                      <a:pt x="1208" y="1076"/>
                      <a:pt x="1207" y="1076"/>
                      <a:pt x="1205" y="1076"/>
                    </a:cubicBezTo>
                    <a:cubicBezTo>
                      <a:pt x="1204" y="1075"/>
                      <a:pt x="1202" y="1074"/>
                      <a:pt x="1201" y="1073"/>
                    </a:cubicBezTo>
                    <a:cubicBezTo>
                      <a:pt x="1199" y="1073"/>
                      <a:pt x="1197" y="1071"/>
                      <a:pt x="1195" y="1069"/>
                    </a:cubicBezTo>
                    <a:cubicBezTo>
                      <a:pt x="1193" y="1068"/>
                      <a:pt x="1190" y="1065"/>
                      <a:pt x="1188" y="1062"/>
                    </a:cubicBezTo>
                    <a:cubicBezTo>
                      <a:pt x="1185" y="1060"/>
                      <a:pt x="1183" y="1057"/>
                      <a:pt x="1181" y="1055"/>
                    </a:cubicBezTo>
                    <a:cubicBezTo>
                      <a:pt x="1179" y="1053"/>
                      <a:pt x="1178" y="1051"/>
                      <a:pt x="1177" y="1049"/>
                    </a:cubicBezTo>
                    <a:cubicBezTo>
                      <a:pt x="1176" y="1047"/>
                      <a:pt x="1176" y="1045"/>
                      <a:pt x="1176" y="1044"/>
                    </a:cubicBezTo>
                    <a:cubicBezTo>
                      <a:pt x="1177" y="1042"/>
                      <a:pt x="1177" y="1041"/>
                      <a:pt x="1178" y="1040"/>
                    </a:cubicBezTo>
                    <a:cubicBezTo>
                      <a:pt x="1180" y="1038"/>
                      <a:pt x="1183" y="1037"/>
                      <a:pt x="1188" y="1036"/>
                    </a:cubicBezTo>
                    <a:cubicBezTo>
                      <a:pt x="1193" y="1034"/>
                      <a:pt x="1200" y="1032"/>
                      <a:pt x="1207" y="1029"/>
                    </a:cubicBezTo>
                    <a:cubicBezTo>
                      <a:pt x="1215" y="1026"/>
                      <a:pt x="1224" y="1021"/>
                      <a:pt x="1234" y="1015"/>
                    </a:cubicBezTo>
                    <a:cubicBezTo>
                      <a:pt x="1244" y="1009"/>
                      <a:pt x="1254" y="1001"/>
                      <a:pt x="1265" y="990"/>
                    </a:cubicBezTo>
                    <a:cubicBezTo>
                      <a:pt x="1276" y="979"/>
                      <a:pt x="1284" y="969"/>
                      <a:pt x="1290" y="958"/>
                    </a:cubicBezTo>
                    <a:cubicBezTo>
                      <a:pt x="1296" y="947"/>
                      <a:pt x="1300" y="936"/>
                      <a:pt x="1301" y="924"/>
                    </a:cubicBezTo>
                    <a:cubicBezTo>
                      <a:pt x="1302" y="913"/>
                      <a:pt x="1300" y="901"/>
                      <a:pt x="1296" y="890"/>
                    </a:cubicBezTo>
                    <a:cubicBezTo>
                      <a:pt x="1291" y="879"/>
                      <a:pt x="1283" y="867"/>
                      <a:pt x="1272" y="856"/>
                    </a:cubicBezTo>
                    <a:cubicBezTo>
                      <a:pt x="1263" y="846"/>
                      <a:pt x="1253" y="840"/>
                      <a:pt x="1243" y="835"/>
                    </a:cubicBezTo>
                    <a:cubicBezTo>
                      <a:pt x="1232" y="831"/>
                      <a:pt x="1222" y="830"/>
                      <a:pt x="1211" y="831"/>
                    </a:cubicBezTo>
                    <a:cubicBezTo>
                      <a:pt x="1200" y="832"/>
                      <a:pt x="1188" y="837"/>
                      <a:pt x="1176" y="844"/>
                    </a:cubicBezTo>
                    <a:cubicBezTo>
                      <a:pt x="1165" y="851"/>
                      <a:pt x="1152" y="861"/>
                      <a:pt x="1139" y="874"/>
                    </a:cubicBezTo>
                    <a:cubicBezTo>
                      <a:pt x="1130" y="883"/>
                      <a:pt x="1122" y="892"/>
                      <a:pt x="1116" y="899"/>
                    </a:cubicBezTo>
                    <a:cubicBezTo>
                      <a:pt x="1110" y="907"/>
                      <a:pt x="1105" y="914"/>
                      <a:pt x="1099" y="920"/>
                    </a:cubicBezTo>
                    <a:cubicBezTo>
                      <a:pt x="1095" y="924"/>
                      <a:pt x="1090" y="926"/>
                      <a:pt x="1087" y="926"/>
                    </a:cubicBezTo>
                    <a:cubicBezTo>
                      <a:pt x="1083" y="926"/>
                      <a:pt x="1078" y="923"/>
                      <a:pt x="1072" y="917"/>
                    </a:cubicBezTo>
                    <a:lnTo>
                      <a:pt x="952" y="796"/>
                    </a:lnTo>
                    <a:cubicBezTo>
                      <a:pt x="947" y="791"/>
                      <a:pt x="944" y="786"/>
                      <a:pt x="944" y="782"/>
                    </a:cubicBezTo>
                    <a:cubicBezTo>
                      <a:pt x="944" y="777"/>
                      <a:pt x="946" y="772"/>
                      <a:pt x="951" y="768"/>
                    </a:cubicBezTo>
                    <a:lnTo>
                      <a:pt x="1082" y="636"/>
                    </a:lnTo>
                    <a:cubicBezTo>
                      <a:pt x="1083" y="635"/>
                      <a:pt x="1085" y="634"/>
                      <a:pt x="1086" y="634"/>
                    </a:cubicBezTo>
                    <a:cubicBezTo>
                      <a:pt x="1088" y="633"/>
                      <a:pt x="1090" y="633"/>
                      <a:pt x="1092" y="634"/>
                    </a:cubicBezTo>
                    <a:cubicBezTo>
                      <a:pt x="1095" y="635"/>
                      <a:pt x="1097" y="636"/>
                      <a:pt x="1099" y="638"/>
                    </a:cubicBezTo>
                    <a:cubicBezTo>
                      <a:pt x="1102" y="639"/>
                      <a:pt x="1105" y="642"/>
                      <a:pt x="1108" y="645"/>
                    </a:cubicBezTo>
                    <a:cubicBezTo>
                      <a:pt x="1113" y="650"/>
                      <a:pt x="1117" y="655"/>
                      <a:pt x="1118" y="660"/>
                    </a:cubicBezTo>
                    <a:cubicBezTo>
                      <a:pt x="1120" y="664"/>
                      <a:pt x="1119" y="668"/>
                      <a:pt x="1117" y="670"/>
                    </a:cubicBezTo>
                    <a:lnTo>
                      <a:pt x="1011" y="776"/>
                    </a:lnTo>
                    <a:lnTo>
                      <a:pt x="1094" y="860"/>
                    </a:lnTo>
                    <a:cubicBezTo>
                      <a:pt x="1098" y="854"/>
                      <a:pt x="1103" y="848"/>
                      <a:pt x="1108" y="842"/>
                    </a:cubicBezTo>
                    <a:cubicBezTo>
                      <a:pt x="1113" y="837"/>
                      <a:pt x="1120" y="831"/>
                      <a:pt x="1127" y="824"/>
                    </a:cubicBezTo>
                    <a:cubicBezTo>
                      <a:pt x="1143" y="807"/>
                      <a:pt x="1159" y="795"/>
                      <a:pt x="1176" y="787"/>
                    </a:cubicBezTo>
                    <a:cubicBezTo>
                      <a:pt x="1192" y="779"/>
                      <a:pt x="1208" y="774"/>
                      <a:pt x="1223" y="773"/>
                    </a:cubicBezTo>
                    <a:cubicBezTo>
                      <a:pt x="1239" y="773"/>
                      <a:pt x="1254" y="775"/>
                      <a:pt x="1269" y="782"/>
                    </a:cubicBezTo>
                    <a:cubicBezTo>
                      <a:pt x="1284" y="788"/>
                      <a:pt x="1297" y="798"/>
                      <a:pt x="1310" y="811"/>
                    </a:cubicBezTo>
                    <a:close/>
                    <a:moveTo>
                      <a:pt x="1655" y="351"/>
                    </a:moveTo>
                    <a:cubicBezTo>
                      <a:pt x="1681" y="377"/>
                      <a:pt x="1700" y="402"/>
                      <a:pt x="1712" y="428"/>
                    </a:cubicBezTo>
                    <a:cubicBezTo>
                      <a:pt x="1725" y="454"/>
                      <a:pt x="1731" y="479"/>
                      <a:pt x="1731" y="505"/>
                    </a:cubicBezTo>
                    <a:cubicBezTo>
                      <a:pt x="1731" y="530"/>
                      <a:pt x="1725" y="555"/>
                      <a:pt x="1713" y="579"/>
                    </a:cubicBezTo>
                    <a:cubicBezTo>
                      <a:pt x="1701" y="604"/>
                      <a:pt x="1682" y="629"/>
                      <a:pt x="1657" y="654"/>
                    </a:cubicBezTo>
                    <a:lnTo>
                      <a:pt x="1594" y="717"/>
                    </a:lnTo>
                    <a:cubicBezTo>
                      <a:pt x="1591" y="721"/>
                      <a:pt x="1586" y="723"/>
                      <a:pt x="1581" y="724"/>
                    </a:cubicBezTo>
                    <a:cubicBezTo>
                      <a:pt x="1575" y="724"/>
                      <a:pt x="1570" y="722"/>
                      <a:pt x="1564" y="716"/>
                    </a:cubicBezTo>
                    <a:lnTo>
                      <a:pt x="1299" y="451"/>
                    </a:lnTo>
                    <a:cubicBezTo>
                      <a:pt x="1293" y="445"/>
                      <a:pt x="1290" y="440"/>
                      <a:pt x="1291" y="434"/>
                    </a:cubicBezTo>
                    <a:cubicBezTo>
                      <a:pt x="1292" y="429"/>
                      <a:pt x="1294" y="424"/>
                      <a:pt x="1298" y="421"/>
                    </a:cubicBezTo>
                    <a:lnTo>
                      <a:pt x="1365" y="353"/>
                    </a:lnTo>
                    <a:cubicBezTo>
                      <a:pt x="1390" y="328"/>
                      <a:pt x="1416" y="309"/>
                      <a:pt x="1440" y="298"/>
                    </a:cubicBezTo>
                    <a:cubicBezTo>
                      <a:pt x="1464" y="287"/>
                      <a:pt x="1489" y="282"/>
                      <a:pt x="1513" y="282"/>
                    </a:cubicBezTo>
                    <a:cubicBezTo>
                      <a:pt x="1538" y="283"/>
                      <a:pt x="1562" y="289"/>
                      <a:pt x="1586" y="300"/>
                    </a:cubicBezTo>
                    <a:cubicBezTo>
                      <a:pt x="1610" y="312"/>
                      <a:pt x="1633" y="329"/>
                      <a:pt x="1655" y="351"/>
                    </a:cubicBezTo>
                    <a:close/>
                    <a:moveTo>
                      <a:pt x="1615" y="394"/>
                    </a:moveTo>
                    <a:cubicBezTo>
                      <a:pt x="1599" y="378"/>
                      <a:pt x="1582" y="365"/>
                      <a:pt x="1564" y="355"/>
                    </a:cubicBezTo>
                    <a:cubicBezTo>
                      <a:pt x="1547" y="345"/>
                      <a:pt x="1528" y="340"/>
                      <a:pt x="1510" y="338"/>
                    </a:cubicBezTo>
                    <a:cubicBezTo>
                      <a:pt x="1491" y="337"/>
                      <a:pt x="1473" y="339"/>
                      <a:pt x="1454" y="347"/>
                    </a:cubicBezTo>
                    <a:cubicBezTo>
                      <a:pt x="1435" y="354"/>
                      <a:pt x="1416" y="368"/>
                      <a:pt x="1395" y="388"/>
                    </a:cubicBezTo>
                    <a:lnTo>
                      <a:pt x="1355" y="429"/>
                    </a:lnTo>
                    <a:lnTo>
                      <a:pt x="1586" y="659"/>
                    </a:lnTo>
                    <a:lnTo>
                      <a:pt x="1627" y="619"/>
                    </a:lnTo>
                    <a:cubicBezTo>
                      <a:pt x="1646" y="600"/>
                      <a:pt x="1659" y="582"/>
                      <a:pt x="1667" y="564"/>
                    </a:cubicBezTo>
                    <a:cubicBezTo>
                      <a:pt x="1676" y="546"/>
                      <a:pt x="1679" y="528"/>
                      <a:pt x="1678" y="509"/>
                    </a:cubicBezTo>
                    <a:cubicBezTo>
                      <a:pt x="1677" y="491"/>
                      <a:pt x="1671" y="472"/>
                      <a:pt x="1661" y="453"/>
                    </a:cubicBezTo>
                    <a:cubicBezTo>
                      <a:pt x="1651" y="434"/>
                      <a:pt x="1635" y="414"/>
                      <a:pt x="1615" y="394"/>
                    </a:cubicBezTo>
                    <a:close/>
                    <a:moveTo>
                      <a:pt x="1944" y="177"/>
                    </a:moveTo>
                    <a:cubicBezTo>
                      <a:pt x="1960" y="193"/>
                      <a:pt x="1971" y="210"/>
                      <a:pt x="1978" y="227"/>
                    </a:cubicBezTo>
                    <a:cubicBezTo>
                      <a:pt x="1985" y="245"/>
                      <a:pt x="1988" y="263"/>
                      <a:pt x="1987" y="281"/>
                    </a:cubicBezTo>
                    <a:cubicBezTo>
                      <a:pt x="1985" y="300"/>
                      <a:pt x="1980" y="318"/>
                      <a:pt x="1971" y="336"/>
                    </a:cubicBezTo>
                    <a:cubicBezTo>
                      <a:pt x="1962" y="354"/>
                      <a:pt x="1949" y="371"/>
                      <a:pt x="1933" y="387"/>
                    </a:cubicBezTo>
                    <a:cubicBezTo>
                      <a:pt x="1924" y="397"/>
                      <a:pt x="1914" y="405"/>
                      <a:pt x="1905" y="412"/>
                    </a:cubicBezTo>
                    <a:cubicBezTo>
                      <a:pt x="1895" y="419"/>
                      <a:pt x="1886" y="424"/>
                      <a:pt x="1878" y="429"/>
                    </a:cubicBezTo>
                    <a:cubicBezTo>
                      <a:pt x="1870" y="433"/>
                      <a:pt x="1862" y="437"/>
                      <a:pt x="1856" y="439"/>
                    </a:cubicBezTo>
                    <a:cubicBezTo>
                      <a:pt x="1850" y="441"/>
                      <a:pt x="1846" y="442"/>
                      <a:pt x="1844" y="443"/>
                    </a:cubicBezTo>
                    <a:cubicBezTo>
                      <a:pt x="1842" y="443"/>
                      <a:pt x="1840" y="442"/>
                      <a:pt x="1839" y="442"/>
                    </a:cubicBezTo>
                    <a:cubicBezTo>
                      <a:pt x="1837" y="442"/>
                      <a:pt x="1836" y="441"/>
                      <a:pt x="1834" y="440"/>
                    </a:cubicBezTo>
                    <a:cubicBezTo>
                      <a:pt x="1833" y="439"/>
                      <a:pt x="1831" y="438"/>
                      <a:pt x="1828" y="436"/>
                    </a:cubicBezTo>
                    <a:cubicBezTo>
                      <a:pt x="1826" y="434"/>
                      <a:pt x="1824" y="432"/>
                      <a:pt x="1821" y="429"/>
                    </a:cubicBezTo>
                    <a:cubicBezTo>
                      <a:pt x="1819" y="426"/>
                      <a:pt x="1816" y="424"/>
                      <a:pt x="1814" y="422"/>
                    </a:cubicBezTo>
                    <a:cubicBezTo>
                      <a:pt x="1813" y="419"/>
                      <a:pt x="1811" y="417"/>
                      <a:pt x="1811" y="415"/>
                    </a:cubicBezTo>
                    <a:cubicBezTo>
                      <a:pt x="1810" y="413"/>
                      <a:pt x="1810" y="412"/>
                      <a:pt x="1810" y="410"/>
                    </a:cubicBezTo>
                    <a:cubicBezTo>
                      <a:pt x="1810" y="409"/>
                      <a:pt x="1811" y="408"/>
                      <a:pt x="1812" y="406"/>
                    </a:cubicBezTo>
                    <a:cubicBezTo>
                      <a:pt x="1813" y="405"/>
                      <a:pt x="1817" y="404"/>
                      <a:pt x="1822" y="402"/>
                    </a:cubicBezTo>
                    <a:cubicBezTo>
                      <a:pt x="1827" y="401"/>
                      <a:pt x="1833" y="399"/>
                      <a:pt x="1841" y="395"/>
                    </a:cubicBezTo>
                    <a:cubicBezTo>
                      <a:pt x="1849" y="392"/>
                      <a:pt x="1858" y="388"/>
                      <a:pt x="1868" y="382"/>
                    </a:cubicBezTo>
                    <a:cubicBezTo>
                      <a:pt x="1878" y="376"/>
                      <a:pt x="1888" y="367"/>
                      <a:pt x="1899" y="356"/>
                    </a:cubicBezTo>
                    <a:cubicBezTo>
                      <a:pt x="1909" y="346"/>
                      <a:pt x="1917" y="335"/>
                      <a:pt x="1924" y="324"/>
                    </a:cubicBezTo>
                    <a:cubicBezTo>
                      <a:pt x="1930" y="313"/>
                      <a:pt x="1933" y="302"/>
                      <a:pt x="1934" y="291"/>
                    </a:cubicBezTo>
                    <a:cubicBezTo>
                      <a:pt x="1935" y="279"/>
                      <a:pt x="1934" y="268"/>
                      <a:pt x="1929" y="256"/>
                    </a:cubicBezTo>
                    <a:cubicBezTo>
                      <a:pt x="1925" y="245"/>
                      <a:pt x="1917" y="234"/>
                      <a:pt x="1906" y="222"/>
                    </a:cubicBezTo>
                    <a:cubicBezTo>
                      <a:pt x="1896" y="213"/>
                      <a:pt x="1886" y="206"/>
                      <a:pt x="1876" y="202"/>
                    </a:cubicBezTo>
                    <a:cubicBezTo>
                      <a:pt x="1866" y="197"/>
                      <a:pt x="1855" y="196"/>
                      <a:pt x="1844" y="197"/>
                    </a:cubicBezTo>
                    <a:cubicBezTo>
                      <a:pt x="1833" y="199"/>
                      <a:pt x="1822" y="203"/>
                      <a:pt x="1810" y="210"/>
                    </a:cubicBezTo>
                    <a:cubicBezTo>
                      <a:pt x="1798" y="217"/>
                      <a:pt x="1786" y="227"/>
                      <a:pt x="1773" y="240"/>
                    </a:cubicBezTo>
                    <a:cubicBezTo>
                      <a:pt x="1763" y="250"/>
                      <a:pt x="1756" y="258"/>
                      <a:pt x="1750" y="266"/>
                    </a:cubicBezTo>
                    <a:cubicBezTo>
                      <a:pt x="1744" y="274"/>
                      <a:pt x="1738" y="280"/>
                      <a:pt x="1732" y="286"/>
                    </a:cubicBezTo>
                    <a:cubicBezTo>
                      <a:pt x="1728" y="290"/>
                      <a:pt x="1724" y="292"/>
                      <a:pt x="1720" y="292"/>
                    </a:cubicBezTo>
                    <a:cubicBezTo>
                      <a:pt x="1716" y="292"/>
                      <a:pt x="1712" y="289"/>
                      <a:pt x="1706" y="284"/>
                    </a:cubicBezTo>
                    <a:lnTo>
                      <a:pt x="1585" y="163"/>
                    </a:lnTo>
                    <a:cubicBezTo>
                      <a:pt x="1580" y="158"/>
                      <a:pt x="1578" y="153"/>
                      <a:pt x="1578" y="148"/>
                    </a:cubicBezTo>
                    <a:cubicBezTo>
                      <a:pt x="1577" y="143"/>
                      <a:pt x="1580" y="139"/>
                      <a:pt x="1584" y="134"/>
                    </a:cubicBezTo>
                    <a:lnTo>
                      <a:pt x="1715" y="3"/>
                    </a:lnTo>
                    <a:cubicBezTo>
                      <a:pt x="1717" y="2"/>
                      <a:pt x="1718" y="1"/>
                      <a:pt x="1720" y="0"/>
                    </a:cubicBezTo>
                    <a:cubicBezTo>
                      <a:pt x="1722" y="0"/>
                      <a:pt x="1724" y="0"/>
                      <a:pt x="1726" y="0"/>
                    </a:cubicBezTo>
                    <a:cubicBezTo>
                      <a:pt x="1728" y="1"/>
                      <a:pt x="1730" y="2"/>
                      <a:pt x="1733" y="4"/>
                    </a:cubicBezTo>
                    <a:cubicBezTo>
                      <a:pt x="1735" y="6"/>
                      <a:pt x="1738" y="8"/>
                      <a:pt x="1741" y="11"/>
                    </a:cubicBezTo>
                    <a:cubicBezTo>
                      <a:pt x="1747" y="16"/>
                      <a:pt x="1750" y="21"/>
                      <a:pt x="1752" y="26"/>
                    </a:cubicBezTo>
                    <a:cubicBezTo>
                      <a:pt x="1753" y="31"/>
                      <a:pt x="1753" y="34"/>
                      <a:pt x="1750" y="37"/>
                    </a:cubicBezTo>
                    <a:lnTo>
                      <a:pt x="1644" y="143"/>
                    </a:lnTo>
                    <a:lnTo>
                      <a:pt x="1727" y="226"/>
                    </a:lnTo>
                    <a:cubicBezTo>
                      <a:pt x="1732" y="220"/>
                      <a:pt x="1737" y="214"/>
                      <a:pt x="1742" y="209"/>
                    </a:cubicBezTo>
                    <a:cubicBezTo>
                      <a:pt x="1747" y="203"/>
                      <a:pt x="1753" y="197"/>
                      <a:pt x="1760" y="190"/>
                    </a:cubicBezTo>
                    <a:cubicBezTo>
                      <a:pt x="1777" y="174"/>
                      <a:pt x="1793" y="161"/>
                      <a:pt x="1809" y="153"/>
                    </a:cubicBezTo>
                    <a:cubicBezTo>
                      <a:pt x="1825" y="145"/>
                      <a:pt x="1841" y="141"/>
                      <a:pt x="1857" y="140"/>
                    </a:cubicBezTo>
                    <a:cubicBezTo>
                      <a:pt x="1872" y="139"/>
                      <a:pt x="1888" y="142"/>
                      <a:pt x="1902" y="148"/>
                    </a:cubicBezTo>
                    <a:cubicBezTo>
                      <a:pt x="1917" y="155"/>
                      <a:pt x="1931" y="164"/>
                      <a:pt x="1944" y="17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109"/>
              <p:cNvSpPr>
                <a:spLocks noEditPoints="1"/>
              </p:cNvSpPr>
              <p:nvPr/>
            </p:nvSpPr>
            <p:spPr bwMode="auto">
              <a:xfrm rot="18858746">
                <a:off x="5557051" y="4276725"/>
                <a:ext cx="368300" cy="374650"/>
              </a:xfrm>
              <a:custGeom>
                <a:avLst/>
                <a:gdLst>
                  <a:gd name="T0" fmla="*/ 319 w 1932"/>
                  <a:gd name="T1" fmla="*/ 1940 h 1971"/>
                  <a:gd name="T2" fmla="*/ 235 w 1932"/>
                  <a:gd name="T3" fmla="*/ 1963 h 1971"/>
                  <a:gd name="T4" fmla="*/ 285 w 1932"/>
                  <a:gd name="T5" fmla="*/ 1907 h 1971"/>
                  <a:gd name="T6" fmla="*/ 300 w 1932"/>
                  <a:gd name="T7" fmla="*/ 1748 h 1971"/>
                  <a:gd name="T8" fmla="*/ 157 w 1932"/>
                  <a:gd name="T9" fmla="*/ 1819 h 1971"/>
                  <a:gd name="T10" fmla="*/ 135 w 1932"/>
                  <a:gd name="T11" fmla="*/ 1785 h 1971"/>
                  <a:gd name="T12" fmla="*/ 150 w 1932"/>
                  <a:gd name="T13" fmla="*/ 1625 h 1971"/>
                  <a:gd name="T14" fmla="*/ 39 w 1932"/>
                  <a:gd name="T15" fmla="*/ 1722 h 1971"/>
                  <a:gd name="T16" fmla="*/ 7 w 1932"/>
                  <a:gd name="T17" fmla="*/ 1719 h 1971"/>
                  <a:gd name="T18" fmla="*/ 27 w 1932"/>
                  <a:gd name="T19" fmla="*/ 1632 h 1971"/>
                  <a:gd name="T20" fmla="*/ 230 w 1932"/>
                  <a:gd name="T21" fmla="*/ 1622 h 1971"/>
                  <a:gd name="T22" fmla="*/ 297 w 1932"/>
                  <a:gd name="T23" fmla="*/ 1693 h 1971"/>
                  <a:gd name="T24" fmla="*/ 684 w 1932"/>
                  <a:gd name="T25" fmla="*/ 1570 h 1971"/>
                  <a:gd name="T26" fmla="*/ 503 w 1932"/>
                  <a:gd name="T27" fmla="*/ 1722 h 1971"/>
                  <a:gd name="T28" fmla="*/ 331 w 1932"/>
                  <a:gd name="T29" fmla="*/ 1410 h 1971"/>
                  <a:gd name="T30" fmla="*/ 276 w 1932"/>
                  <a:gd name="T31" fmla="*/ 1496 h 1971"/>
                  <a:gd name="T32" fmla="*/ 300 w 1932"/>
                  <a:gd name="T33" fmla="*/ 1360 h 1971"/>
                  <a:gd name="T34" fmla="*/ 336 w 1932"/>
                  <a:gd name="T35" fmla="*/ 1335 h 1971"/>
                  <a:gd name="T36" fmla="*/ 674 w 1932"/>
                  <a:gd name="T37" fmla="*/ 1550 h 1971"/>
                  <a:gd name="T38" fmla="*/ 760 w 1932"/>
                  <a:gd name="T39" fmla="*/ 1496 h 1971"/>
                  <a:gd name="T40" fmla="*/ 717 w 1932"/>
                  <a:gd name="T41" fmla="*/ 1476 h 1971"/>
                  <a:gd name="T42" fmla="*/ 680 w 1932"/>
                  <a:gd name="T43" fmla="*/ 1183 h 1971"/>
                  <a:gd name="T44" fmla="*/ 540 w 1932"/>
                  <a:gd name="T45" fmla="*/ 1191 h 1971"/>
                  <a:gd name="T46" fmla="*/ 502 w 1932"/>
                  <a:gd name="T47" fmla="*/ 1252 h 1971"/>
                  <a:gd name="T48" fmla="*/ 485 w 1932"/>
                  <a:gd name="T49" fmla="*/ 1204 h 1971"/>
                  <a:gd name="T50" fmla="*/ 660 w 1932"/>
                  <a:gd name="T51" fmla="*/ 1088 h 1971"/>
                  <a:gd name="T52" fmla="*/ 761 w 1932"/>
                  <a:gd name="T53" fmla="*/ 1428 h 1971"/>
                  <a:gd name="T54" fmla="*/ 1073 w 1932"/>
                  <a:gd name="T55" fmla="*/ 991 h 1971"/>
                  <a:gd name="T56" fmla="*/ 1007 w 1932"/>
                  <a:gd name="T57" fmla="*/ 1243 h 1971"/>
                  <a:gd name="T58" fmla="*/ 951 w 1932"/>
                  <a:gd name="T59" fmla="*/ 1243 h 1971"/>
                  <a:gd name="T60" fmla="*/ 971 w 1932"/>
                  <a:gd name="T61" fmla="*/ 1210 h 1971"/>
                  <a:gd name="T62" fmla="*/ 1035 w 1932"/>
                  <a:gd name="T63" fmla="*/ 1037 h 1971"/>
                  <a:gd name="T64" fmla="*/ 862 w 1932"/>
                  <a:gd name="T65" fmla="*/ 1101 h 1971"/>
                  <a:gd name="T66" fmla="*/ 845 w 1932"/>
                  <a:gd name="T67" fmla="*/ 817 h 1971"/>
                  <a:gd name="T68" fmla="*/ 880 w 1932"/>
                  <a:gd name="T69" fmla="*/ 851 h 1971"/>
                  <a:gd name="T70" fmla="*/ 986 w 1932"/>
                  <a:gd name="T71" fmla="*/ 954 h 1971"/>
                  <a:gd name="T72" fmla="*/ 1338 w 1932"/>
                  <a:gd name="T73" fmla="*/ 913 h 1971"/>
                  <a:gd name="T74" fmla="*/ 1206 w 1932"/>
                  <a:gd name="T75" fmla="*/ 1019 h 1971"/>
                  <a:gd name="T76" fmla="*/ 1177 w 1932"/>
                  <a:gd name="T77" fmla="*/ 987 h 1971"/>
                  <a:gd name="T78" fmla="*/ 1291 w 1932"/>
                  <a:gd name="T79" fmla="*/ 901 h 1971"/>
                  <a:gd name="T80" fmla="*/ 1177 w 1932"/>
                  <a:gd name="T81" fmla="*/ 787 h 1971"/>
                  <a:gd name="T82" fmla="*/ 952 w 1932"/>
                  <a:gd name="T83" fmla="*/ 740 h 1971"/>
                  <a:gd name="T84" fmla="*/ 1100 w 1932"/>
                  <a:gd name="T85" fmla="*/ 581 h 1971"/>
                  <a:gd name="T86" fmla="*/ 1109 w 1932"/>
                  <a:gd name="T87" fmla="*/ 786 h 1971"/>
                  <a:gd name="T88" fmla="*/ 1729 w 1932"/>
                  <a:gd name="T89" fmla="*/ 494 h 1971"/>
                  <a:gd name="T90" fmla="*/ 1581 w 1932"/>
                  <a:gd name="T91" fmla="*/ 667 h 1971"/>
                  <a:gd name="T92" fmla="*/ 1443 w 1932"/>
                  <a:gd name="T93" fmla="*/ 221 h 1971"/>
                  <a:gd name="T94" fmla="*/ 1474 w 1932"/>
                  <a:gd name="T95" fmla="*/ 252 h 1971"/>
                  <a:gd name="T96" fmla="*/ 1558 w 1932"/>
                  <a:gd name="T97" fmla="*/ 364 h 1971"/>
                  <a:gd name="T98" fmla="*/ 1580 w 1932"/>
                  <a:gd name="T99" fmla="*/ 397 h 1971"/>
                  <a:gd name="T100" fmla="*/ 1721 w 1932"/>
                  <a:gd name="T101" fmla="*/ 487 h 1971"/>
                  <a:gd name="T102" fmla="*/ 1877 w 1932"/>
                  <a:gd name="T103" fmla="*/ 387 h 1971"/>
                  <a:gd name="T104" fmla="*/ 1778 w 1932"/>
                  <a:gd name="T105" fmla="*/ 440 h 1971"/>
                  <a:gd name="T106" fmla="*/ 1756 w 1932"/>
                  <a:gd name="T107" fmla="*/ 406 h 1971"/>
                  <a:gd name="T108" fmla="*/ 1878 w 1932"/>
                  <a:gd name="T109" fmla="*/ 291 h 1971"/>
                  <a:gd name="T110" fmla="*/ 1717 w 1932"/>
                  <a:gd name="T111" fmla="*/ 240 h 1971"/>
                  <a:gd name="T112" fmla="*/ 1522 w 1932"/>
                  <a:gd name="T113" fmla="*/ 148 h 1971"/>
                  <a:gd name="T114" fmla="*/ 1685 w 1932"/>
                  <a:gd name="T115" fmla="*/ 11 h 1971"/>
                  <a:gd name="T116" fmla="*/ 1704 w 1932"/>
                  <a:gd name="T117" fmla="*/ 190 h 1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32" h="1971">
                    <a:moveTo>
                      <a:pt x="364" y="1721"/>
                    </a:moveTo>
                    <a:cubicBezTo>
                      <a:pt x="378" y="1735"/>
                      <a:pt x="388" y="1750"/>
                      <a:pt x="394" y="1765"/>
                    </a:cubicBezTo>
                    <a:cubicBezTo>
                      <a:pt x="400" y="1781"/>
                      <a:pt x="403" y="1797"/>
                      <a:pt x="402" y="1814"/>
                    </a:cubicBezTo>
                    <a:cubicBezTo>
                      <a:pt x="401" y="1830"/>
                      <a:pt x="396" y="1847"/>
                      <a:pt x="387" y="1865"/>
                    </a:cubicBezTo>
                    <a:cubicBezTo>
                      <a:pt x="378" y="1882"/>
                      <a:pt x="366" y="1899"/>
                      <a:pt x="349" y="1915"/>
                    </a:cubicBezTo>
                    <a:cubicBezTo>
                      <a:pt x="339" y="1925"/>
                      <a:pt x="329" y="1933"/>
                      <a:pt x="319" y="1940"/>
                    </a:cubicBezTo>
                    <a:cubicBezTo>
                      <a:pt x="309" y="1947"/>
                      <a:pt x="299" y="1953"/>
                      <a:pt x="290" y="1958"/>
                    </a:cubicBezTo>
                    <a:cubicBezTo>
                      <a:pt x="281" y="1962"/>
                      <a:pt x="274" y="1965"/>
                      <a:pt x="267" y="1967"/>
                    </a:cubicBezTo>
                    <a:cubicBezTo>
                      <a:pt x="260" y="1970"/>
                      <a:pt x="255" y="1971"/>
                      <a:pt x="253" y="1971"/>
                    </a:cubicBezTo>
                    <a:cubicBezTo>
                      <a:pt x="251" y="1971"/>
                      <a:pt x="249" y="1971"/>
                      <a:pt x="247" y="1970"/>
                    </a:cubicBezTo>
                    <a:cubicBezTo>
                      <a:pt x="246" y="1970"/>
                      <a:pt x="244" y="1969"/>
                      <a:pt x="242" y="1968"/>
                    </a:cubicBezTo>
                    <a:cubicBezTo>
                      <a:pt x="240" y="1967"/>
                      <a:pt x="238" y="1965"/>
                      <a:pt x="235" y="1963"/>
                    </a:cubicBezTo>
                    <a:cubicBezTo>
                      <a:pt x="233" y="1961"/>
                      <a:pt x="230" y="1959"/>
                      <a:pt x="227" y="1955"/>
                    </a:cubicBezTo>
                    <a:cubicBezTo>
                      <a:pt x="221" y="1950"/>
                      <a:pt x="218" y="1946"/>
                      <a:pt x="217" y="1942"/>
                    </a:cubicBezTo>
                    <a:cubicBezTo>
                      <a:pt x="216" y="1939"/>
                      <a:pt x="216" y="1936"/>
                      <a:pt x="218" y="1934"/>
                    </a:cubicBezTo>
                    <a:cubicBezTo>
                      <a:pt x="220" y="1933"/>
                      <a:pt x="224" y="1931"/>
                      <a:pt x="230" y="1930"/>
                    </a:cubicBezTo>
                    <a:cubicBezTo>
                      <a:pt x="237" y="1928"/>
                      <a:pt x="245" y="1925"/>
                      <a:pt x="254" y="1922"/>
                    </a:cubicBezTo>
                    <a:cubicBezTo>
                      <a:pt x="264" y="1918"/>
                      <a:pt x="274" y="1913"/>
                      <a:pt x="285" y="1907"/>
                    </a:cubicBezTo>
                    <a:cubicBezTo>
                      <a:pt x="296" y="1901"/>
                      <a:pt x="307" y="1892"/>
                      <a:pt x="318" y="1881"/>
                    </a:cubicBezTo>
                    <a:cubicBezTo>
                      <a:pt x="328" y="1871"/>
                      <a:pt x="336" y="1861"/>
                      <a:pt x="341" y="1850"/>
                    </a:cubicBezTo>
                    <a:cubicBezTo>
                      <a:pt x="346" y="1840"/>
                      <a:pt x="349" y="1830"/>
                      <a:pt x="350" y="1819"/>
                    </a:cubicBezTo>
                    <a:cubicBezTo>
                      <a:pt x="350" y="1809"/>
                      <a:pt x="349" y="1800"/>
                      <a:pt x="345" y="1791"/>
                    </a:cubicBezTo>
                    <a:cubicBezTo>
                      <a:pt x="341" y="1781"/>
                      <a:pt x="335" y="1773"/>
                      <a:pt x="328" y="1765"/>
                    </a:cubicBezTo>
                    <a:cubicBezTo>
                      <a:pt x="319" y="1757"/>
                      <a:pt x="310" y="1751"/>
                      <a:pt x="300" y="1748"/>
                    </a:cubicBezTo>
                    <a:cubicBezTo>
                      <a:pt x="290" y="1744"/>
                      <a:pt x="279" y="1744"/>
                      <a:pt x="268" y="1745"/>
                    </a:cubicBezTo>
                    <a:cubicBezTo>
                      <a:pt x="256" y="1747"/>
                      <a:pt x="244" y="1751"/>
                      <a:pt x="232" y="1758"/>
                    </a:cubicBezTo>
                    <a:cubicBezTo>
                      <a:pt x="220" y="1765"/>
                      <a:pt x="208" y="1775"/>
                      <a:pt x="196" y="1787"/>
                    </a:cubicBezTo>
                    <a:lnTo>
                      <a:pt x="167" y="1816"/>
                    </a:lnTo>
                    <a:cubicBezTo>
                      <a:pt x="165" y="1817"/>
                      <a:pt x="164" y="1818"/>
                      <a:pt x="162" y="1819"/>
                    </a:cubicBezTo>
                    <a:cubicBezTo>
                      <a:pt x="161" y="1819"/>
                      <a:pt x="159" y="1820"/>
                      <a:pt x="157" y="1819"/>
                    </a:cubicBezTo>
                    <a:cubicBezTo>
                      <a:pt x="154" y="1819"/>
                      <a:pt x="152" y="1818"/>
                      <a:pt x="150" y="1817"/>
                    </a:cubicBezTo>
                    <a:cubicBezTo>
                      <a:pt x="147" y="1815"/>
                      <a:pt x="144" y="1813"/>
                      <a:pt x="141" y="1810"/>
                    </a:cubicBezTo>
                    <a:cubicBezTo>
                      <a:pt x="138" y="1807"/>
                      <a:pt x="136" y="1804"/>
                      <a:pt x="134" y="1802"/>
                    </a:cubicBezTo>
                    <a:cubicBezTo>
                      <a:pt x="133" y="1799"/>
                      <a:pt x="132" y="1797"/>
                      <a:pt x="132" y="1795"/>
                    </a:cubicBezTo>
                    <a:cubicBezTo>
                      <a:pt x="131" y="1793"/>
                      <a:pt x="132" y="1791"/>
                      <a:pt x="132" y="1790"/>
                    </a:cubicBezTo>
                    <a:cubicBezTo>
                      <a:pt x="133" y="1788"/>
                      <a:pt x="134" y="1787"/>
                      <a:pt x="135" y="1785"/>
                    </a:cubicBezTo>
                    <a:lnTo>
                      <a:pt x="161" y="1759"/>
                    </a:lnTo>
                    <a:cubicBezTo>
                      <a:pt x="171" y="1749"/>
                      <a:pt x="179" y="1739"/>
                      <a:pt x="184" y="1728"/>
                    </a:cubicBezTo>
                    <a:cubicBezTo>
                      <a:pt x="190" y="1718"/>
                      <a:pt x="193" y="1707"/>
                      <a:pt x="193" y="1697"/>
                    </a:cubicBezTo>
                    <a:cubicBezTo>
                      <a:pt x="194" y="1686"/>
                      <a:pt x="192" y="1676"/>
                      <a:pt x="189" y="1666"/>
                    </a:cubicBezTo>
                    <a:cubicBezTo>
                      <a:pt x="185" y="1657"/>
                      <a:pt x="179" y="1647"/>
                      <a:pt x="170" y="1639"/>
                    </a:cubicBezTo>
                    <a:cubicBezTo>
                      <a:pt x="164" y="1633"/>
                      <a:pt x="157" y="1628"/>
                      <a:pt x="150" y="1625"/>
                    </a:cubicBezTo>
                    <a:cubicBezTo>
                      <a:pt x="142" y="1621"/>
                      <a:pt x="134" y="1619"/>
                      <a:pt x="126" y="1619"/>
                    </a:cubicBezTo>
                    <a:cubicBezTo>
                      <a:pt x="118" y="1619"/>
                      <a:pt x="110" y="1621"/>
                      <a:pt x="101" y="1624"/>
                    </a:cubicBezTo>
                    <a:cubicBezTo>
                      <a:pt x="93" y="1628"/>
                      <a:pt x="84" y="1634"/>
                      <a:pt x="76" y="1642"/>
                    </a:cubicBezTo>
                    <a:cubicBezTo>
                      <a:pt x="67" y="1651"/>
                      <a:pt x="61" y="1661"/>
                      <a:pt x="56" y="1671"/>
                    </a:cubicBezTo>
                    <a:cubicBezTo>
                      <a:pt x="51" y="1681"/>
                      <a:pt x="47" y="1690"/>
                      <a:pt x="45" y="1699"/>
                    </a:cubicBezTo>
                    <a:cubicBezTo>
                      <a:pt x="42" y="1708"/>
                      <a:pt x="40" y="1716"/>
                      <a:pt x="39" y="1722"/>
                    </a:cubicBezTo>
                    <a:cubicBezTo>
                      <a:pt x="38" y="1729"/>
                      <a:pt x="36" y="1733"/>
                      <a:pt x="35" y="1734"/>
                    </a:cubicBezTo>
                    <a:cubicBezTo>
                      <a:pt x="34" y="1735"/>
                      <a:pt x="33" y="1736"/>
                      <a:pt x="31" y="1737"/>
                    </a:cubicBezTo>
                    <a:cubicBezTo>
                      <a:pt x="30" y="1737"/>
                      <a:pt x="29" y="1737"/>
                      <a:pt x="27" y="1736"/>
                    </a:cubicBezTo>
                    <a:cubicBezTo>
                      <a:pt x="25" y="1736"/>
                      <a:pt x="23" y="1734"/>
                      <a:pt x="21" y="1733"/>
                    </a:cubicBezTo>
                    <a:cubicBezTo>
                      <a:pt x="19" y="1731"/>
                      <a:pt x="16" y="1728"/>
                      <a:pt x="13" y="1725"/>
                    </a:cubicBezTo>
                    <a:cubicBezTo>
                      <a:pt x="10" y="1723"/>
                      <a:pt x="8" y="1720"/>
                      <a:pt x="7" y="1719"/>
                    </a:cubicBezTo>
                    <a:cubicBezTo>
                      <a:pt x="5" y="1717"/>
                      <a:pt x="4" y="1715"/>
                      <a:pt x="3" y="1713"/>
                    </a:cubicBezTo>
                    <a:cubicBezTo>
                      <a:pt x="2" y="1711"/>
                      <a:pt x="2" y="1710"/>
                      <a:pt x="1" y="1708"/>
                    </a:cubicBezTo>
                    <a:cubicBezTo>
                      <a:pt x="1" y="1706"/>
                      <a:pt x="0" y="1704"/>
                      <a:pt x="0" y="1701"/>
                    </a:cubicBezTo>
                    <a:cubicBezTo>
                      <a:pt x="0" y="1698"/>
                      <a:pt x="1" y="1693"/>
                      <a:pt x="3" y="1686"/>
                    </a:cubicBezTo>
                    <a:cubicBezTo>
                      <a:pt x="5" y="1679"/>
                      <a:pt x="7" y="1670"/>
                      <a:pt x="11" y="1661"/>
                    </a:cubicBezTo>
                    <a:cubicBezTo>
                      <a:pt x="15" y="1652"/>
                      <a:pt x="20" y="1642"/>
                      <a:pt x="27" y="1632"/>
                    </a:cubicBezTo>
                    <a:cubicBezTo>
                      <a:pt x="34" y="1622"/>
                      <a:pt x="42" y="1612"/>
                      <a:pt x="52" y="1602"/>
                    </a:cubicBezTo>
                    <a:cubicBezTo>
                      <a:pt x="65" y="1588"/>
                      <a:pt x="79" y="1578"/>
                      <a:pt x="93" y="1571"/>
                    </a:cubicBezTo>
                    <a:cubicBezTo>
                      <a:pt x="107" y="1564"/>
                      <a:pt x="121" y="1560"/>
                      <a:pt x="134" y="1560"/>
                    </a:cubicBezTo>
                    <a:cubicBezTo>
                      <a:pt x="147" y="1559"/>
                      <a:pt x="160" y="1562"/>
                      <a:pt x="173" y="1567"/>
                    </a:cubicBezTo>
                    <a:cubicBezTo>
                      <a:pt x="185" y="1573"/>
                      <a:pt x="197" y="1581"/>
                      <a:pt x="207" y="1592"/>
                    </a:cubicBezTo>
                    <a:cubicBezTo>
                      <a:pt x="217" y="1601"/>
                      <a:pt x="224" y="1611"/>
                      <a:pt x="230" y="1622"/>
                    </a:cubicBezTo>
                    <a:cubicBezTo>
                      <a:pt x="235" y="1632"/>
                      <a:pt x="239" y="1643"/>
                      <a:pt x="240" y="1654"/>
                    </a:cubicBezTo>
                    <a:cubicBezTo>
                      <a:pt x="242" y="1665"/>
                      <a:pt x="241" y="1676"/>
                      <a:pt x="239" y="1687"/>
                    </a:cubicBezTo>
                    <a:cubicBezTo>
                      <a:pt x="236" y="1698"/>
                      <a:pt x="231" y="1709"/>
                      <a:pt x="224" y="1720"/>
                    </a:cubicBezTo>
                    <a:lnTo>
                      <a:pt x="224" y="1720"/>
                    </a:lnTo>
                    <a:cubicBezTo>
                      <a:pt x="236" y="1711"/>
                      <a:pt x="248" y="1704"/>
                      <a:pt x="260" y="1700"/>
                    </a:cubicBezTo>
                    <a:cubicBezTo>
                      <a:pt x="273" y="1695"/>
                      <a:pt x="285" y="1693"/>
                      <a:pt x="297" y="1693"/>
                    </a:cubicBezTo>
                    <a:cubicBezTo>
                      <a:pt x="310" y="1693"/>
                      <a:pt x="321" y="1696"/>
                      <a:pt x="333" y="1700"/>
                    </a:cubicBezTo>
                    <a:cubicBezTo>
                      <a:pt x="345" y="1705"/>
                      <a:pt x="355" y="1712"/>
                      <a:pt x="364" y="1721"/>
                    </a:cubicBezTo>
                    <a:close/>
                    <a:moveTo>
                      <a:pt x="674" y="1550"/>
                    </a:moveTo>
                    <a:cubicBezTo>
                      <a:pt x="677" y="1553"/>
                      <a:pt x="679" y="1556"/>
                      <a:pt x="681" y="1558"/>
                    </a:cubicBezTo>
                    <a:cubicBezTo>
                      <a:pt x="682" y="1561"/>
                      <a:pt x="683" y="1563"/>
                      <a:pt x="684" y="1565"/>
                    </a:cubicBezTo>
                    <a:cubicBezTo>
                      <a:pt x="684" y="1567"/>
                      <a:pt x="684" y="1568"/>
                      <a:pt x="684" y="1570"/>
                    </a:cubicBezTo>
                    <a:cubicBezTo>
                      <a:pt x="683" y="1572"/>
                      <a:pt x="683" y="1573"/>
                      <a:pt x="682" y="1574"/>
                    </a:cubicBezTo>
                    <a:lnTo>
                      <a:pt x="527" y="1729"/>
                    </a:lnTo>
                    <a:cubicBezTo>
                      <a:pt x="526" y="1730"/>
                      <a:pt x="524" y="1731"/>
                      <a:pt x="523" y="1731"/>
                    </a:cubicBezTo>
                    <a:cubicBezTo>
                      <a:pt x="521" y="1731"/>
                      <a:pt x="520" y="1731"/>
                      <a:pt x="518" y="1731"/>
                    </a:cubicBezTo>
                    <a:cubicBezTo>
                      <a:pt x="516" y="1731"/>
                      <a:pt x="513" y="1730"/>
                      <a:pt x="511" y="1728"/>
                    </a:cubicBezTo>
                    <a:cubicBezTo>
                      <a:pt x="508" y="1727"/>
                      <a:pt x="506" y="1724"/>
                      <a:pt x="503" y="1722"/>
                    </a:cubicBezTo>
                    <a:cubicBezTo>
                      <a:pt x="500" y="1719"/>
                      <a:pt x="498" y="1716"/>
                      <a:pt x="496" y="1714"/>
                    </a:cubicBezTo>
                    <a:cubicBezTo>
                      <a:pt x="495" y="1711"/>
                      <a:pt x="494" y="1709"/>
                      <a:pt x="493" y="1707"/>
                    </a:cubicBezTo>
                    <a:cubicBezTo>
                      <a:pt x="493" y="1705"/>
                      <a:pt x="492" y="1703"/>
                      <a:pt x="493" y="1702"/>
                    </a:cubicBezTo>
                    <a:cubicBezTo>
                      <a:pt x="493" y="1700"/>
                      <a:pt x="494" y="1698"/>
                      <a:pt x="495" y="1697"/>
                    </a:cubicBezTo>
                    <a:lnTo>
                      <a:pt x="557" y="1635"/>
                    </a:lnTo>
                    <a:lnTo>
                      <a:pt x="331" y="1410"/>
                    </a:lnTo>
                    <a:lnTo>
                      <a:pt x="308" y="1501"/>
                    </a:lnTo>
                    <a:cubicBezTo>
                      <a:pt x="307" y="1506"/>
                      <a:pt x="305" y="1509"/>
                      <a:pt x="304" y="1511"/>
                    </a:cubicBezTo>
                    <a:cubicBezTo>
                      <a:pt x="302" y="1513"/>
                      <a:pt x="301" y="1514"/>
                      <a:pt x="299" y="1514"/>
                    </a:cubicBezTo>
                    <a:cubicBezTo>
                      <a:pt x="297" y="1514"/>
                      <a:pt x="294" y="1513"/>
                      <a:pt x="292" y="1511"/>
                    </a:cubicBezTo>
                    <a:cubicBezTo>
                      <a:pt x="289" y="1510"/>
                      <a:pt x="286" y="1507"/>
                      <a:pt x="282" y="1503"/>
                    </a:cubicBezTo>
                    <a:cubicBezTo>
                      <a:pt x="280" y="1501"/>
                      <a:pt x="278" y="1498"/>
                      <a:pt x="276" y="1496"/>
                    </a:cubicBezTo>
                    <a:cubicBezTo>
                      <a:pt x="274" y="1494"/>
                      <a:pt x="273" y="1492"/>
                      <a:pt x="272" y="1491"/>
                    </a:cubicBezTo>
                    <a:cubicBezTo>
                      <a:pt x="272" y="1489"/>
                      <a:pt x="271" y="1487"/>
                      <a:pt x="271" y="1486"/>
                    </a:cubicBezTo>
                    <a:cubicBezTo>
                      <a:pt x="271" y="1484"/>
                      <a:pt x="271" y="1482"/>
                      <a:pt x="272" y="1479"/>
                    </a:cubicBezTo>
                    <a:lnTo>
                      <a:pt x="296" y="1367"/>
                    </a:lnTo>
                    <a:cubicBezTo>
                      <a:pt x="296" y="1366"/>
                      <a:pt x="297" y="1365"/>
                      <a:pt x="297" y="1364"/>
                    </a:cubicBezTo>
                    <a:cubicBezTo>
                      <a:pt x="298" y="1363"/>
                      <a:pt x="299" y="1361"/>
                      <a:pt x="300" y="1360"/>
                    </a:cubicBezTo>
                    <a:cubicBezTo>
                      <a:pt x="301" y="1358"/>
                      <a:pt x="302" y="1356"/>
                      <a:pt x="304" y="1354"/>
                    </a:cubicBezTo>
                    <a:cubicBezTo>
                      <a:pt x="306" y="1352"/>
                      <a:pt x="308" y="1350"/>
                      <a:pt x="311" y="1347"/>
                    </a:cubicBezTo>
                    <a:cubicBezTo>
                      <a:pt x="315" y="1343"/>
                      <a:pt x="318" y="1341"/>
                      <a:pt x="321" y="1338"/>
                    </a:cubicBezTo>
                    <a:cubicBezTo>
                      <a:pt x="323" y="1336"/>
                      <a:pt x="326" y="1335"/>
                      <a:pt x="328" y="1334"/>
                    </a:cubicBezTo>
                    <a:cubicBezTo>
                      <a:pt x="329" y="1333"/>
                      <a:pt x="331" y="1333"/>
                      <a:pt x="332" y="1333"/>
                    </a:cubicBezTo>
                    <a:cubicBezTo>
                      <a:pt x="334" y="1334"/>
                      <a:pt x="335" y="1334"/>
                      <a:pt x="336" y="1335"/>
                    </a:cubicBezTo>
                    <a:lnTo>
                      <a:pt x="596" y="1596"/>
                    </a:lnTo>
                    <a:lnTo>
                      <a:pt x="650" y="1542"/>
                    </a:lnTo>
                    <a:cubicBezTo>
                      <a:pt x="651" y="1541"/>
                      <a:pt x="653" y="1540"/>
                      <a:pt x="654" y="1540"/>
                    </a:cubicBezTo>
                    <a:cubicBezTo>
                      <a:pt x="656" y="1539"/>
                      <a:pt x="658" y="1540"/>
                      <a:pt x="660" y="1540"/>
                    </a:cubicBezTo>
                    <a:cubicBezTo>
                      <a:pt x="662" y="1541"/>
                      <a:pt x="664" y="1542"/>
                      <a:pt x="667" y="1544"/>
                    </a:cubicBezTo>
                    <a:cubicBezTo>
                      <a:pt x="669" y="1545"/>
                      <a:pt x="672" y="1547"/>
                      <a:pt x="674" y="1550"/>
                    </a:cubicBezTo>
                    <a:close/>
                    <a:moveTo>
                      <a:pt x="915" y="1306"/>
                    </a:moveTo>
                    <a:cubicBezTo>
                      <a:pt x="918" y="1309"/>
                      <a:pt x="920" y="1311"/>
                      <a:pt x="922" y="1314"/>
                    </a:cubicBezTo>
                    <a:cubicBezTo>
                      <a:pt x="924" y="1317"/>
                      <a:pt x="925" y="1319"/>
                      <a:pt x="926" y="1321"/>
                    </a:cubicBezTo>
                    <a:cubicBezTo>
                      <a:pt x="927" y="1323"/>
                      <a:pt x="927" y="1325"/>
                      <a:pt x="926" y="1327"/>
                    </a:cubicBezTo>
                    <a:cubicBezTo>
                      <a:pt x="926" y="1329"/>
                      <a:pt x="925" y="1330"/>
                      <a:pt x="924" y="1332"/>
                    </a:cubicBezTo>
                    <a:lnTo>
                      <a:pt x="760" y="1496"/>
                    </a:lnTo>
                    <a:cubicBezTo>
                      <a:pt x="758" y="1498"/>
                      <a:pt x="756" y="1499"/>
                      <a:pt x="753" y="1501"/>
                    </a:cubicBezTo>
                    <a:cubicBezTo>
                      <a:pt x="751" y="1502"/>
                      <a:pt x="749" y="1502"/>
                      <a:pt x="747" y="1502"/>
                    </a:cubicBezTo>
                    <a:cubicBezTo>
                      <a:pt x="744" y="1502"/>
                      <a:pt x="742" y="1501"/>
                      <a:pt x="739" y="1499"/>
                    </a:cubicBezTo>
                    <a:cubicBezTo>
                      <a:pt x="736" y="1498"/>
                      <a:pt x="733" y="1495"/>
                      <a:pt x="730" y="1492"/>
                    </a:cubicBezTo>
                    <a:cubicBezTo>
                      <a:pt x="726" y="1489"/>
                      <a:pt x="724" y="1486"/>
                      <a:pt x="722" y="1483"/>
                    </a:cubicBezTo>
                    <a:cubicBezTo>
                      <a:pt x="720" y="1481"/>
                      <a:pt x="718" y="1478"/>
                      <a:pt x="717" y="1476"/>
                    </a:cubicBezTo>
                    <a:cubicBezTo>
                      <a:pt x="716" y="1473"/>
                      <a:pt x="716" y="1470"/>
                      <a:pt x="715" y="1467"/>
                    </a:cubicBezTo>
                    <a:cubicBezTo>
                      <a:pt x="714" y="1464"/>
                      <a:pt x="714" y="1461"/>
                      <a:pt x="714" y="1457"/>
                    </a:cubicBezTo>
                    <a:lnTo>
                      <a:pt x="712" y="1337"/>
                    </a:lnTo>
                    <a:cubicBezTo>
                      <a:pt x="712" y="1309"/>
                      <a:pt x="710" y="1286"/>
                      <a:pt x="707" y="1266"/>
                    </a:cubicBezTo>
                    <a:cubicBezTo>
                      <a:pt x="705" y="1247"/>
                      <a:pt x="701" y="1230"/>
                      <a:pt x="696" y="1216"/>
                    </a:cubicBezTo>
                    <a:cubicBezTo>
                      <a:pt x="691" y="1203"/>
                      <a:pt x="686" y="1192"/>
                      <a:pt x="680" y="1183"/>
                    </a:cubicBezTo>
                    <a:cubicBezTo>
                      <a:pt x="674" y="1174"/>
                      <a:pt x="668" y="1166"/>
                      <a:pt x="661" y="1159"/>
                    </a:cubicBezTo>
                    <a:cubicBezTo>
                      <a:pt x="654" y="1153"/>
                      <a:pt x="647" y="1148"/>
                      <a:pt x="639" y="1144"/>
                    </a:cubicBezTo>
                    <a:cubicBezTo>
                      <a:pt x="631" y="1140"/>
                      <a:pt x="623" y="1138"/>
                      <a:pt x="614" y="1138"/>
                    </a:cubicBezTo>
                    <a:cubicBezTo>
                      <a:pt x="605" y="1138"/>
                      <a:pt x="597" y="1140"/>
                      <a:pt x="588" y="1143"/>
                    </a:cubicBezTo>
                    <a:cubicBezTo>
                      <a:pt x="579" y="1147"/>
                      <a:pt x="570" y="1153"/>
                      <a:pt x="562" y="1161"/>
                    </a:cubicBezTo>
                    <a:cubicBezTo>
                      <a:pt x="552" y="1171"/>
                      <a:pt x="545" y="1181"/>
                      <a:pt x="540" y="1191"/>
                    </a:cubicBezTo>
                    <a:cubicBezTo>
                      <a:pt x="535" y="1201"/>
                      <a:pt x="531" y="1211"/>
                      <a:pt x="528" y="1220"/>
                    </a:cubicBezTo>
                    <a:cubicBezTo>
                      <a:pt x="526" y="1228"/>
                      <a:pt x="524" y="1236"/>
                      <a:pt x="522" y="1242"/>
                    </a:cubicBezTo>
                    <a:cubicBezTo>
                      <a:pt x="521" y="1249"/>
                      <a:pt x="520" y="1253"/>
                      <a:pt x="518" y="1255"/>
                    </a:cubicBezTo>
                    <a:cubicBezTo>
                      <a:pt x="517" y="1256"/>
                      <a:pt x="515" y="1257"/>
                      <a:pt x="514" y="1257"/>
                    </a:cubicBezTo>
                    <a:cubicBezTo>
                      <a:pt x="512" y="1257"/>
                      <a:pt x="511" y="1257"/>
                      <a:pt x="509" y="1256"/>
                    </a:cubicBezTo>
                    <a:cubicBezTo>
                      <a:pt x="507" y="1255"/>
                      <a:pt x="505" y="1254"/>
                      <a:pt x="502" y="1252"/>
                    </a:cubicBezTo>
                    <a:cubicBezTo>
                      <a:pt x="499" y="1250"/>
                      <a:pt x="496" y="1247"/>
                      <a:pt x="493" y="1244"/>
                    </a:cubicBezTo>
                    <a:cubicBezTo>
                      <a:pt x="491" y="1242"/>
                      <a:pt x="489" y="1240"/>
                      <a:pt x="487" y="1238"/>
                    </a:cubicBezTo>
                    <a:cubicBezTo>
                      <a:pt x="486" y="1236"/>
                      <a:pt x="485" y="1234"/>
                      <a:pt x="484" y="1233"/>
                    </a:cubicBezTo>
                    <a:cubicBezTo>
                      <a:pt x="483" y="1231"/>
                      <a:pt x="482" y="1230"/>
                      <a:pt x="482" y="1228"/>
                    </a:cubicBezTo>
                    <a:cubicBezTo>
                      <a:pt x="481" y="1226"/>
                      <a:pt x="481" y="1224"/>
                      <a:pt x="482" y="1220"/>
                    </a:cubicBezTo>
                    <a:cubicBezTo>
                      <a:pt x="482" y="1217"/>
                      <a:pt x="483" y="1211"/>
                      <a:pt x="485" y="1204"/>
                    </a:cubicBezTo>
                    <a:cubicBezTo>
                      <a:pt x="486" y="1197"/>
                      <a:pt x="489" y="1189"/>
                      <a:pt x="493" y="1179"/>
                    </a:cubicBezTo>
                    <a:cubicBezTo>
                      <a:pt x="498" y="1170"/>
                      <a:pt x="503" y="1160"/>
                      <a:pt x="509" y="1150"/>
                    </a:cubicBezTo>
                    <a:cubicBezTo>
                      <a:pt x="515" y="1140"/>
                      <a:pt x="523" y="1130"/>
                      <a:pt x="532" y="1121"/>
                    </a:cubicBezTo>
                    <a:cubicBezTo>
                      <a:pt x="547" y="1107"/>
                      <a:pt x="561" y="1096"/>
                      <a:pt x="576" y="1090"/>
                    </a:cubicBezTo>
                    <a:cubicBezTo>
                      <a:pt x="591" y="1083"/>
                      <a:pt x="605" y="1080"/>
                      <a:pt x="619" y="1079"/>
                    </a:cubicBezTo>
                    <a:cubicBezTo>
                      <a:pt x="634" y="1079"/>
                      <a:pt x="647" y="1082"/>
                      <a:pt x="660" y="1088"/>
                    </a:cubicBezTo>
                    <a:cubicBezTo>
                      <a:pt x="673" y="1094"/>
                      <a:pt x="684" y="1102"/>
                      <a:pt x="695" y="1113"/>
                    </a:cubicBezTo>
                    <a:cubicBezTo>
                      <a:pt x="704" y="1122"/>
                      <a:pt x="713" y="1132"/>
                      <a:pt x="721" y="1143"/>
                    </a:cubicBezTo>
                    <a:cubicBezTo>
                      <a:pt x="728" y="1155"/>
                      <a:pt x="735" y="1168"/>
                      <a:pt x="741" y="1185"/>
                    </a:cubicBezTo>
                    <a:cubicBezTo>
                      <a:pt x="746" y="1201"/>
                      <a:pt x="750" y="1221"/>
                      <a:pt x="754" y="1245"/>
                    </a:cubicBezTo>
                    <a:cubicBezTo>
                      <a:pt x="757" y="1268"/>
                      <a:pt x="758" y="1297"/>
                      <a:pt x="759" y="1332"/>
                    </a:cubicBezTo>
                    <a:lnTo>
                      <a:pt x="761" y="1428"/>
                    </a:lnTo>
                    <a:lnTo>
                      <a:pt x="890" y="1299"/>
                    </a:lnTo>
                    <a:cubicBezTo>
                      <a:pt x="891" y="1297"/>
                      <a:pt x="893" y="1296"/>
                      <a:pt x="895" y="1296"/>
                    </a:cubicBezTo>
                    <a:cubicBezTo>
                      <a:pt x="896" y="1296"/>
                      <a:pt x="898" y="1296"/>
                      <a:pt x="901" y="1296"/>
                    </a:cubicBezTo>
                    <a:cubicBezTo>
                      <a:pt x="903" y="1297"/>
                      <a:pt x="905" y="1298"/>
                      <a:pt x="908" y="1299"/>
                    </a:cubicBezTo>
                    <a:cubicBezTo>
                      <a:pt x="910" y="1301"/>
                      <a:pt x="913" y="1303"/>
                      <a:pt x="915" y="1306"/>
                    </a:cubicBezTo>
                    <a:close/>
                    <a:moveTo>
                      <a:pt x="1073" y="991"/>
                    </a:moveTo>
                    <a:cubicBezTo>
                      <a:pt x="1089" y="1007"/>
                      <a:pt x="1101" y="1024"/>
                      <a:pt x="1108" y="1042"/>
                    </a:cubicBezTo>
                    <a:cubicBezTo>
                      <a:pt x="1115" y="1060"/>
                      <a:pt x="1118" y="1078"/>
                      <a:pt x="1116" y="1096"/>
                    </a:cubicBezTo>
                    <a:cubicBezTo>
                      <a:pt x="1115" y="1114"/>
                      <a:pt x="1110" y="1132"/>
                      <a:pt x="1101" y="1150"/>
                    </a:cubicBezTo>
                    <a:cubicBezTo>
                      <a:pt x="1092" y="1168"/>
                      <a:pt x="1079" y="1185"/>
                      <a:pt x="1062" y="1202"/>
                    </a:cubicBezTo>
                    <a:cubicBezTo>
                      <a:pt x="1053" y="1211"/>
                      <a:pt x="1044" y="1219"/>
                      <a:pt x="1034" y="1226"/>
                    </a:cubicBezTo>
                    <a:cubicBezTo>
                      <a:pt x="1025" y="1233"/>
                      <a:pt x="1016" y="1239"/>
                      <a:pt x="1007" y="1243"/>
                    </a:cubicBezTo>
                    <a:cubicBezTo>
                      <a:pt x="999" y="1248"/>
                      <a:pt x="992" y="1251"/>
                      <a:pt x="986" y="1254"/>
                    </a:cubicBezTo>
                    <a:cubicBezTo>
                      <a:pt x="980" y="1256"/>
                      <a:pt x="976" y="1257"/>
                      <a:pt x="974" y="1257"/>
                    </a:cubicBezTo>
                    <a:cubicBezTo>
                      <a:pt x="971" y="1257"/>
                      <a:pt x="970" y="1257"/>
                      <a:pt x="968" y="1257"/>
                    </a:cubicBezTo>
                    <a:cubicBezTo>
                      <a:pt x="967" y="1256"/>
                      <a:pt x="965" y="1255"/>
                      <a:pt x="964" y="1254"/>
                    </a:cubicBezTo>
                    <a:cubicBezTo>
                      <a:pt x="962" y="1254"/>
                      <a:pt x="960" y="1252"/>
                      <a:pt x="958" y="1250"/>
                    </a:cubicBezTo>
                    <a:cubicBezTo>
                      <a:pt x="956" y="1248"/>
                      <a:pt x="953" y="1246"/>
                      <a:pt x="951" y="1243"/>
                    </a:cubicBezTo>
                    <a:cubicBezTo>
                      <a:pt x="948" y="1241"/>
                      <a:pt x="946" y="1238"/>
                      <a:pt x="944" y="1236"/>
                    </a:cubicBezTo>
                    <a:cubicBezTo>
                      <a:pt x="942" y="1234"/>
                      <a:pt x="941" y="1232"/>
                      <a:pt x="940" y="1230"/>
                    </a:cubicBezTo>
                    <a:cubicBezTo>
                      <a:pt x="940" y="1228"/>
                      <a:pt x="939" y="1226"/>
                      <a:pt x="940" y="1225"/>
                    </a:cubicBezTo>
                    <a:cubicBezTo>
                      <a:pt x="940" y="1223"/>
                      <a:pt x="940" y="1222"/>
                      <a:pt x="941" y="1221"/>
                    </a:cubicBezTo>
                    <a:cubicBezTo>
                      <a:pt x="943" y="1219"/>
                      <a:pt x="946" y="1218"/>
                      <a:pt x="951" y="1217"/>
                    </a:cubicBezTo>
                    <a:cubicBezTo>
                      <a:pt x="957" y="1215"/>
                      <a:pt x="963" y="1213"/>
                      <a:pt x="971" y="1210"/>
                    </a:cubicBezTo>
                    <a:cubicBezTo>
                      <a:pt x="978" y="1207"/>
                      <a:pt x="987" y="1202"/>
                      <a:pt x="997" y="1196"/>
                    </a:cubicBezTo>
                    <a:cubicBezTo>
                      <a:pt x="1007" y="1190"/>
                      <a:pt x="1018" y="1182"/>
                      <a:pt x="1029" y="1171"/>
                    </a:cubicBezTo>
                    <a:cubicBezTo>
                      <a:pt x="1039" y="1160"/>
                      <a:pt x="1047" y="1150"/>
                      <a:pt x="1053" y="1139"/>
                    </a:cubicBezTo>
                    <a:cubicBezTo>
                      <a:pt x="1059" y="1128"/>
                      <a:pt x="1063" y="1116"/>
                      <a:pt x="1064" y="1105"/>
                    </a:cubicBezTo>
                    <a:cubicBezTo>
                      <a:pt x="1065" y="1094"/>
                      <a:pt x="1063" y="1082"/>
                      <a:pt x="1059" y="1071"/>
                    </a:cubicBezTo>
                    <a:cubicBezTo>
                      <a:pt x="1054" y="1060"/>
                      <a:pt x="1047" y="1048"/>
                      <a:pt x="1035" y="1037"/>
                    </a:cubicBezTo>
                    <a:cubicBezTo>
                      <a:pt x="1026" y="1027"/>
                      <a:pt x="1016" y="1021"/>
                      <a:pt x="1006" y="1016"/>
                    </a:cubicBezTo>
                    <a:cubicBezTo>
                      <a:pt x="995" y="1012"/>
                      <a:pt x="985" y="1011"/>
                      <a:pt x="974" y="1012"/>
                    </a:cubicBezTo>
                    <a:cubicBezTo>
                      <a:pt x="963" y="1013"/>
                      <a:pt x="951" y="1018"/>
                      <a:pt x="940" y="1025"/>
                    </a:cubicBezTo>
                    <a:cubicBezTo>
                      <a:pt x="928" y="1032"/>
                      <a:pt x="915" y="1042"/>
                      <a:pt x="902" y="1055"/>
                    </a:cubicBezTo>
                    <a:cubicBezTo>
                      <a:pt x="893" y="1064"/>
                      <a:pt x="885" y="1073"/>
                      <a:pt x="879" y="1080"/>
                    </a:cubicBezTo>
                    <a:cubicBezTo>
                      <a:pt x="874" y="1088"/>
                      <a:pt x="868" y="1095"/>
                      <a:pt x="862" y="1101"/>
                    </a:cubicBezTo>
                    <a:cubicBezTo>
                      <a:pt x="858" y="1105"/>
                      <a:pt x="854" y="1107"/>
                      <a:pt x="850" y="1107"/>
                    </a:cubicBezTo>
                    <a:cubicBezTo>
                      <a:pt x="846" y="1107"/>
                      <a:pt x="841" y="1104"/>
                      <a:pt x="836" y="1098"/>
                    </a:cubicBezTo>
                    <a:lnTo>
                      <a:pt x="715" y="977"/>
                    </a:lnTo>
                    <a:cubicBezTo>
                      <a:pt x="710" y="972"/>
                      <a:pt x="707" y="967"/>
                      <a:pt x="707" y="962"/>
                    </a:cubicBezTo>
                    <a:cubicBezTo>
                      <a:pt x="707" y="958"/>
                      <a:pt x="709" y="953"/>
                      <a:pt x="714" y="949"/>
                    </a:cubicBezTo>
                    <a:lnTo>
                      <a:pt x="845" y="817"/>
                    </a:lnTo>
                    <a:cubicBezTo>
                      <a:pt x="846" y="816"/>
                      <a:pt x="848" y="815"/>
                      <a:pt x="850" y="815"/>
                    </a:cubicBezTo>
                    <a:cubicBezTo>
                      <a:pt x="851" y="814"/>
                      <a:pt x="853" y="814"/>
                      <a:pt x="855" y="815"/>
                    </a:cubicBezTo>
                    <a:cubicBezTo>
                      <a:pt x="858" y="816"/>
                      <a:pt x="860" y="817"/>
                      <a:pt x="862" y="819"/>
                    </a:cubicBezTo>
                    <a:cubicBezTo>
                      <a:pt x="865" y="820"/>
                      <a:pt x="868" y="823"/>
                      <a:pt x="871" y="826"/>
                    </a:cubicBezTo>
                    <a:cubicBezTo>
                      <a:pt x="876" y="831"/>
                      <a:pt x="880" y="836"/>
                      <a:pt x="881" y="841"/>
                    </a:cubicBezTo>
                    <a:cubicBezTo>
                      <a:pt x="883" y="845"/>
                      <a:pt x="882" y="849"/>
                      <a:pt x="880" y="851"/>
                    </a:cubicBezTo>
                    <a:lnTo>
                      <a:pt x="774" y="957"/>
                    </a:lnTo>
                    <a:lnTo>
                      <a:pt x="857" y="1041"/>
                    </a:lnTo>
                    <a:cubicBezTo>
                      <a:pt x="861" y="1035"/>
                      <a:pt x="866" y="1029"/>
                      <a:pt x="871" y="1023"/>
                    </a:cubicBezTo>
                    <a:cubicBezTo>
                      <a:pt x="877" y="1018"/>
                      <a:pt x="883" y="1012"/>
                      <a:pt x="890" y="1004"/>
                    </a:cubicBezTo>
                    <a:cubicBezTo>
                      <a:pt x="906" y="988"/>
                      <a:pt x="922" y="976"/>
                      <a:pt x="939" y="968"/>
                    </a:cubicBezTo>
                    <a:cubicBezTo>
                      <a:pt x="955" y="960"/>
                      <a:pt x="971" y="955"/>
                      <a:pt x="986" y="954"/>
                    </a:cubicBezTo>
                    <a:cubicBezTo>
                      <a:pt x="1002" y="954"/>
                      <a:pt x="1017" y="956"/>
                      <a:pt x="1032" y="963"/>
                    </a:cubicBezTo>
                    <a:cubicBezTo>
                      <a:pt x="1047" y="969"/>
                      <a:pt x="1060" y="979"/>
                      <a:pt x="1073" y="991"/>
                    </a:cubicBezTo>
                    <a:close/>
                    <a:moveTo>
                      <a:pt x="1311" y="754"/>
                    </a:moveTo>
                    <a:cubicBezTo>
                      <a:pt x="1327" y="770"/>
                      <a:pt x="1338" y="787"/>
                      <a:pt x="1345" y="804"/>
                    </a:cubicBezTo>
                    <a:cubicBezTo>
                      <a:pt x="1352" y="822"/>
                      <a:pt x="1355" y="840"/>
                      <a:pt x="1354" y="858"/>
                    </a:cubicBezTo>
                    <a:cubicBezTo>
                      <a:pt x="1353" y="877"/>
                      <a:pt x="1347" y="895"/>
                      <a:pt x="1338" y="913"/>
                    </a:cubicBezTo>
                    <a:cubicBezTo>
                      <a:pt x="1329" y="931"/>
                      <a:pt x="1316" y="948"/>
                      <a:pt x="1300" y="964"/>
                    </a:cubicBezTo>
                    <a:cubicBezTo>
                      <a:pt x="1291" y="974"/>
                      <a:pt x="1281" y="982"/>
                      <a:pt x="1272" y="989"/>
                    </a:cubicBezTo>
                    <a:cubicBezTo>
                      <a:pt x="1262" y="996"/>
                      <a:pt x="1253" y="1001"/>
                      <a:pt x="1245" y="1006"/>
                    </a:cubicBezTo>
                    <a:cubicBezTo>
                      <a:pt x="1237" y="1010"/>
                      <a:pt x="1229" y="1014"/>
                      <a:pt x="1224" y="1016"/>
                    </a:cubicBezTo>
                    <a:cubicBezTo>
                      <a:pt x="1218" y="1018"/>
                      <a:pt x="1213" y="1019"/>
                      <a:pt x="1211" y="1020"/>
                    </a:cubicBezTo>
                    <a:cubicBezTo>
                      <a:pt x="1209" y="1020"/>
                      <a:pt x="1207" y="1019"/>
                      <a:pt x="1206" y="1019"/>
                    </a:cubicBezTo>
                    <a:cubicBezTo>
                      <a:pt x="1205" y="1018"/>
                      <a:pt x="1203" y="1018"/>
                      <a:pt x="1201" y="1017"/>
                    </a:cubicBezTo>
                    <a:cubicBezTo>
                      <a:pt x="1200" y="1016"/>
                      <a:pt x="1198" y="1015"/>
                      <a:pt x="1196" y="1013"/>
                    </a:cubicBezTo>
                    <a:cubicBezTo>
                      <a:pt x="1193" y="1011"/>
                      <a:pt x="1191" y="1009"/>
                      <a:pt x="1188" y="1006"/>
                    </a:cubicBezTo>
                    <a:cubicBezTo>
                      <a:pt x="1186" y="1003"/>
                      <a:pt x="1183" y="1001"/>
                      <a:pt x="1182" y="999"/>
                    </a:cubicBezTo>
                    <a:cubicBezTo>
                      <a:pt x="1180" y="996"/>
                      <a:pt x="1178" y="994"/>
                      <a:pt x="1178" y="992"/>
                    </a:cubicBezTo>
                    <a:cubicBezTo>
                      <a:pt x="1177" y="990"/>
                      <a:pt x="1177" y="989"/>
                      <a:pt x="1177" y="987"/>
                    </a:cubicBezTo>
                    <a:cubicBezTo>
                      <a:pt x="1177" y="986"/>
                      <a:pt x="1178" y="984"/>
                      <a:pt x="1179" y="983"/>
                    </a:cubicBezTo>
                    <a:cubicBezTo>
                      <a:pt x="1181" y="982"/>
                      <a:pt x="1184" y="980"/>
                      <a:pt x="1189" y="979"/>
                    </a:cubicBezTo>
                    <a:cubicBezTo>
                      <a:pt x="1194" y="978"/>
                      <a:pt x="1201" y="976"/>
                      <a:pt x="1208" y="972"/>
                    </a:cubicBezTo>
                    <a:cubicBezTo>
                      <a:pt x="1216" y="969"/>
                      <a:pt x="1225" y="965"/>
                      <a:pt x="1235" y="959"/>
                    </a:cubicBezTo>
                    <a:cubicBezTo>
                      <a:pt x="1245" y="952"/>
                      <a:pt x="1255" y="944"/>
                      <a:pt x="1266" y="933"/>
                    </a:cubicBezTo>
                    <a:cubicBezTo>
                      <a:pt x="1276" y="923"/>
                      <a:pt x="1285" y="912"/>
                      <a:pt x="1291" y="901"/>
                    </a:cubicBezTo>
                    <a:cubicBezTo>
                      <a:pt x="1297" y="890"/>
                      <a:pt x="1300" y="879"/>
                      <a:pt x="1301" y="868"/>
                    </a:cubicBezTo>
                    <a:cubicBezTo>
                      <a:pt x="1302" y="856"/>
                      <a:pt x="1301" y="845"/>
                      <a:pt x="1296" y="833"/>
                    </a:cubicBezTo>
                    <a:cubicBezTo>
                      <a:pt x="1292" y="822"/>
                      <a:pt x="1284" y="811"/>
                      <a:pt x="1273" y="799"/>
                    </a:cubicBezTo>
                    <a:cubicBezTo>
                      <a:pt x="1263" y="790"/>
                      <a:pt x="1253" y="783"/>
                      <a:pt x="1243" y="779"/>
                    </a:cubicBezTo>
                    <a:cubicBezTo>
                      <a:pt x="1233" y="774"/>
                      <a:pt x="1222" y="773"/>
                      <a:pt x="1211" y="774"/>
                    </a:cubicBezTo>
                    <a:cubicBezTo>
                      <a:pt x="1200" y="776"/>
                      <a:pt x="1189" y="780"/>
                      <a:pt x="1177" y="787"/>
                    </a:cubicBezTo>
                    <a:cubicBezTo>
                      <a:pt x="1165" y="794"/>
                      <a:pt x="1153" y="804"/>
                      <a:pt x="1140" y="817"/>
                    </a:cubicBezTo>
                    <a:cubicBezTo>
                      <a:pt x="1130" y="827"/>
                      <a:pt x="1123" y="835"/>
                      <a:pt x="1117" y="843"/>
                    </a:cubicBezTo>
                    <a:cubicBezTo>
                      <a:pt x="1111" y="850"/>
                      <a:pt x="1105" y="857"/>
                      <a:pt x="1100" y="863"/>
                    </a:cubicBezTo>
                    <a:cubicBezTo>
                      <a:pt x="1095" y="867"/>
                      <a:pt x="1091" y="869"/>
                      <a:pt x="1087" y="869"/>
                    </a:cubicBezTo>
                    <a:cubicBezTo>
                      <a:pt x="1084" y="869"/>
                      <a:pt x="1079" y="866"/>
                      <a:pt x="1073" y="861"/>
                    </a:cubicBezTo>
                    <a:lnTo>
                      <a:pt x="952" y="740"/>
                    </a:lnTo>
                    <a:cubicBezTo>
                      <a:pt x="947" y="735"/>
                      <a:pt x="945" y="730"/>
                      <a:pt x="945" y="725"/>
                    </a:cubicBezTo>
                    <a:cubicBezTo>
                      <a:pt x="945" y="720"/>
                      <a:pt x="947" y="715"/>
                      <a:pt x="951" y="711"/>
                    </a:cubicBezTo>
                    <a:lnTo>
                      <a:pt x="1083" y="580"/>
                    </a:lnTo>
                    <a:cubicBezTo>
                      <a:pt x="1084" y="578"/>
                      <a:pt x="1085" y="578"/>
                      <a:pt x="1087" y="577"/>
                    </a:cubicBezTo>
                    <a:cubicBezTo>
                      <a:pt x="1089" y="577"/>
                      <a:pt x="1091" y="577"/>
                      <a:pt x="1093" y="577"/>
                    </a:cubicBezTo>
                    <a:cubicBezTo>
                      <a:pt x="1095" y="578"/>
                      <a:pt x="1098" y="579"/>
                      <a:pt x="1100" y="581"/>
                    </a:cubicBezTo>
                    <a:cubicBezTo>
                      <a:pt x="1103" y="583"/>
                      <a:pt x="1105" y="585"/>
                      <a:pt x="1108" y="588"/>
                    </a:cubicBezTo>
                    <a:cubicBezTo>
                      <a:pt x="1114" y="593"/>
                      <a:pt x="1117" y="598"/>
                      <a:pt x="1119" y="603"/>
                    </a:cubicBezTo>
                    <a:cubicBezTo>
                      <a:pt x="1120" y="607"/>
                      <a:pt x="1120" y="611"/>
                      <a:pt x="1117" y="614"/>
                    </a:cubicBezTo>
                    <a:lnTo>
                      <a:pt x="1011" y="720"/>
                    </a:lnTo>
                    <a:lnTo>
                      <a:pt x="1094" y="803"/>
                    </a:lnTo>
                    <a:cubicBezTo>
                      <a:pt x="1099" y="797"/>
                      <a:pt x="1104" y="791"/>
                      <a:pt x="1109" y="786"/>
                    </a:cubicBezTo>
                    <a:cubicBezTo>
                      <a:pt x="1114" y="780"/>
                      <a:pt x="1120" y="774"/>
                      <a:pt x="1127" y="767"/>
                    </a:cubicBezTo>
                    <a:cubicBezTo>
                      <a:pt x="1144" y="751"/>
                      <a:pt x="1160" y="738"/>
                      <a:pt x="1176" y="730"/>
                    </a:cubicBezTo>
                    <a:cubicBezTo>
                      <a:pt x="1193" y="722"/>
                      <a:pt x="1208" y="717"/>
                      <a:pt x="1224" y="717"/>
                    </a:cubicBezTo>
                    <a:cubicBezTo>
                      <a:pt x="1240" y="716"/>
                      <a:pt x="1255" y="719"/>
                      <a:pt x="1270" y="725"/>
                    </a:cubicBezTo>
                    <a:cubicBezTo>
                      <a:pt x="1284" y="731"/>
                      <a:pt x="1298" y="741"/>
                      <a:pt x="1311" y="754"/>
                    </a:cubicBezTo>
                    <a:close/>
                    <a:moveTo>
                      <a:pt x="1729" y="494"/>
                    </a:moveTo>
                    <a:cubicBezTo>
                      <a:pt x="1732" y="497"/>
                      <a:pt x="1734" y="499"/>
                      <a:pt x="1736" y="502"/>
                    </a:cubicBezTo>
                    <a:cubicBezTo>
                      <a:pt x="1738" y="504"/>
                      <a:pt x="1739" y="506"/>
                      <a:pt x="1739" y="508"/>
                    </a:cubicBezTo>
                    <a:cubicBezTo>
                      <a:pt x="1740" y="510"/>
                      <a:pt x="1740" y="512"/>
                      <a:pt x="1740" y="514"/>
                    </a:cubicBezTo>
                    <a:cubicBezTo>
                      <a:pt x="1739" y="516"/>
                      <a:pt x="1739" y="517"/>
                      <a:pt x="1737" y="518"/>
                    </a:cubicBezTo>
                    <a:lnTo>
                      <a:pt x="1595" y="661"/>
                    </a:lnTo>
                    <a:cubicBezTo>
                      <a:pt x="1591" y="664"/>
                      <a:pt x="1587" y="666"/>
                      <a:pt x="1581" y="667"/>
                    </a:cubicBezTo>
                    <a:cubicBezTo>
                      <a:pt x="1576" y="668"/>
                      <a:pt x="1570" y="665"/>
                      <a:pt x="1564" y="659"/>
                    </a:cubicBezTo>
                    <a:lnTo>
                      <a:pt x="1300" y="395"/>
                    </a:lnTo>
                    <a:cubicBezTo>
                      <a:pt x="1294" y="389"/>
                      <a:pt x="1291" y="383"/>
                      <a:pt x="1292" y="377"/>
                    </a:cubicBezTo>
                    <a:cubicBezTo>
                      <a:pt x="1293" y="372"/>
                      <a:pt x="1295" y="367"/>
                      <a:pt x="1298" y="364"/>
                    </a:cubicBezTo>
                    <a:lnTo>
                      <a:pt x="1439" y="223"/>
                    </a:lnTo>
                    <a:cubicBezTo>
                      <a:pt x="1440" y="222"/>
                      <a:pt x="1442" y="221"/>
                      <a:pt x="1443" y="221"/>
                    </a:cubicBezTo>
                    <a:cubicBezTo>
                      <a:pt x="1445" y="220"/>
                      <a:pt x="1447" y="221"/>
                      <a:pt x="1449" y="221"/>
                    </a:cubicBezTo>
                    <a:cubicBezTo>
                      <a:pt x="1451" y="222"/>
                      <a:pt x="1453" y="223"/>
                      <a:pt x="1455" y="225"/>
                    </a:cubicBezTo>
                    <a:cubicBezTo>
                      <a:pt x="1458" y="227"/>
                      <a:pt x="1461" y="229"/>
                      <a:pt x="1464" y="232"/>
                    </a:cubicBezTo>
                    <a:cubicBezTo>
                      <a:pt x="1466" y="235"/>
                      <a:pt x="1469" y="237"/>
                      <a:pt x="1470" y="240"/>
                    </a:cubicBezTo>
                    <a:cubicBezTo>
                      <a:pt x="1472" y="242"/>
                      <a:pt x="1473" y="244"/>
                      <a:pt x="1474" y="246"/>
                    </a:cubicBezTo>
                    <a:cubicBezTo>
                      <a:pt x="1474" y="248"/>
                      <a:pt x="1475" y="250"/>
                      <a:pt x="1474" y="252"/>
                    </a:cubicBezTo>
                    <a:cubicBezTo>
                      <a:pt x="1474" y="253"/>
                      <a:pt x="1473" y="255"/>
                      <a:pt x="1472" y="256"/>
                    </a:cubicBezTo>
                    <a:lnTo>
                      <a:pt x="1356" y="372"/>
                    </a:lnTo>
                    <a:lnTo>
                      <a:pt x="1449" y="465"/>
                    </a:lnTo>
                    <a:lnTo>
                      <a:pt x="1548" y="366"/>
                    </a:lnTo>
                    <a:cubicBezTo>
                      <a:pt x="1550" y="364"/>
                      <a:pt x="1551" y="364"/>
                      <a:pt x="1553" y="363"/>
                    </a:cubicBezTo>
                    <a:cubicBezTo>
                      <a:pt x="1554" y="363"/>
                      <a:pt x="1556" y="363"/>
                      <a:pt x="1558" y="364"/>
                    </a:cubicBezTo>
                    <a:cubicBezTo>
                      <a:pt x="1560" y="364"/>
                      <a:pt x="1562" y="365"/>
                      <a:pt x="1565" y="367"/>
                    </a:cubicBezTo>
                    <a:cubicBezTo>
                      <a:pt x="1567" y="369"/>
                      <a:pt x="1570" y="371"/>
                      <a:pt x="1573" y="374"/>
                    </a:cubicBezTo>
                    <a:cubicBezTo>
                      <a:pt x="1575" y="377"/>
                      <a:pt x="1578" y="379"/>
                      <a:pt x="1579" y="382"/>
                    </a:cubicBezTo>
                    <a:cubicBezTo>
                      <a:pt x="1581" y="384"/>
                      <a:pt x="1582" y="386"/>
                      <a:pt x="1583" y="388"/>
                    </a:cubicBezTo>
                    <a:cubicBezTo>
                      <a:pt x="1583" y="390"/>
                      <a:pt x="1583" y="392"/>
                      <a:pt x="1583" y="393"/>
                    </a:cubicBezTo>
                    <a:cubicBezTo>
                      <a:pt x="1582" y="395"/>
                      <a:pt x="1582" y="396"/>
                      <a:pt x="1580" y="397"/>
                    </a:cubicBezTo>
                    <a:lnTo>
                      <a:pt x="1481" y="497"/>
                    </a:lnTo>
                    <a:lnTo>
                      <a:pt x="1587" y="603"/>
                    </a:lnTo>
                    <a:lnTo>
                      <a:pt x="1705" y="485"/>
                    </a:lnTo>
                    <a:cubicBezTo>
                      <a:pt x="1706" y="484"/>
                      <a:pt x="1707" y="483"/>
                      <a:pt x="1709" y="483"/>
                    </a:cubicBezTo>
                    <a:cubicBezTo>
                      <a:pt x="1710" y="483"/>
                      <a:pt x="1712" y="483"/>
                      <a:pt x="1714" y="483"/>
                    </a:cubicBezTo>
                    <a:cubicBezTo>
                      <a:pt x="1716" y="484"/>
                      <a:pt x="1719" y="485"/>
                      <a:pt x="1721" y="487"/>
                    </a:cubicBezTo>
                    <a:cubicBezTo>
                      <a:pt x="1723" y="488"/>
                      <a:pt x="1726" y="491"/>
                      <a:pt x="1729" y="494"/>
                    </a:cubicBezTo>
                    <a:close/>
                    <a:moveTo>
                      <a:pt x="1888" y="177"/>
                    </a:moveTo>
                    <a:cubicBezTo>
                      <a:pt x="1904" y="193"/>
                      <a:pt x="1915" y="210"/>
                      <a:pt x="1922" y="227"/>
                    </a:cubicBezTo>
                    <a:cubicBezTo>
                      <a:pt x="1929" y="245"/>
                      <a:pt x="1932" y="263"/>
                      <a:pt x="1931" y="281"/>
                    </a:cubicBezTo>
                    <a:cubicBezTo>
                      <a:pt x="1930" y="300"/>
                      <a:pt x="1924" y="318"/>
                      <a:pt x="1915" y="336"/>
                    </a:cubicBezTo>
                    <a:cubicBezTo>
                      <a:pt x="1906" y="354"/>
                      <a:pt x="1893" y="371"/>
                      <a:pt x="1877" y="387"/>
                    </a:cubicBezTo>
                    <a:cubicBezTo>
                      <a:pt x="1868" y="397"/>
                      <a:pt x="1858" y="405"/>
                      <a:pt x="1849" y="412"/>
                    </a:cubicBezTo>
                    <a:cubicBezTo>
                      <a:pt x="1839" y="419"/>
                      <a:pt x="1830" y="424"/>
                      <a:pt x="1822" y="429"/>
                    </a:cubicBezTo>
                    <a:cubicBezTo>
                      <a:pt x="1814" y="433"/>
                      <a:pt x="1806" y="437"/>
                      <a:pt x="1801" y="439"/>
                    </a:cubicBezTo>
                    <a:cubicBezTo>
                      <a:pt x="1795" y="441"/>
                      <a:pt x="1790" y="442"/>
                      <a:pt x="1788" y="443"/>
                    </a:cubicBezTo>
                    <a:cubicBezTo>
                      <a:pt x="1786" y="443"/>
                      <a:pt x="1784" y="442"/>
                      <a:pt x="1783" y="442"/>
                    </a:cubicBezTo>
                    <a:cubicBezTo>
                      <a:pt x="1782" y="441"/>
                      <a:pt x="1780" y="441"/>
                      <a:pt x="1778" y="440"/>
                    </a:cubicBezTo>
                    <a:cubicBezTo>
                      <a:pt x="1777" y="439"/>
                      <a:pt x="1775" y="438"/>
                      <a:pt x="1773" y="436"/>
                    </a:cubicBezTo>
                    <a:cubicBezTo>
                      <a:pt x="1770" y="434"/>
                      <a:pt x="1768" y="432"/>
                      <a:pt x="1765" y="429"/>
                    </a:cubicBezTo>
                    <a:cubicBezTo>
                      <a:pt x="1763" y="426"/>
                      <a:pt x="1760" y="424"/>
                      <a:pt x="1759" y="422"/>
                    </a:cubicBezTo>
                    <a:cubicBezTo>
                      <a:pt x="1757" y="419"/>
                      <a:pt x="1755" y="417"/>
                      <a:pt x="1755" y="415"/>
                    </a:cubicBezTo>
                    <a:cubicBezTo>
                      <a:pt x="1754" y="413"/>
                      <a:pt x="1754" y="412"/>
                      <a:pt x="1754" y="410"/>
                    </a:cubicBezTo>
                    <a:cubicBezTo>
                      <a:pt x="1754" y="409"/>
                      <a:pt x="1755" y="407"/>
                      <a:pt x="1756" y="406"/>
                    </a:cubicBezTo>
                    <a:cubicBezTo>
                      <a:pt x="1758" y="405"/>
                      <a:pt x="1761" y="403"/>
                      <a:pt x="1766" y="402"/>
                    </a:cubicBezTo>
                    <a:cubicBezTo>
                      <a:pt x="1771" y="401"/>
                      <a:pt x="1778" y="399"/>
                      <a:pt x="1785" y="395"/>
                    </a:cubicBezTo>
                    <a:cubicBezTo>
                      <a:pt x="1793" y="392"/>
                      <a:pt x="1802" y="388"/>
                      <a:pt x="1812" y="382"/>
                    </a:cubicBezTo>
                    <a:cubicBezTo>
                      <a:pt x="1822" y="375"/>
                      <a:pt x="1832" y="367"/>
                      <a:pt x="1843" y="356"/>
                    </a:cubicBezTo>
                    <a:cubicBezTo>
                      <a:pt x="1853" y="346"/>
                      <a:pt x="1862" y="335"/>
                      <a:pt x="1868" y="324"/>
                    </a:cubicBezTo>
                    <a:cubicBezTo>
                      <a:pt x="1874" y="313"/>
                      <a:pt x="1877" y="302"/>
                      <a:pt x="1878" y="291"/>
                    </a:cubicBezTo>
                    <a:cubicBezTo>
                      <a:pt x="1879" y="279"/>
                      <a:pt x="1878" y="268"/>
                      <a:pt x="1873" y="256"/>
                    </a:cubicBezTo>
                    <a:cubicBezTo>
                      <a:pt x="1869" y="245"/>
                      <a:pt x="1861" y="234"/>
                      <a:pt x="1850" y="222"/>
                    </a:cubicBezTo>
                    <a:cubicBezTo>
                      <a:pt x="1840" y="213"/>
                      <a:pt x="1830" y="206"/>
                      <a:pt x="1820" y="202"/>
                    </a:cubicBezTo>
                    <a:cubicBezTo>
                      <a:pt x="1810" y="197"/>
                      <a:pt x="1799" y="196"/>
                      <a:pt x="1788" y="197"/>
                    </a:cubicBezTo>
                    <a:cubicBezTo>
                      <a:pt x="1777" y="199"/>
                      <a:pt x="1766" y="203"/>
                      <a:pt x="1754" y="210"/>
                    </a:cubicBezTo>
                    <a:cubicBezTo>
                      <a:pt x="1742" y="217"/>
                      <a:pt x="1730" y="227"/>
                      <a:pt x="1717" y="240"/>
                    </a:cubicBezTo>
                    <a:cubicBezTo>
                      <a:pt x="1707" y="250"/>
                      <a:pt x="1700" y="258"/>
                      <a:pt x="1694" y="266"/>
                    </a:cubicBezTo>
                    <a:cubicBezTo>
                      <a:pt x="1688" y="274"/>
                      <a:pt x="1682" y="280"/>
                      <a:pt x="1677" y="286"/>
                    </a:cubicBezTo>
                    <a:cubicBezTo>
                      <a:pt x="1672" y="290"/>
                      <a:pt x="1668" y="292"/>
                      <a:pt x="1664" y="292"/>
                    </a:cubicBezTo>
                    <a:cubicBezTo>
                      <a:pt x="1661" y="292"/>
                      <a:pt x="1656" y="289"/>
                      <a:pt x="1650" y="284"/>
                    </a:cubicBezTo>
                    <a:lnTo>
                      <a:pt x="1529" y="163"/>
                    </a:lnTo>
                    <a:cubicBezTo>
                      <a:pt x="1524" y="158"/>
                      <a:pt x="1522" y="153"/>
                      <a:pt x="1522" y="148"/>
                    </a:cubicBezTo>
                    <a:cubicBezTo>
                      <a:pt x="1522" y="143"/>
                      <a:pt x="1524" y="138"/>
                      <a:pt x="1528" y="134"/>
                    </a:cubicBezTo>
                    <a:lnTo>
                      <a:pt x="1660" y="3"/>
                    </a:lnTo>
                    <a:cubicBezTo>
                      <a:pt x="1661" y="1"/>
                      <a:pt x="1662" y="1"/>
                      <a:pt x="1664" y="0"/>
                    </a:cubicBezTo>
                    <a:cubicBezTo>
                      <a:pt x="1666" y="0"/>
                      <a:pt x="1668" y="0"/>
                      <a:pt x="1670" y="0"/>
                    </a:cubicBezTo>
                    <a:cubicBezTo>
                      <a:pt x="1672" y="1"/>
                      <a:pt x="1675" y="2"/>
                      <a:pt x="1677" y="4"/>
                    </a:cubicBezTo>
                    <a:cubicBezTo>
                      <a:pt x="1680" y="6"/>
                      <a:pt x="1682" y="8"/>
                      <a:pt x="1685" y="11"/>
                    </a:cubicBezTo>
                    <a:cubicBezTo>
                      <a:pt x="1691" y="16"/>
                      <a:pt x="1694" y="21"/>
                      <a:pt x="1696" y="26"/>
                    </a:cubicBezTo>
                    <a:cubicBezTo>
                      <a:pt x="1697" y="30"/>
                      <a:pt x="1697" y="34"/>
                      <a:pt x="1694" y="37"/>
                    </a:cubicBezTo>
                    <a:lnTo>
                      <a:pt x="1588" y="143"/>
                    </a:lnTo>
                    <a:lnTo>
                      <a:pt x="1671" y="226"/>
                    </a:lnTo>
                    <a:cubicBezTo>
                      <a:pt x="1676" y="220"/>
                      <a:pt x="1681" y="214"/>
                      <a:pt x="1686" y="209"/>
                    </a:cubicBezTo>
                    <a:cubicBezTo>
                      <a:pt x="1691" y="203"/>
                      <a:pt x="1697" y="197"/>
                      <a:pt x="1704" y="190"/>
                    </a:cubicBezTo>
                    <a:cubicBezTo>
                      <a:pt x="1721" y="174"/>
                      <a:pt x="1737" y="161"/>
                      <a:pt x="1753" y="153"/>
                    </a:cubicBezTo>
                    <a:cubicBezTo>
                      <a:pt x="1770" y="145"/>
                      <a:pt x="1785" y="140"/>
                      <a:pt x="1801" y="140"/>
                    </a:cubicBezTo>
                    <a:cubicBezTo>
                      <a:pt x="1817" y="139"/>
                      <a:pt x="1832" y="142"/>
                      <a:pt x="1847" y="148"/>
                    </a:cubicBezTo>
                    <a:cubicBezTo>
                      <a:pt x="1861" y="154"/>
                      <a:pt x="1875" y="164"/>
                      <a:pt x="1888" y="17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110"/>
              <p:cNvSpPr>
                <a:spLocks noEditPoints="1"/>
              </p:cNvSpPr>
              <p:nvPr/>
            </p:nvSpPr>
            <p:spPr bwMode="auto">
              <a:xfrm rot="18858746">
                <a:off x="5780889" y="4276726"/>
                <a:ext cx="365125" cy="373063"/>
              </a:xfrm>
              <a:custGeom>
                <a:avLst/>
                <a:gdLst>
                  <a:gd name="T0" fmla="*/ 319 w 1915"/>
                  <a:gd name="T1" fmla="*/ 1924 h 1954"/>
                  <a:gd name="T2" fmla="*/ 235 w 1915"/>
                  <a:gd name="T3" fmla="*/ 1947 h 1954"/>
                  <a:gd name="T4" fmla="*/ 285 w 1915"/>
                  <a:gd name="T5" fmla="*/ 1890 h 1954"/>
                  <a:gd name="T6" fmla="*/ 300 w 1915"/>
                  <a:gd name="T7" fmla="*/ 1731 h 1954"/>
                  <a:gd name="T8" fmla="*/ 156 w 1915"/>
                  <a:gd name="T9" fmla="*/ 1803 h 1954"/>
                  <a:gd name="T10" fmla="*/ 135 w 1915"/>
                  <a:gd name="T11" fmla="*/ 1769 h 1954"/>
                  <a:gd name="T12" fmla="*/ 150 w 1915"/>
                  <a:gd name="T13" fmla="*/ 1608 h 1954"/>
                  <a:gd name="T14" fmla="*/ 39 w 1915"/>
                  <a:gd name="T15" fmla="*/ 1706 h 1954"/>
                  <a:gd name="T16" fmla="*/ 6 w 1915"/>
                  <a:gd name="T17" fmla="*/ 1702 h 1954"/>
                  <a:gd name="T18" fmla="*/ 27 w 1915"/>
                  <a:gd name="T19" fmla="*/ 1615 h 1954"/>
                  <a:gd name="T20" fmla="*/ 230 w 1915"/>
                  <a:gd name="T21" fmla="*/ 1605 h 1954"/>
                  <a:gd name="T22" fmla="*/ 297 w 1915"/>
                  <a:gd name="T23" fmla="*/ 1677 h 1954"/>
                  <a:gd name="T24" fmla="*/ 684 w 1915"/>
                  <a:gd name="T25" fmla="*/ 1553 h 1954"/>
                  <a:gd name="T26" fmla="*/ 503 w 1915"/>
                  <a:gd name="T27" fmla="*/ 1705 h 1954"/>
                  <a:gd name="T28" fmla="*/ 331 w 1915"/>
                  <a:gd name="T29" fmla="*/ 1393 h 1954"/>
                  <a:gd name="T30" fmla="*/ 276 w 1915"/>
                  <a:gd name="T31" fmla="*/ 1480 h 1954"/>
                  <a:gd name="T32" fmla="*/ 300 w 1915"/>
                  <a:gd name="T33" fmla="*/ 1343 h 1954"/>
                  <a:gd name="T34" fmla="*/ 335 w 1915"/>
                  <a:gd name="T35" fmla="*/ 1319 h 1954"/>
                  <a:gd name="T36" fmla="*/ 674 w 1915"/>
                  <a:gd name="T37" fmla="*/ 1533 h 1954"/>
                  <a:gd name="T38" fmla="*/ 760 w 1915"/>
                  <a:gd name="T39" fmla="*/ 1479 h 1954"/>
                  <a:gd name="T40" fmla="*/ 717 w 1915"/>
                  <a:gd name="T41" fmla="*/ 1459 h 1954"/>
                  <a:gd name="T42" fmla="*/ 680 w 1915"/>
                  <a:gd name="T43" fmla="*/ 1166 h 1954"/>
                  <a:gd name="T44" fmla="*/ 540 w 1915"/>
                  <a:gd name="T45" fmla="*/ 1174 h 1954"/>
                  <a:gd name="T46" fmla="*/ 502 w 1915"/>
                  <a:gd name="T47" fmla="*/ 1235 h 1954"/>
                  <a:gd name="T48" fmla="*/ 484 w 1915"/>
                  <a:gd name="T49" fmla="*/ 1188 h 1954"/>
                  <a:gd name="T50" fmla="*/ 660 w 1915"/>
                  <a:gd name="T51" fmla="*/ 1071 h 1954"/>
                  <a:gd name="T52" fmla="*/ 761 w 1915"/>
                  <a:gd name="T53" fmla="*/ 1411 h 1954"/>
                  <a:gd name="T54" fmla="*/ 1073 w 1915"/>
                  <a:gd name="T55" fmla="*/ 975 h 1954"/>
                  <a:gd name="T56" fmla="*/ 1007 w 1915"/>
                  <a:gd name="T57" fmla="*/ 1227 h 1954"/>
                  <a:gd name="T58" fmla="*/ 950 w 1915"/>
                  <a:gd name="T59" fmla="*/ 1227 h 1954"/>
                  <a:gd name="T60" fmla="*/ 970 w 1915"/>
                  <a:gd name="T61" fmla="*/ 1193 h 1954"/>
                  <a:gd name="T62" fmla="*/ 1035 w 1915"/>
                  <a:gd name="T63" fmla="*/ 1020 h 1954"/>
                  <a:gd name="T64" fmla="*/ 862 w 1915"/>
                  <a:gd name="T65" fmla="*/ 1084 h 1954"/>
                  <a:gd name="T66" fmla="*/ 845 w 1915"/>
                  <a:gd name="T67" fmla="*/ 801 h 1954"/>
                  <a:gd name="T68" fmla="*/ 879 w 1915"/>
                  <a:gd name="T69" fmla="*/ 835 h 1954"/>
                  <a:gd name="T70" fmla="*/ 986 w 1915"/>
                  <a:gd name="T71" fmla="*/ 938 h 1954"/>
                  <a:gd name="T72" fmla="*/ 1338 w 1915"/>
                  <a:gd name="T73" fmla="*/ 896 h 1954"/>
                  <a:gd name="T74" fmla="*/ 1206 w 1915"/>
                  <a:gd name="T75" fmla="*/ 1002 h 1954"/>
                  <a:gd name="T76" fmla="*/ 1177 w 1915"/>
                  <a:gd name="T77" fmla="*/ 971 h 1954"/>
                  <a:gd name="T78" fmla="*/ 1290 w 1915"/>
                  <a:gd name="T79" fmla="*/ 884 h 1954"/>
                  <a:gd name="T80" fmla="*/ 1177 w 1915"/>
                  <a:gd name="T81" fmla="*/ 770 h 1954"/>
                  <a:gd name="T82" fmla="*/ 952 w 1915"/>
                  <a:gd name="T83" fmla="*/ 723 h 1954"/>
                  <a:gd name="T84" fmla="*/ 1100 w 1915"/>
                  <a:gd name="T85" fmla="*/ 564 h 1954"/>
                  <a:gd name="T86" fmla="*/ 1109 w 1915"/>
                  <a:gd name="T87" fmla="*/ 769 h 1954"/>
                  <a:gd name="T88" fmla="*/ 1456 w 1915"/>
                  <a:gd name="T89" fmla="*/ 223 h 1954"/>
                  <a:gd name="T90" fmla="*/ 1457 w 1915"/>
                  <a:gd name="T91" fmla="*/ 457 h 1954"/>
                  <a:gd name="T92" fmla="*/ 1591 w 1915"/>
                  <a:gd name="T93" fmla="*/ 370 h 1954"/>
                  <a:gd name="T94" fmla="*/ 1616 w 1915"/>
                  <a:gd name="T95" fmla="*/ 617 h 1954"/>
                  <a:gd name="T96" fmla="*/ 1578 w 1915"/>
                  <a:gd name="T97" fmla="*/ 655 h 1954"/>
                  <a:gd name="T98" fmla="*/ 1435 w 1915"/>
                  <a:gd name="T99" fmla="*/ 212 h 1954"/>
                  <a:gd name="T100" fmla="*/ 1914 w 1915"/>
                  <a:gd name="T101" fmla="*/ 282 h 1954"/>
                  <a:gd name="T102" fmla="*/ 1771 w 1915"/>
                  <a:gd name="T103" fmla="*/ 443 h 1954"/>
                  <a:gd name="T104" fmla="*/ 1738 w 1915"/>
                  <a:gd name="T105" fmla="*/ 416 h 1954"/>
                  <a:gd name="T106" fmla="*/ 1826 w 1915"/>
                  <a:gd name="T107" fmla="*/ 356 h 1954"/>
                  <a:gd name="T108" fmla="*/ 1771 w 1915"/>
                  <a:gd name="T109" fmla="*/ 198 h 1954"/>
                  <a:gd name="T110" fmla="*/ 1633 w 1915"/>
                  <a:gd name="T111" fmla="*/ 284 h 1954"/>
                  <a:gd name="T112" fmla="*/ 1653 w 1915"/>
                  <a:gd name="T113" fmla="*/ 1 h 1954"/>
                  <a:gd name="T114" fmla="*/ 1654 w 1915"/>
                  <a:gd name="T115" fmla="*/ 226 h 1954"/>
                  <a:gd name="T116" fmla="*/ 1871 w 1915"/>
                  <a:gd name="T117" fmla="*/ 177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915" h="1954">
                    <a:moveTo>
                      <a:pt x="364" y="1705"/>
                    </a:moveTo>
                    <a:cubicBezTo>
                      <a:pt x="378" y="1718"/>
                      <a:pt x="388" y="1733"/>
                      <a:pt x="394" y="1749"/>
                    </a:cubicBezTo>
                    <a:cubicBezTo>
                      <a:pt x="400" y="1764"/>
                      <a:pt x="403" y="1780"/>
                      <a:pt x="402" y="1797"/>
                    </a:cubicBezTo>
                    <a:cubicBezTo>
                      <a:pt x="401" y="1814"/>
                      <a:pt x="396" y="1831"/>
                      <a:pt x="387" y="1848"/>
                    </a:cubicBezTo>
                    <a:cubicBezTo>
                      <a:pt x="378" y="1865"/>
                      <a:pt x="365" y="1882"/>
                      <a:pt x="349" y="1898"/>
                    </a:cubicBezTo>
                    <a:cubicBezTo>
                      <a:pt x="339" y="1908"/>
                      <a:pt x="329" y="1917"/>
                      <a:pt x="319" y="1924"/>
                    </a:cubicBezTo>
                    <a:cubicBezTo>
                      <a:pt x="309" y="1931"/>
                      <a:pt x="299" y="1936"/>
                      <a:pt x="290" y="1941"/>
                    </a:cubicBezTo>
                    <a:cubicBezTo>
                      <a:pt x="281" y="1945"/>
                      <a:pt x="273" y="1949"/>
                      <a:pt x="266" y="1951"/>
                    </a:cubicBezTo>
                    <a:cubicBezTo>
                      <a:pt x="260" y="1953"/>
                      <a:pt x="255" y="1954"/>
                      <a:pt x="253" y="1954"/>
                    </a:cubicBezTo>
                    <a:cubicBezTo>
                      <a:pt x="251" y="1954"/>
                      <a:pt x="249" y="1954"/>
                      <a:pt x="247" y="1953"/>
                    </a:cubicBezTo>
                    <a:cubicBezTo>
                      <a:pt x="245" y="1953"/>
                      <a:pt x="244" y="1952"/>
                      <a:pt x="242" y="1951"/>
                    </a:cubicBezTo>
                    <a:cubicBezTo>
                      <a:pt x="240" y="1950"/>
                      <a:pt x="237" y="1949"/>
                      <a:pt x="235" y="1947"/>
                    </a:cubicBezTo>
                    <a:cubicBezTo>
                      <a:pt x="232" y="1945"/>
                      <a:pt x="230" y="1942"/>
                      <a:pt x="226" y="1939"/>
                    </a:cubicBezTo>
                    <a:cubicBezTo>
                      <a:pt x="221" y="1933"/>
                      <a:pt x="218" y="1929"/>
                      <a:pt x="217" y="1926"/>
                    </a:cubicBezTo>
                    <a:cubicBezTo>
                      <a:pt x="216" y="1922"/>
                      <a:pt x="216" y="1920"/>
                      <a:pt x="218" y="1918"/>
                    </a:cubicBezTo>
                    <a:cubicBezTo>
                      <a:pt x="220" y="1916"/>
                      <a:pt x="224" y="1915"/>
                      <a:pt x="230" y="1913"/>
                    </a:cubicBezTo>
                    <a:cubicBezTo>
                      <a:pt x="237" y="1911"/>
                      <a:pt x="245" y="1909"/>
                      <a:pt x="254" y="1905"/>
                    </a:cubicBezTo>
                    <a:cubicBezTo>
                      <a:pt x="263" y="1901"/>
                      <a:pt x="274" y="1896"/>
                      <a:pt x="285" y="1890"/>
                    </a:cubicBezTo>
                    <a:cubicBezTo>
                      <a:pt x="296" y="1884"/>
                      <a:pt x="307" y="1875"/>
                      <a:pt x="317" y="1865"/>
                    </a:cubicBezTo>
                    <a:cubicBezTo>
                      <a:pt x="328" y="1854"/>
                      <a:pt x="336" y="1844"/>
                      <a:pt x="341" y="1834"/>
                    </a:cubicBezTo>
                    <a:cubicBezTo>
                      <a:pt x="346" y="1823"/>
                      <a:pt x="349" y="1813"/>
                      <a:pt x="350" y="1803"/>
                    </a:cubicBezTo>
                    <a:cubicBezTo>
                      <a:pt x="350" y="1793"/>
                      <a:pt x="349" y="1783"/>
                      <a:pt x="345" y="1774"/>
                    </a:cubicBezTo>
                    <a:cubicBezTo>
                      <a:pt x="341" y="1765"/>
                      <a:pt x="335" y="1756"/>
                      <a:pt x="328" y="1749"/>
                    </a:cubicBezTo>
                    <a:cubicBezTo>
                      <a:pt x="319" y="1740"/>
                      <a:pt x="310" y="1734"/>
                      <a:pt x="300" y="1731"/>
                    </a:cubicBezTo>
                    <a:cubicBezTo>
                      <a:pt x="290" y="1728"/>
                      <a:pt x="279" y="1727"/>
                      <a:pt x="267" y="1729"/>
                    </a:cubicBezTo>
                    <a:cubicBezTo>
                      <a:pt x="256" y="1730"/>
                      <a:pt x="244" y="1735"/>
                      <a:pt x="232" y="1742"/>
                    </a:cubicBezTo>
                    <a:cubicBezTo>
                      <a:pt x="220" y="1748"/>
                      <a:pt x="208" y="1758"/>
                      <a:pt x="196" y="1770"/>
                    </a:cubicBezTo>
                    <a:lnTo>
                      <a:pt x="166" y="1799"/>
                    </a:lnTo>
                    <a:cubicBezTo>
                      <a:pt x="165" y="1801"/>
                      <a:pt x="164" y="1802"/>
                      <a:pt x="162" y="1802"/>
                    </a:cubicBezTo>
                    <a:cubicBezTo>
                      <a:pt x="160" y="1803"/>
                      <a:pt x="158" y="1803"/>
                      <a:pt x="156" y="1803"/>
                    </a:cubicBezTo>
                    <a:cubicBezTo>
                      <a:pt x="154" y="1802"/>
                      <a:pt x="152" y="1801"/>
                      <a:pt x="149" y="1800"/>
                    </a:cubicBezTo>
                    <a:cubicBezTo>
                      <a:pt x="147" y="1798"/>
                      <a:pt x="144" y="1796"/>
                      <a:pt x="141" y="1793"/>
                    </a:cubicBezTo>
                    <a:cubicBezTo>
                      <a:pt x="138" y="1790"/>
                      <a:pt x="136" y="1787"/>
                      <a:pt x="134" y="1785"/>
                    </a:cubicBezTo>
                    <a:cubicBezTo>
                      <a:pt x="133" y="1783"/>
                      <a:pt x="132" y="1781"/>
                      <a:pt x="132" y="1779"/>
                    </a:cubicBezTo>
                    <a:cubicBezTo>
                      <a:pt x="131" y="1777"/>
                      <a:pt x="131" y="1775"/>
                      <a:pt x="132" y="1773"/>
                    </a:cubicBezTo>
                    <a:cubicBezTo>
                      <a:pt x="132" y="1772"/>
                      <a:pt x="133" y="1770"/>
                      <a:pt x="135" y="1769"/>
                    </a:cubicBezTo>
                    <a:lnTo>
                      <a:pt x="161" y="1743"/>
                    </a:lnTo>
                    <a:cubicBezTo>
                      <a:pt x="171" y="1733"/>
                      <a:pt x="178" y="1722"/>
                      <a:pt x="184" y="1712"/>
                    </a:cubicBezTo>
                    <a:cubicBezTo>
                      <a:pt x="189" y="1701"/>
                      <a:pt x="192" y="1691"/>
                      <a:pt x="193" y="1680"/>
                    </a:cubicBezTo>
                    <a:cubicBezTo>
                      <a:pt x="194" y="1670"/>
                      <a:pt x="192" y="1659"/>
                      <a:pt x="188" y="1650"/>
                    </a:cubicBezTo>
                    <a:cubicBezTo>
                      <a:pt x="185" y="1640"/>
                      <a:pt x="178" y="1631"/>
                      <a:pt x="170" y="1622"/>
                    </a:cubicBezTo>
                    <a:cubicBezTo>
                      <a:pt x="164" y="1616"/>
                      <a:pt x="157" y="1611"/>
                      <a:pt x="150" y="1608"/>
                    </a:cubicBezTo>
                    <a:cubicBezTo>
                      <a:pt x="142" y="1604"/>
                      <a:pt x="134" y="1602"/>
                      <a:pt x="126" y="1602"/>
                    </a:cubicBezTo>
                    <a:cubicBezTo>
                      <a:pt x="118" y="1602"/>
                      <a:pt x="110" y="1604"/>
                      <a:pt x="101" y="1608"/>
                    </a:cubicBezTo>
                    <a:cubicBezTo>
                      <a:pt x="92" y="1612"/>
                      <a:pt x="84" y="1618"/>
                      <a:pt x="76" y="1626"/>
                    </a:cubicBezTo>
                    <a:cubicBezTo>
                      <a:pt x="67" y="1634"/>
                      <a:pt x="60" y="1644"/>
                      <a:pt x="56" y="1654"/>
                    </a:cubicBezTo>
                    <a:cubicBezTo>
                      <a:pt x="51" y="1664"/>
                      <a:pt x="47" y="1674"/>
                      <a:pt x="44" y="1682"/>
                    </a:cubicBezTo>
                    <a:cubicBezTo>
                      <a:pt x="42" y="1691"/>
                      <a:pt x="40" y="1699"/>
                      <a:pt x="39" y="1706"/>
                    </a:cubicBezTo>
                    <a:cubicBezTo>
                      <a:pt x="37" y="1712"/>
                      <a:pt x="36" y="1716"/>
                      <a:pt x="35" y="1718"/>
                    </a:cubicBezTo>
                    <a:cubicBezTo>
                      <a:pt x="33" y="1719"/>
                      <a:pt x="32" y="1719"/>
                      <a:pt x="31" y="1720"/>
                    </a:cubicBezTo>
                    <a:cubicBezTo>
                      <a:pt x="30" y="1720"/>
                      <a:pt x="28" y="1720"/>
                      <a:pt x="27" y="1720"/>
                    </a:cubicBezTo>
                    <a:cubicBezTo>
                      <a:pt x="25" y="1719"/>
                      <a:pt x="23" y="1718"/>
                      <a:pt x="21" y="1716"/>
                    </a:cubicBezTo>
                    <a:cubicBezTo>
                      <a:pt x="19" y="1714"/>
                      <a:pt x="16" y="1712"/>
                      <a:pt x="12" y="1708"/>
                    </a:cubicBezTo>
                    <a:cubicBezTo>
                      <a:pt x="10" y="1706"/>
                      <a:pt x="8" y="1704"/>
                      <a:pt x="6" y="1702"/>
                    </a:cubicBezTo>
                    <a:cubicBezTo>
                      <a:pt x="5" y="1700"/>
                      <a:pt x="4" y="1698"/>
                      <a:pt x="3" y="1696"/>
                    </a:cubicBezTo>
                    <a:cubicBezTo>
                      <a:pt x="2" y="1695"/>
                      <a:pt x="1" y="1693"/>
                      <a:pt x="1" y="1691"/>
                    </a:cubicBezTo>
                    <a:cubicBezTo>
                      <a:pt x="0" y="1689"/>
                      <a:pt x="0" y="1687"/>
                      <a:pt x="0" y="1684"/>
                    </a:cubicBezTo>
                    <a:cubicBezTo>
                      <a:pt x="0" y="1681"/>
                      <a:pt x="1" y="1676"/>
                      <a:pt x="3" y="1669"/>
                    </a:cubicBezTo>
                    <a:cubicBezTo>
                      <a:pt x="4" y="1662"/>
                      <a:pt x="7" y="1654"/>
                      <a:pt x="11" y="1645"/>
                    </a:cubicBezTo>
                    <a:cubicBezTo>
                      <a:pt x="15" y="1635"/>
                      <a:pt x="20" y="1626"/>
                      <a:pt x="27" y="1615"/>
                    </a:cubicBezTo>
                    <a:cubicBezTo>
                      <a:pt x="33" y="1605"/>
                      <a:pt x="42" y="1595"/>
                      <a:pt x="51" y="1585"/>
                    </a:cubicBezTo>
                    <a:cubicBezTo>
                      <a:pt x="65" y="1572"/>
                      <a:pt x="79" y="1561"/>
                      <a:pt x="93" y="1554"/>
                    </a:cubicBezTo>
                    <a:cubicBezTo>
                      <a:pt x="107" y="1547"/>
                      <a:pt x="120" y="1544"/>
                      <a:pt x="134" y="1543"/>
                    </a:cubicBezTo>
                    <a:cubicBezTo>
                      <a:pt x="147" y="1543"/>
                      <a:pt x="160" y="1545"/>
                      <a:pt x="172" y="1551"/>
                    </a:cubicBezTo>
                    <a:cubicBezTo>
                      <a:pt x="185" y="1556"/>
                      <a:pt x="196" y="1564"/>
                      <a:pt x="207" y="1575"/>
                    </a:cubicBezTo>
                    <a:cubicBezTo>
                      <a:pt x="217" y="1584"/>
                      <a:pt x="224" y="1594"/>
                      <a:pt x="230" y="1605"/>
                    </a:cubicBezTo>
                    <a:cubicBezTo>
                      <a:pt x="235" y="1615"/>
                      <a:pt x="239" y="1626"/>
                      <a:pt x="240" y="1637"/>
                    </a:cubicBezTo>
                    <a:cubicBezTo>
                      <a:pt x="242" y="1648"/>
                      <a:pt x="241" y="1659"/>
                      <a:pt x="238" y="1670"/>
                    </a:cubicBezTo>
                    <a:cubicBezTo>
                      <a:pt x="236" y="1681"/>
                      <a:pt x="231" y="1692"/>
                      <a:pt x="224" y="1703"/>
                    </a:cubicBezTo>
                    <a:lnTo>
                      <a:pt x="224" y="1704"/>
                    </a:lnTo>
                    <a:cubicBezTo>
                      <a:pt x="235" y="1694"/>
                      <a:pt x="247" y="1688"/>
                      <a:pt x="260" y="1683"/>
                    </a:cubicBezTo>
                    <a:cubicBezTo>
                      <a:pt x="272" y="1679"/>
                      <a:pt x="285" y="1677"/>
                      <a:pt x="297" y="1677"/>
                    </a:cubicBezTo>
                    <a:cubicBezTo>
                      <a:pt x="309" y="1677"/>
                      <a:pt x="321" y="1679"/>
                      <a:pt x="333" y="1684"/>
                    </a:cubicBezTo>
                    <a:cubicBezTo>
                      <a:pt x="344" y="1688"/>
                      <a:pt x="355" y="1695"/>
                      <a:pt x="364" y="1705"/>
                    </a:cubicBezTo>
                    <a:close/>
                    <a:moveTo>
                      <a:pt x="674" y="1533"/>
                    </a:moveTo>
                    <a:cubicBezTo>
                      <a:pt x="677" y="1536"/>
                      <a:pt x="679" y="1539"/>
                      <a:pt x="681" y="1541"/>
                    </a:cubicBezTo>
                    <a:cubicBezTo>
                      <a:pt x="682" y="1544"/>
                      <a:pt x="683" y="1546"/>
                      <a:pt x="684" y="1548"/>
                    </a:cubicBezTo>
                    <a:cubicBezTo>
                      <a:pt x="684" y="1550"/>
                      <a:pt x="684" y="1552"/>
                      <a:pt x="684" y="1553"/>
                    </a:cubicBezTo>
                    <a:cubicBezTo>
                      <a:pt x="683" y="1555"/>
                      <a:pt x="682" y="1556"/>
                      <a:pt x="681" y="1557"/>
                    </a:cubicBezTo>
                    <a:lnTo>
                      <a:pt x="526" y="1712"/>
                    </a:lnTo>
                    <a:cubicBezTo>
                      <a:pt x="525" y="1713"/>
                      <a:pt x="524" y="1714"/>
                      <a:pt x="523" y="1714"/>
                    </a:cubicBezTo>
                    <a:cubicBezTo>
                      <a:pt x="521" y="1715"/>
                      <a:pt x="519" y="1715"/>
                      <a:pt x="517" y="1714"/>
                    </a:cubicBezTo>
                    <a:cubicBezTo>
                      <a:pt x="515" y="1714"/>
                      <a:pt x="513" y="1713"/>
                      <a:pt x="511" y="1712"/>
                    </a:cubicBezTo>
                    <a:cubicBezTo>
                      <a:pt x="508" y="1710"/>
                      <a:pt x="505" y="1708"/>
                      <a:pt x="503" y="1705"/>
                    </a:cubicBezTo>
                    <a:cubicBezTo>
                      <a:pt x="500" y="1702"/>
                      <a:pt x="498" y="1700"/>
                      <a:pt x="496" y="1697"/>
                    </a:cubicBezTo>
                    <a:cubicBezTo>
                      <a:pt x="495" y="1695"/>
                      <a:pt x="494" y="1692"/>
                      <a:pt x="493" y="1690"/>
                    </a:cubicBezTo>
                    <a:cubicBezTo>
                      <a:pt x="492" y="1688"/>
                      <a:pt x="492" y="1687"/>
                      <a:pt x="492" y="1685"/>
                    </a:cubicBezTo>
                    <a:cubicBezTo>
                      <a:pt x="493" y="1683"/>
                      <a:pt x="494" y="1682"/>
                      <a:pt x="495" y="1681"/>
                    </a:cubicBezTo>
                    <a:lnTo>
                      <a:pt x="557" y="1619"/>
                    </a:lnTo>
                    <a:lnTo>
                      <a:pt x="331" y="1393"/>
                    </a:lnTo>
                    <a:lnTo>
                      <a:pt x="308" y="1485"/>
                    </a:lnTo>
                    <a:cubicBezTo>
                      <a:pt x="307" y="1489"/>
                      <a:pt x="305" y="1492"/>
                      <a:pt x="304" y="1494"/>
                    </a:cubicBezTo>
                    <a:cubicBezTo>
                      <a:pt x="302" y="1496"/>
                      <a:pt x="300" y="1497"/>
                      <a:pt x="298" y="1497"/>
                    </a:cubicBezTo>
                    <a:cubicBezTo>
                      <a:pt x="296" y="1498"/>
                      <a:pt x="294" y="1497"/>
                      <a:pt x="291" y="1495"/>
                    </a:cubicBezTo>
                    <a:cubicBezTo>
                      <a:pt x="289" y="1493"/>
                      <a:pt x="286" y="1490"/>
                      <a:pt x="282" y="1487"/>
                    </a:cubicBezTo>
                    <a:cubicBezTo>
                      <a:pt x="279" y="1484"/>
                      <a:pt x="277" y="1482"/>
                      <a:pt x="276" y="1480"/>
                    </a:cubicBezTo>
                    <a:cubicBezTo>
                      <a:pt x="274" y="1478"/>
                      <a:pt x="273" y="1476"/>
                      <a:pt x="272" y="1474"/>
                    </a:cubicBezTo>
                    <a:cubicBezTo>
                      <a:pt x="271" y="1472"/>
                      <a:pt x="271" y="1471"/>
                      <a:pt x="271" y="1469"/>
                    </a:cubicBezTo>
                    <a:cubicBezTo>
                      <a:pt x="271" y="1467"/>
                      <a:pt x="271" y="1465"/>
                      <a:pt x="271" y="1463"/>
                    </a:cubicBezTo>
                    <a:lnTo>
                      <a:pt x="296" y="1351"/>
                    </a:lnTo>
                    <a:cubicBezTo>
                      <a:pt x="296" y="1350"/>
                      <a:pt x="297" y="1348"/>
                      <a:pt x="297" y="1347"/>
                    </a:cubicBezTo>
                    <a:cubicBezTo>
                      <a:pt x="298" y="1346"/>
                      <a:pt x="299" y="1345"/>
                      <a:pt x="300" y="1343"/>
                    </a:cubicBezTo>
                    <a:cubicBezTo>
                      <a:pt x="301" y="1341"/>
                      <a:pt x="302" y="1339"/>
                      <a:pt x="304" y="1337"/>
                    </a:cubicBezTo>
                    <a:cubicBezTo>
                      <a:pt x="306" y="1336"/>
                      <a:pt x="308" y="1333"/>
                      <a:pt x="311" y="1330"/>
                    </a:cubicBezTo>
                    <a:cubicBezTo>
                      <a:pt x="314" y="1327"/>
                      <a:pt x="318" y="1324"/>
                      <a:pt x="320" y="1322"/>
                    </a:cubicBezTo>
                    <a:cubicBezTo>
                      <a:pt x="323" y="1320"/>
                      <a:pt x="325" y="1318"/>
                      <a:pt x="327" y="1317"/>
                    </a:cubicBezTo>
                    <a:cubicBezTo>
                      <a:pt x="329" y="1316"/>
                      <a:pt x="331" y="1316"/>
                      <a:pt x="332" y="1317"/>
                    </a:cubicBezTo>
                    <a:cubicBezTo>
                      <a:pt x="333" y="1317"/>
                      <a:pt x="335" y="1318"/>
                      <a:pt x="335" y="1319"/>
                    </a:cubicBezTo>
                    <a:lnTo>
                      <a:pt x="596" y="1579"/>
                    </a:lnTo>
                    <a:lnTo>
                      <a:pt x="650" y="1526"/>
                    </a:lnTo>
                    <a:cubicBezTo>
                      <a:pt x="651" y="1524"/>
                      <a:pt x="652" y="1524"/>
                      <a:pt x="654" y="1523"/>
                    </a:cubicBezTo>
                    <a:cubicBezTo>
                      <a:pt x="656" y="1523"/>
                      <a:pt x="658" y="1523"/>
                      <a:pt x="660" y="1524"/>
                    </a:cubicBezTo>
                    <a:cubicBezTo>
                      <a:pt x="662" y="1524"/>
                      <a:pt x="664" y="1525"/>
                      <a:pt x="666" y="1527"/>
                    </a:cubicBezTo>
                    <a:cubicBezTo>
                      <a:pt x="669" y="1528"/>
                      <a:pt x="671" y="1531"/>
                      <a:pt x="674" y="1533"/>
                    </a:cubicBezTo>
                    <a:close/>
                    <a:moveTo>
                      <a:pt x="915" y="1289"/>
                    </a:moveTo>
                    <a:cubicBezTo>
                      <a:pt x="918" y="1292"/>
                      <a:pt x="920" y="1295"/>
                      <a:pt x="922" y="1297"/>
                    </a:cubicBezTo>
                    <a:cubicBezTo>
                      <a:pt x="924" y="1300"/>
                      <a:pt x="925" y="1302"/>
                      <a:pt x="926" y="1304"/>
                    </a:cubicBezTo>
                    <a:cubicBezTo>
                      <a:pt x="927" y="1306"/>
                      <a:pt x="927" y="1308"/>
                      <a:pt x="926" y="1310"/>
                    </a:cubicBezTo>
                    <a:cubicBezTo>
                      <a:pt x="926" y="1312"/>
                      <a:pt x="925" y="1314"/>
                      <a:pt x="923" y="1315"/>
                    </a:cubicBezTo>
                    <a:lnTo>
                      <a:pt x="760" y="1479"/>
                    </a:lnTo>
                    <a:cubicBezTo>
                      <a:pt x="757" y="1481"/>
                      <a:pt x="755" y="1483"/>
                      <a:pt x="753" y="1484"/>
                    </a:cubicBezTo>
                    <a:cubicBezTo>
                      <a:pt x="751" y="1485"/>
                      <a:pt x="749" y="1485"/>
                      <a:pt x="746" y="1485"/>
                    </a:cubicBezTo>
                    <a:cubicBezTo>
                      <a:pt x="744" y="1485"/>
                      <a:pt x="741" y="1484"/>
                      <a:pt x="739" y="1483"/>
                    </a:cubicBezTo>
                    <a:cubicBezTo>
                      <a:pt x="736" y="1481"/>
                      <a:pt x="733" y="1478"/>
                      <a:pt x="729" y="1475"/>
                    </a:cubicBezTo>
                    <a:cubicBezTo>
                      <a:pt x="726" y="1472"/>
                      <a:pt x="724" y="1469"/>
                      <a:pt x="722" y="1467"/>
                    </a:cubicBezTo>
                    <a:cubicBezTo>
                      <a:pt x="720" y="1464"/>
                      <a:pt x="718" y="1461"/>
                      <a:pt x="717" y="1459"/>
                    </a:cubicBezTo>
                    <a:cubicBezTo>
                      <a:pt x="716" y="1456"/>
                      <a:pt x="715" y="1454"/>
                      <a:pt x="715" y="1451"/>
                    </a:cubicBezTo>
                    <a:cubicBezTo>
                      <a:pt x="714" y="1448"/>
                      <a:pt x="714" y="1444"/>
                      <a:pt x="714" y="1440"/>
                    </a:cubicBezTo>
                    <a:lnTo>
                      <a:pt x="712" y="1320"/>
                    </a:lnTo>
                    <a:cubicBezTo>
                      <a:pt x="712" y="1292"/>
                      <a:pt x="710" y="1269"/>
                      <a:pt x="707" y="1249"/>
                    </a:cubicBezTo>
                    <a:cubicBezTo>
                      <a:pt x="704" y="1230"/>
                      <a:pt x="701" y="1213"/>
                      <a:pt x="696" y="1200"/>
                    </a:cubicBezTo>
                    <a:cubicBezTo>
                      <a:pt x="691" y="1186"/>
                      <a:pt x="686" y="1175"/>
                      <a:pt x="680" y="1166"/>
                    </a:cubicBezTo>
                    <a:cubicBezTo>
                      <a:pt x="674" y="1157"/>
                      <a:pt x="667" y="1149"/>
                      <a:pt x="661" y="1143"/>
                    </a:cubicBezTo>
                    <a:cubicBezTo>
                      <a:pt x="654" y="1136"/>
                      <a:pt x="647" y="1131"/>
                      <a:pt x="639" y="1127"/>
                    </a:cubicBezTo>
                    <a:cubicBezTo>
                      <a:pt x="631" y="1124"/>
                      <a:pt x="622" y="1122"/>
                      <a:pt x="614" y="1121"/>
                    </a:cubicBezTo>
                    <a:cubicBezTo>
                      <a:pt x="605" y="1121"/>
                      <a:pt x="596" y="1123"/>
                      <a:pt x="587" y="1127"/>
                    </a:cubicBezTo>
                    <a:cubicBezTo>
                      <a:pt x="579" y="1130"/>
                      <a:pt x="570" y="1136"/>
                      <a:pt x="562" y="1144"/>
                    </a:cubicBezTo>
                    <a:cubicBezTo>
                      <a:pt x="552" y="1154"/>
                      <a:pt x="545" y="1164"/>
                      <a:pt x="540" y="1174"/>
                    </a:cubicBezTo>
                    <a:cubicBezTo>
                      <a:pt x="535" y="1185"/>
                      <a:pt x="531" y="1194"/>
                      <a:pt x="528" y="1203"/>
                    </a:cubicBezTo>
                    <a:cubicBezTo>
                      <a:pt x="525" y="1212"/>
                      <a:pt x="523" y="1219"/>
                      <a:pt x="522" y="1226"/>
                    </a:cubicBezTo>
                    <a:cubicBezTo>
                      <a:pt x="521" y="1232"/>
                      <a:pt x="519" y="1236"/>
                      <a:pt x="517" y="1238"/>
                    </a:cubicBezTo>
                    <a:cubicBezTo>
                      <a:pt x="516" y="1239"/>
                      <a:pt x="515" y="1240"/>
                      <a:pt x="514" y="1240"/>
                    </a:cubicBezTo>
                    <a:cubicBezTo>
                      <a:pt x="512" y="1241"/>
                      <a:pt x="510" y="1240"/>
                      <a:pt x="508" y="1240"/>
                    </a:cubicBezTo>
                    <a:cubicBezTo>
                      <a:pt x="507" y="1239"/>
                      <a:pt x="504" y="1237"/>
                      <a:pt x="502" y="1235"/>
                    </a:cubicBezTo>
                    <a:cubicBezTo>
                      <a:pt x="499" y="1233"/>
                      <a:pt x="496" y="1231"/>
                      <a:pt x="493" y="1228"/>
                    </a:cubicBezTo>
                    <a:cubicBezTo>
                      <a:pt x="491" y="1225"/>
                      <a:pt x="489" y="1223"/>
                      <a:pt x="487" y="1221"/>
                    </a:cubicBezTo>
                    <a:cubicBezTo>
                      <a:pt x="486" y="1220"/>
                      <a:pt x="484" y="1218"/>
                      <a:pt x="484" y="1216"/>
                    </a:cubicBezTo>
                    <a:cubicBezTo>
                      <a:pt x="483" y="1215"/>
                      <a:pt x="482" y="1213"/>
                      <a:pt x="482" y="1211"/>
                    </a:cubicBezTo>
                    <a:cubicBezTo>
                      <a:pt x="481" y="1210"/>
                      <a:pt x="481" y="1207"/>
                      <a:pt x="481" y="1204"/>
                    </a:cubicBezTo>
                    <a:cubicBezTo>
                      <a:pt x="482" y="1200"/>
                      <a:pt x="483" y="1195"/>
                      <a:pt x="484" y="1188"/>
                    </a:cubicBezTo>
                    <a:cubicBezTo>
                      <a:pt x="486" y="1180"/>
                      <a:pt x="489" y="1172"/>
                      <a:pt x="493" y="1162"/>
                    </a:cubicBezTo>
                    <a:cubicBezTo>
                      <a:pt x="497" y="1153"/>
                      <a:pt x="503" y="1143"/>
                      <a:pt x="509" y="1133"/>
                    </a:cubicBezTo>
                    <a:cubicBezTo>
                      <a:pt x="515" y="1123"/>
                      <a:pt x="523" y="1114"/>
                      <a:pt x="532" y="1105"/>
                    </a:cubicBezTo>
                    <a:cubicBezTo>
                      <a:pt x="546" y="1090"/>
                      <a:pt x="561" y="1080"/>
                      <a:pt x="576" y="1073"/>
                    </a:cubicBezTo>
                    <a:cubicBezTo>
                      <a:pt x="591" y="1066"/>
                      <a:pt x="605" y="1063"/>
                      <a:pt x="619" y="1063"/>
                    </a:cubicBezTo>
                    <a:cubicBezTo>
                      <a:pt x="633" y="1063"/>
                      <a:pt x="647" y="1066"/>
                      <a:pt x="660" y="1071"/>
                    </a:cubicBezTo>
                    <a:cubicBezTo>
                      <a:pt x="672" y="1077"/>
                      <a:pt x="684" y="1085"/>
                      <a:pt x="695" y="1096"/>
                    </a:cubicBezTo>
                    <a:cubicBezTo>
                      <a:pt x="704" y="1105"/>
                      <a:pt x="713" y="1116"/>
                      <a:pt x="720" y="1127"/>
                    </a:cubicBezTo>
                    <a:cubicBezTo>
                      <a:pt x="728" y="1138"/>
                      <a:pt x="735" y="1152"/>
                      <a:pt x="740" y="1168"/>
                    </a:cubicBezTo>
                    <a:cubicBezTo>
                      <a:pt x="746" y="1184"/>
                      <a:pt x="750" y="1204"/>
                      <a:pt x="753" y="1228"/>
                    </a:cubicBezTo>
                    <a:cubicBezTo>
                      <a:pt x="756" y="1251"/>
                      <a:pt x="758" y="1280"/>
                      <a:pt x="759" y="1315"/>
                    </a:cubicBezTo>
                    <a:lnTo>
                      <a:pt x="761" y="1411"/>
                    </a:lnTo>
                    <a:lnTo>
                      <a:pt x="890" y="1282"/>
                    </a:lnTo>
                    <a:cubicBezTo>
                      <a:pt x="891" y="1281"/>
                      <a:pt x="893" y="1280"/>
                      <a:pt x="894" y="1279"/>
                    </a:cubicBezTo>
                    <a:cubicBezTo>
                      <a:pt x="896" y="1279"/>
                      <a:pt x="898" y="1279"/>
                      <a:pt x="900" y="1279"/>
                    </a:cubicBezTo>
                    <a:cubicBezTo>
                      <a:pt x="903" y="1280"/>
                      <a:pt x="905" y="1281"/>
                      <a:pt x="907" y="1283"/>
                    </a:cubicBezTo>
                    <a:cubicBezTo>
                      <a:pt x="910" y="1284"/>
                      <a:pt x="912" y="1287"/>
                      <a:pt x="915" y="1289"/>
                    </a:cubicBezTo>
                    <a:close/>
                    <a:moveTo>
                      <a:pt x="1073" y="975"/>
                    </a:moveTo>
                    <a:cubicBezTo>
                      <a:pt x="1089" y="991"/>
                      <a:pt x="1100" y="1008"/>
                      <a:pt x="1107" y="1025"/>
                    </a:cubicBezTo>
                    <a:cubicBezTo>
                      <a:pt x="1114" y="1043"/>
                      <a:pt x="1117" y="1061"/>
                      <a:pt x="1116" y="1079"/>
                    </a:cubicBezTo>
                    <a:cubicBezTo>
                      <a:pt x="1115" y="1098"/>
                      <a:pt x="1110" y="1116"/>
                      <a:pt x="1100" y="1134"/>
                    </a:cubicBezTo>
                    <a:cubicBezTo>
                      <a:pt x="1091" y="1152"/>
                      <a:pt x="1079" y="1169"/>
                      <a:pt x="1062" y="1185"/>
                    </a:cubicBezTo>
                    <a:cubicBezTo>
                      <a:pt x="1053" y="1194"/>
                      <a:pt x="1043" y="1203"/>
                      <a:pt x="1034" y="1209"/>
                    </a:cubicBezTo>
                    <a:cubicBezTo>
                      <a:pt x="1024" y="1216"/>
                      <a:pt x="1015" y="1222"/>
                      <a:pt x="1007" y="1227"/>
                    </a:cubicBezTo>
                    <a:cubicBezTo>
                      <a:pt x="999" y="1231"/>
                      <a:pt x="992" y="1235"/>
                      <a:pt x="986" y="1237"/>
                    </a:cubicBezTo>
                    <a:cubicBezTo>
                      <a:pt x="980" y="1239"/>
                      <a:pt x="976" y="1240"/>
                      <a:pt x="973" y="1240"/>
                    </a:cubicBezTo>
                    <a:cubicBezTo>
                      <a:pt x="971" y="1240"/>
                      <a:pt x="969" y="1240"/>
                      <a:pt x="968" y="1240"/>
                    </a:cubicBezTo>
                    <a:cubicBezTo>
                      <a:pt x="967" y="1239"/>
                      <a:pt x="965" y="1239"/>
                      <a:pt x="963" y="1238"/>
                    </a:cubicBezTo>
                    <a:cubicBezTo>
                      <a:pt x="962" y="1237"/>
                      <a:pt x="960" y="1235"/>
                      <a:pt x="958" y="1234"/>
                    </a:cubicBezTo>
                    <a:cubicBezTo>
                      <a:pt x="956" y="1232"/>
                      <a:pt x="953" y="1230"/>
                      <a:pt x="950" y="1227"/>
                    </a:cubicBezTo>
                    <a:cubicBezTo>
                      <a:pt x="948" y="1224"/>
                      <a:pt x="946" y="1222"/>
                      <a:pt x="944" y="1219"/>
                    </a:cubicBezTo>
                    <a:cubicBezTo>
                      <a:pt x="942" y="1217"/>
                      <a:pt x="941" y="1215"/>
                      <a:pt x="940" y="1213"/>
                    </a:cubicBezTo>
                    <a:cubicBezTo>
                      <a:pt x="939" y="1211"/>
                      <a:pt x="939" y="1210"/>
                      <a:pt x="939" y="1208"/>
                    </a:cubicBezTo>
                    <a:cubicBezTo>
                      <a:pt x="939" y="1207"/>
                      <a:pt x="940" y="1205"/>
                      <a:pt x="941" y="1204"/>
                    </a:cubicBezTo>
                    <a:cubicBezTo>
                      <a:pt x="943" y="1203"/>
                      <a:pt x="946" y="1201"/>
                      <a:pt x="951" y="1200"/>
                    </a:cubicBezTo>
                    <a:cubicBezTo>
                      <a:pt x="956" y="1199"/>
                      <a:pt x="963" y="1197"/>
                      <a:pt x="970" y="1193"/>
                    </a:cubicBezTo>
                    <a:cubicBezTo>
                      <a:pt x="978" y="1190"/>
                      <a:pt x="987" y="1185"/>
                      <a:pt x="997" y="1179"/>
                    </a:cubicBezTo>
                    <a:cubicBezTo>
                      <a:pt x="1007" y="1173"/>
                      <a:pt x="1017" y="1165"/>
                      <a:pt x="1028" y="1154"/>
                    </a:cubicBezTo>
                    <a:cubicBezTo>
                      <a:pt x="1039" y="1144"/>
                      <a:pt x="1047" y="1133"/>
                      <a:pt x="1053" y="1122"/>
                    </a:cubicBezTo>
                    <a:cubicBezTo>
                      <a:pt x="1059" y="1111"/>
                      <a:pt x="1063" y="1100"/>
                      <a:pt x="1064" y="1088"/>
                    </a:cubicBezTo>
                    <a:cubicBezTo>
                      <a:pt x="1065" y="1077"/>
                      <a:pt x="1063" y="1066"/>
                      <a:pt x="1058" y="1054"/>
                    </a:cubicBezTo>
                    <a:cubicBezTo>
                      <a:pt x="1054" y="1043"/>
                      <a:pt x="1046" y="1032"/>
                      <a:pt x="1035" y="1020"/>
                    </a:cubicBezTo>
                    <a:cubicBezTo>
                      <a:pt x="1025" y="1011"/>
                      <a:pt x="1016" y="1004"/>
                      <a:pt x="1005" y="1000"/>
                    </a:cubicBezTo>
                    <a:cubicBezTo>
                      <a:pt x="995" y="995"/>
                      <a:pt x="985" y="994"/>
                      <a:pt x="974" y="995"/>
                    </a:cubicBezTo>
                    <a:cubicBezTo>
                      <a:pt x="963" y="997"/>
                      <a:pt x="951" y="1001"/>
                      <a:pt x="939" y="1008"/>
                    </a:cubicBezTo>
                    <a:cubicBezTo>
                      <a:pt x="927" y="1015"/>
                      <a:pt x="915" y="1025"/>
                      <a:pt x="902" y="1038"/>
                    </a:cubicBezTo>
                    <a:cubicBezTo>
                      <a:pt x="892" y="1048"/>
                      <a:pt x="885" y="1056"/>
                      <a:pt x="879" y="1064"/>
                    </a:cubicBezTo>
                    <a:cubicBezTo>
                      <a:pt x="873" y="1071"/>
                      <a:pt x="867" y="1078"/>
                      <a:pt x="862" y="1084"/>
                    </a:cubicBezTo>
                    <a:cubicBezTo>
                      <a:pt x="857" y="1088"/>
                      <a:pt x="853" y="1090"/>
                      <a:pt x="849" y="1090"/>
                    </a:cubicBezTo>
                    <a:cubicBezTo>
                      <a:pt x="846" y="1090"/>
                      <a:pt x="841" y="1087"/>
                      <a:pt x="835" y="1081"/>
                    </a:cubicBezTo>
                    <a:lnTo>
                      <a:pt x="714" y="961"/>
                    </a:lnTo>
                    <a:cubicBezTo>
                      <a:pt x="709" y="956"/>
                      <a:pt x="707" y="951"/>
                      <a:pt x="707" y="946"/>
                    </a:cubicBezTo>
                    <a:cubicBezTo>
                      <a:pt x="707" y="941"/>
                      <a:pt x="709" y="936"/>
                      <a:pt x="713" y="932"/>
                    </a:cubicBezTo>
                    <a:lnTo>
                      <a:pt x="845" y="801"/>
                    </a:lnTo>
                    <a:cubicBezTo>
                      <a:pt x="846" y="799"/>
                      <a:pt x="847" y="799"/>
                      <a:pt x="849" y="798"/>
                    </a:cubicBezTo>
                    <a:cubicBezTo>
                      <a:pt x="851" y="798"/>
                      <a:pt x="853" y="798"/>
                      <a:pt x="855" y="798"/>
                    </a:cubicBezTo>
                    <a:cubicBezTo>
                      <a:pt x="857" y="799"/>
                      <a:pt x="860" y="800"/>
                      <a:pt x="862" y="802"/>
                    </a:cubicBezTo>
                    <a:cubicBezTo>
                      <a:pt x="865" y="804"/>
                      <a:pt x="867" y="806"/>
                      <a:pt x="870" y="809"/>
                    </a:cubicBezTo>
                    <a:cubicBezTo>
                      <a:pt x="876" y="814"/>
                      <a:pt x="879" y="819"/>
                      <a:pt x="881" y="824"/>
                    </a:cubicBezTo>
                    <a:cubicBezTo>
                      <a:pt x="883" y="828"/>
                      <a:pt x="882" y="832"/>
                      <a:pt x="879" y="835"/>
                    </a:cubicBezTo>
                    <a:lnTo>
                      <a:pt x="773" y="941"/>
                    </a:lnTo>
                    <a:lnTo>
                      <a:pt x="857" y="1024"/>
                    </a:lnTo>
                    <a:cubicBezTo>
                      <a:pt x="861" y="1018"/>
                      <a:pt x="866" y="1012"/>
                      <a:pt x="871" y="1007"/>
                    </a:cubicBezTo>
                    <a:cubicBezTo>
                      <a:pt x="876" y="1001"/>
                      <a:pt x="882" y="995"/>
                      <a:pt x="889" y="988"/>
                    </a:cubicBezTo>
                    <a:cubicBezTo>
                      <a:pt x="906" y="971"/>
                      <a:pt x="922" y="959"/>
                      <a:pt x="938" y="951"/>
                    </a:cubicBezTo>
                    <a:cubicBezTo>
                      <a:pt x="955" y="943"/>
                      <a:pt x="971" y="938"/>
                      <a:pt x="986" y="938"/>
                    </a:cubicBezTo>
                    <a:cubicBezTo>
                      <a:pt x="1002" y="937"/>
                      <a:pt x="1017" y="940"/>
                      <a:pt x="1032" y="946"/>
                    </a:cubicBezTo>
                    <a:cubicBezTo>
                      <a:pt x="1046" y="952"/>
                      <a:pt x="1060" y="962"/>
                      <a:pt x="1073" y="975"/>
                    </a:cubicBezTo>
                    <a:close/>
                    <a:moveTo>
                      <a:pt x="1311" y="737"/>
                    </a:moveTo>
                    <a:cubicBezTo>
                      <a:pt x="1327" y="753"/>
                      <a:pt x="1338" y="770"/>
                      <a:pt x="1345" y="788"/>
                    </a:cubicBezTo>
                    <a:cubicBezTo>
                      <a:pt x="1352" y="805"/>
                      <a:pt x="1355" y="823"/>
                      <a:pt x="1354" y="842"/>
                    </a:cubicBezTo>
                    <a:cubicBezTo>
                      <a:pt x="1352" y="860"/>
                      <a:pt x="1347" y="878"/>
                      <a:pt x="1338" y="896"/>
                    </a:cubicBezTo>
                    <a:cubicBezTo>
                      <a:pt x="1329" y="914"/>
                      <a:pt x="1316" y="931"/>
                      <a:pt x="1300" y="948"/>
                    </a:cubicBezTo>
                    <a:cubicBezTo>
                      <a:pt x="1290" y="957"/>
                      <a:pt x="1281" y="965"/>
                      <a:pt x="1272" y="972"/>
                    </a:cubicBezTo>
                    <a:cubicBezTo>
                      <a:pt x="1262" y="979"/>
                      <a:pt x="1253" y="985"/>
                      <a:pt x="1245" y="989"/>
                    </a:cubicBezTo>
                    <a:cubicBezTo>
                      <a:pt x="1236" y="994"/>
                      <a:pt x="1229" y="997"/>
                      <a:pt x="1223" y="999"/>
                    </a:cubicBezTo>
                    <a:cubicBezTo>
                      <a:pt x="1217" y="1002"/>
                      <a:pt x="1213" y="1003"/>
                      <a:pt x="1211" y="1003"/>
                    </a:cubicBezTo>
                    <a:cubicBezTo>
                      <a:pt x="1209" y="1003"/>
                      <a:pt x="1207" y="1003"/>
                      <a:pt x="1206" y="1002"/>
                    </a:cubicBezTo>
                    <a:cubicBezTo>
                      <a:pt x="1204" y="1002"/>
                      <a:pt x="1203" y="1001"/>
                      <a:pt x="1201" y="1000"/>
                    </a:cubicBezTo>
                    <a:cubicBezTo>
                      <a:pt x="1199" y="999"/>
                      <a:pt x="1197" y="998"/>
                      <a:pt x="1195" y="996"/>
                    </a:cubicBezTo>
                    <a:cubicBezTo>
                      <a:pt x="1193" y="994"/>
                      <a:pt x="1191" y="992"/>
                      <a:pt x="1188" y="989"/>
                    </a:cubicBezTo>
                    <a:cubicBezTo>
                      <a:pt x="1185" y="987"/>
                      <a:pt x="1183" y="984"/>
                      <a:pt x="1181" y="982"/>
                    </a:cubicBezTo>
                    <a:cubicBezTo>
                      <a:pt x="1179" y="980"/>
                      <a:pt x="1178" y="977"/>
                      <a:pt x="1178" y="976"/>
                    </a:cubicBezTo>
                    <a:cubicBezTo>
                      <a:pt x="1177" y="974"/>
                      <a:pt x="1177" y="972"/>
                      <a:pt x="1177" y="971"/>
                    </a:cubicBezTo>
                    <a:cubicBezTo>
                      <a:pt x="1177" y="969"/>
                      <a:pt x="1178" y="968"/>
                      <a:pt x="1179" y="967"/>
                    </a:cubicBezTo>
                    <a:cubicBezTo>
                      <a:pt x="1180" y="965"/>
                      <a:pt x="1184" y="964"/>
                      <a:pt x="1189" y="962"/>
                    </a:cubicBezTo>
                    <a:cubicBezTo>
                      <a:pt x="1194" y="961"/>
                      <a:pt x="1200" y="959"/>
                      <a:pt x="1208" y="956"/>
                    </a:cubicBezTo>
                    <a:cubicBezTo>
                      <a:pt x="1216" y="953"/>
                      <a:pt x="1224" y="948"/>
                      <a:pt x="1234" y="942"/>
                    </a:cubicBezTo>
                    <a:cubicBezTo>
                      <a:pt x="1244" y="936"/>
                      <a:pt x="1255" y="927"/>
                      <a:pt x="1266" y="916"/>
                    </a:cubicBezTo>
                    <a:cubicBezTo>
                      <a:pt x="1276" y="906"/>
                      <a:pt x="1284" y="895"/>
                      <a:pt x="1290" y="884"/>
                    </a:cubicBezTo>
                    <a:cubicBezTo>
                      <a:pt x="1297" y="873"/>
                      <a:pt x="1300" y="862"/>
                      <a:pt x="1301" y="851"/>
                    </a:cubicBezTo>
                    <a:cubicBezTo>
                      <a:pt x="1302" y="839"/>
                      <a:pt x="1300" y="828"/>
                      <a:pt x="1296" y="817"/>
                    </a:cubicBezTo>
                    <a:cubicBezTo>
                      <a:pt x="1292" y="805"/>
                      <a:pt x="1284" y="794"/>
                      <a:pt x="1273" y="783"/>
                    </a:cubicBezTo>
                    <a:cubicBezTo>
                      <a:pt x="1263" y="773"/>
                      <a:pt x="1253" y="766"/>
                      <a:pt x="1243" y="762"/>
                    </a:cubicBezTo>
                    <a:cubicBezTo>
                      <a:pt x="1233" y="758"/>
                      <a:pt x="1222" y="756"/>
                      <a:pt x="1211" y="758"/>
                    </a:cubicBezTo>
                    <a:cubicBezTo>
                      <a:pt x="1200" y="759"/>
                      <a:pt x="1189" y="763"/>
                      <a:pt x="1177" y="770"/>
                    </a:cubicBezTo>
                    <a:cubicBezTo>
                      <a:pt x="1165" y="777"/>
                      <a:pt x="1153" y="788"/>
                      <a:pt x="1139" y="801"/>
                    </a:cubicBezTo>
                    <a:cubicBezTo>
                      <a:pt x="1130" y="810"/>
                      <a:pt x="1122" y="819"/>
                      <a:pt x="1117" y="826"/>
                    </a:cubicBezTo>
                    <a:cubicBezTo>
                      <a:pt x="1111" y="834"/>
                      <a:pt x="1105" y="841"/>
                      <a:pt x="1099" y="846"/>
                    </a:cubicBezTo>
                    <a:cubicBezTo>
                      <a:pt x="1095" y="851"/>
                      <a:pt x="1091" y="853"/>
                      <a:pt x="1087" y="853"/>
                    </a:cubicBezTo>
                    <a:cubicBezTo>
                      <a:pt x="1083" y="852"/>
                      <a:pt x="1079" y="849"/>
                      <a:pt x="1073" y="844"/>
                    </a:cubicBezTo>
                    <a:lnTo>
                      <a:pt x="952" y="723"/>
                    </a:lnTo>
                    <a:cubicBezTo>
                      <a:pt x="947" y="718"/>
                      <a:pt x="944" y="713"/>
                      <a:pt x="944" y="708"/>
                    </a:cubicBezTo>
                    <a:cubicBezTo>
                      <a:pt x="944" y="703"/>
                      <a:pt x="946" y="699"/>
                      <a:pt x="951" y="694"/>
                    </a:cubicBezTo>
                    <a:lnTo>
                      <a:pt x="1082" y="563"/>
                    </a:lnTo>
                    <a:cubicBezTo>
                      <a:pt x="1083" y="562"/>
                      <a:pt x="1085" y="561"/>
                      <a:pt x="1087" y="560"/>
                    </a:cubicBezTo>
                    <a:cubicBezTo>
                      <a:pt x="1089" y="560"/>
                      <a:pt x="1091" y="560"/>
                      <a:pt x="1093" y="561"/>
                    </a:cubicBezTo>
                    <a:cubicBezTo>
                      <a:pt x="1095" y="561"/>
                      <a:pt x="1097" y="562"/>
                      <a:pt x="1100" y="564"/>
                    </a:cubicBezTo>
                    <a:cubicBezTo>
                      <a:pt x="1102" y="566"/>
                      <a:pt x="1105" y="568"/>
                      <a:pt x="1108" y="571"/>
                    </a:cubicBezTo>
                    <a:cubicBezTo>
                      <a:pt x="1113" y="577"/>
                      <a:pt x="1117" y="582"/>
                      <a:pt x="1119" y="586"/>
                    </a:cubicBezTo>
                    <a:cubicBezTo>
                      <a:pt x="1120" y="591"/>
                      <a:pt x="1120" y="594"/>
                      <a:pt x="1117" y="597"/>
                    </a:cubicBezTo>
                    <a:lnTo>
                      <a:pt x="1011" y="703"/>
                    </a:lnTo>
                    <a:lnTo>
                      <a:pt x="1094" y="786"/>
                    </a:lnTo>
                    <a:cubicBezTo>
                      <a:pt x="1099" y="780"/>
                      <a:pt x="1103" y="775"/>
                      <a:pt x="1109" y="769"/>
                    </a:cubicBezTo>
                    <a:cubicBezTo>
                      <a:pt x="1114" y="764"/>
                      <a:pt x="1120" y="757"/>
                      <a:pt x="1127" y="750"/>
                    </a:cubicBezTo>
                    <a:cubicBezTo>
                      <a:pt x="1143" y="734"/>
                      <a:pt x="1160" y="722"/>
                      <a:pt x="1176" y="713"/>
                    </a:cubicBezTo>
                    <a:cubicBezTo>
                      <a:pt x="1192" y="705"/>
                      <a:pt x="1208" y="701"/>
                      <a:pt x="1224" y="700"/>
                    </a:cubicBezTo>
                    <a:cubicBezTo>
                      <a:pt x="1239" y="699"/>
                      <a:pt x="1254" y="702"/>
                      <a:pt x="1269" y="708"/>
                    </a:cubicBezTo>
                    <a:cubicBezTo>
                      <a:pt x="1284" y="715"/>
                      <a:pt x="1298" y="724"/>
                      <a:pt x="1311" y="737"/>
                    </a:cubicBezTo>
                    <a:close/>
                    <a:moveTo>
                      <a:pt x="1456" y="223"/>
                    </a:moveTo>
                    <a:cubicBezTo>
                      <a:pt x="1459" y="226"/>
                      <a:pt x="1461" y="229"/>
                      <a:pt x="1463" y="231"/>
                    </a:cubicBezTo>
                    <a:cubicBezTo>
                      <a:pt x="1465" y="233"/>
                      <a:pt x="1466" y="236"/>
                      <a:pt x="1467" y="238"/>
                    </a:cubicBezTo>
                    <a:cubicBezTo>
                      <a:pt x="1467" y="240"/>
                      <a:pt x="1467" y="242"/>
                      <a:pt x="1467" y="243"/>
                    </a:cubicBezTo>
                    <a:cubicBezTo>
                      <a:pt x="1467" y="245"/>
                      <a:pt x="1466" y="246"/>
                      <a:pt x="1465" y="247"/>
                    </a:cubicBezTo>
                    <a:lnTo>
                      <a:pt x="1356" y="356"/>
                    </a:lnTo>
                    <a:lnTo>
                      <a:pt x="1457" y="457"/>
                    </a:lnTo>
                    <a:lnTo>
                      <a:pt x="1560" y="354"/>
                    </a:lnTo>
                    <a:cubicBezTo>
                      <a:pt x="1561" y="353"/>
                      <a:pt x="1562" y="352"/>
                      <a:pt x="1564" y="352"/>
                    </a:cubicBezTo>
                    <a:cubicBezTo>
                      <a:pt x="1565" y="351"/>
                      <a:pt x="1567" y="351"/>
                      <a:pt x="1569" y="352"/>
                    </a:cubicBezTo>
                    <a:cubicBezTo>
                      <a:pt x="1571" y="352"/>
                      <a:pt x="1573" y="353"/>
                      <a:pt x="1576" y="355"/>
                    </a:cubicBezTo>
                    <a:cubicBezTo>
                      <a:pt x="1578" y="357"/>
                      <a:pt x="1581" y="359"/>
                      <a:pt x="1584" y="363"/>
                    </a:cubicBezTo>
                    <a:cubicBezTo>
                      <a:pt x="1587" y="365"/>
                      <a:pt x="1589" y="368"/>
                      <a:pt x="1591" y="370"/>
                    </a:cubicBezTo>
                    <a:cubicBezTo>
                      <a:pt x="1593" y="373"/>
                      <a:pt x="1594" y="375"/>
                      <a:pt x="1594" y="377"/>
                    </a:cubicBezTo>
                    <a:cubicBezTo>
                      <a:pt x="1595" y="379"/>
                      <a:pt x="1595" y="381"/>
                      <a:pt x="1595" y="383"/>
                    </a:cubicBezTo>
                    <a:cubicBezTo>
                      <a:pt x="1594" y="384"/>
                      <a:pt x="1594" y="386"/>
                      <a:pt x="1593" y="387"/>
                    </a:cubicBezTo>
                    <a:lnTo>
                      <a:pt x="1490" y="490"/>
                    </a:lnTo>
                    <a:lnTo>
                      <a:pt x="1613" y="613"/>
                    </a:lnTo>
                    <a:cubicBezTo>
                      <a:pt x="1615" y="614"/>
                      <a:pt x="1615" y="616"/>
                      <a:pt x="1616" y="617"/>
                    </a:cubicBezTo>
                    <a:cubicBezTo>
                      <a:pt x="1616" y="619"/>
                      <a:pt x="1616" y="621"/>
                      <a:pt x="1615" y="623"/>
                    </a:cubicBezTo>
                    <a:cubicBezTo>
                      <a:pt x="1614" y="625"/>
                      <a:pt x="1612" y="627"/>
                      <a:pt x="1610" y="630"/>
                    </a:cubicBezTo>
                    <a:cubicBezTo>
                      <a:pt x="1608" y="633"/>
                      <a:pt x="1605" y="636"/>
                      <a:pt x="1601" y="640"/>
                    </a:cubicBezTo>
                    <a:cubicBezTo>
                      <a:pt x="1597" y="644"/>
                      <a:pt x="1594" y="647"/>
                      <a:pt x="1591" y="649"/>
                    </a:cubicBezTo>
                    <a:cubicBezTo>
                      <a:pt x="1588" y="651"/>
                      <a:pt x="1586" y="653"/>
                      <a:pt x="1584" y="654"/>
                    </a:cubicBezTo>
                    <a:cubicBezTo>
                      <a:pt x="1582" y="655"/>
                      <a:pt x="1580" y="655"/>
                      <a:pt x="1578" y="655"/>
                    </a:cubicBezTo>
                    <a:cubicBezTo>
                      <a:pt x="1576" y="654"/>
                      <a:pt x="1575" y="654"/>
                      <a:pt x="1574" y="653"/>
                    </a:cubicBezTo>
                    <a:lnTo>
                      <a:pt x="1299" y="378"/>
                    </a:lnTo>
                    <a:cubicBezTo>
                      <a:pt x="1293" y="372"/>
                      <a:pt x="1291" y="366"/>
                      <a:pt x="1292" y="361"/>
                    </a:cubicBezTo>
                    <a:cubicBezTo>
                      <a:pt x="1292" y="355"/>
                      <a:pt x="1295" y="351"/>
                      <a:pt x="1298" y="347"/>
                    </a:cubicBezTo>
                    <a:lnTo>
                      <a:pt x="1431" y="214"/>
                    </a:lnTo>
                    <a:cubicBezTo>
                      <a:pt x="1433" y="213"/>
                      <a:pt x="1434" y="212"/>
                      <a:pt x="1435" y="212"/>
                    </a:cubicBezTo>
                    <a:cubicBezTo>
                      <a:pt x="1437" y="211"/>
                      <a:pt x="1439" y="211"/>
                      <a:pt x="1441" y="212"/>
                    </a:cubicBezTo>
                    <a:cubicBezTo>
                      <a:pt x="1443" y="213"/>
                      <a:pt x="1446" y="214"/>
                      <a:pt x="1448" y="216"/>
                    </a:cubicBezTo>
                    <a:cubicBezTo>
                      <a:pt x="1451" y="218"/>
                      <a:pt x="1453" y="220"/>
                      <a:pt x="1456" y="223"/>
                    </a:cubicBezTo>
                    <a:close/>
                    <a:moveTo>
                      <a:pt x="1871" y="177"/>
                    </a:moveTo>
                    <a:cubicBezTo>
                      <a:pt x="1887" y="193"/>
                      <a:pt x="1898" y="210"/>
                      <a:pt x="1905" y="228"/>
                    </a:cubicBezTo>
                    <a:cubicBezTo>
                      <a:pt x="1912" y="245"/>
                      <a:pt x="1915" y="263"/>
                      <a:pt x="1914" y="282"/>
                    </a:cubicBezTo>
                    <a:cubicBezTo>
                      <a:pt x="1912" y="300"/>
                      <a:pt x="1907" y="318"/>
                      <a:pt x="1898" y="336"/>
                    </a:cubicBezTo>
                    <a:cubicBezTo>
                      <a:pt x="1889" y="354"/>
                      <a:pt x="1876" y="371"/>
                      <a:pt x="1860" y="388"/>
                    </a:cubicBezTo>
                    <a:cubicBezTo>
                      <a:pt x="1850" y="397"/>
                      <a:pt x="1841" y="405"/>
                      <a:pt x="1832" y="412"/>
                    </a:cubicBezTo>
                    <a:cubicBezTo>
                      <a:pt x="1822" y="419"/>
                      <a:pt x="1813" y="425"/>
                      <a:pt x="1805" y="429"/>
                    </a:cubicBezTo>
                    <a:cubicBezTo>
                      <a:pt x="1796" y="434"/>
                      <a:pt x="1789" y="437"/>
                      <a:pt x="1783" y="439"/>
                    </a:cubicBezTo>
                    <a:cubicBezTo>
                      <a:pt x="1777" y="442"/>
                      <a:pt x="1773" y="443"/>
                      <a:pt x="1771" y="443"/>
                    </a:cubicBezTo>
                    <a:cubicBezTo>
                      <a:pt x="1769" y="443"/>
                      <a:pt x="1767" y="443"/>
                      <a:pt x="1766" y="442"/>
                    </a:cubicBezTo>
                    <a:cubicBezTo>
                      <a:pt x="1764" y="442"/>
                      <a:pt x="1763" y="441"/>
                      <a:pt x="1761" y="440"/>
                    </a:cubicBezTo>
                    <a:cubicBezTo>
                      <a:pt x="1759" y="439"/>
                      <a:pt x="1757" y="438"/>
                      <a:pt x="1755" y="436"/>
                    </a:cubicBezTo>
                    <a:cubicBezTo>
                      <a:pt x="1753" y="434"/>
                      <a:pt x="1751" y="432"/>
                      <a:pt x="1748" y="429"/>
                    </a:cubicBezTo>
                    <a:cubicBezTo>
                      <a:pt x="1745" y="427"/>
                      <a:pt x="1743" y="424"/>
                      <a:pt x="1741" y="422"/>
                    </a:cubicBezTo>
                    <a:cubicBezTo>
                      <a:pt x="1740" y="420"/>
                      <a:pt x="1738" y="417"/>
                      <a:pt x="1738" y="416"/>
                    </a:cubicBezTo>
                    <a:cubicBezTo>
                      <a:pt x="1737" y="414"/>
                      <a:pt x="1737" y="412"/>
                      <a:pt x="1737" y="410"/>
                    </a:cubicBezTo>
                    <a:cubicBezTo>
                      <a:pt x="1737" y="409"/>
                      <a:pt x="1738" y="408"/>
                      <a:pt x="1739" y="407"/>
                    </a:cubicBezTo>
                    <a:cubicBezTo>
                      <a:pt x="1740" y="405"/>
                      <a:pt x="1744" y="404"/>
                      <a:pt x="1749" y="402"/>
                    </a:cubicBezTo>
                    <a:cubicBezTo>
                      <a:pt x="1754" y="401"/>
                      <a:pt x="1760" y="399"/>
                      <a:pt x="1768" y="396"/>
                    </a:cubicBezTo>
                    <a:cubicBezTo>
                      <a:pt x="1776" y="392"/>
                      <a:pt x="1784" y="388"/>
                      <a:pt x="1794" y="382"/>
                    </a:cubicBezTo>
                    <a:cubicBezTo>
                      <a:pt x="1804" y="376"/>
                      <a:pt x="1815" y="367"/>
                      <a:pt x="1826" y="356"/>
                    </a:cubicBezTo>
                    <a:cubicBezTo>
                      <a:pt x="1836" y="346"/>
                      <a:pt x="1844" y="335"/>
                      <a:pt x="1850" y="324"/>
                    </a:cubicBezTo>
                    <a:cubicBezTo>
                      <a:pt x="1857" y="313"/>
                      <a:pt x="1860" y="302"/>
                      <a:pt x="1861" y="291"/>
                    </a:cubicBezTo>
                    <a:cubicBezTo>
                      <a:pt x="1862" y="279"/>
                      <a:pt x="1860" y="268"/>
                      <a:pt x="1856" y="257"/>
                    </a:cubicBezTo>
                    <a:cubicBezTo>
                      <a:pt x="1852" y="245"/>
                      <a:pt x="1844" y="234"/>
                      <a:pt x="1833" y="223"/>
                    </a:cubicBezTo>
                    <a:cubicBezTo>
                      <a:pt x="1823" y="213"/>
                      <a:pt x="1813" y="206"/>
                      <a:pt x="1803" y="202"/>
                    </a:cubicBezTo>
                    <a:cubicBezTo>
                      <a:pt x="1793" y="198"/>
                      <a:pt x="1782" y="196"/>
                      <a:pt x="1771" y="198"/>
                    </a:cubicBezTo>
                    <a:cubicBezTo>
                      <a:pt x="1760" y="199"/>
                      <a:pt x="1749" y="203"/>
                      <a:pt x="1737" y="210"/>
                    </a:cubicBezTo>
                    <a:cubicBezTo>
                      <a:pt x="1725" y="217"/>
                      <a:pt x="1713" y="228"/>
                      <a:pt x="1699" y="241"/>
                    </a:cubicBezTo>
                    <a:cubicBezTo>
                      <a:pt x="1690" y="250"/>
                      <a:pt x="1682" y="259"/>
                      <a:pt x="1677" y="266"/>
                    </a:cubicBezTo>
                    <a:cubicBezTo>
                      <a:pt x="1671" y="274"/>
                      <a:pt x="1665" y="281"/>
                      <a:pt x="1659" y="286"/>
                    </a:cubicBezTo>
                    <a:cubicBezTo>
                      <a:pt x="1655" y="291"/>
                      <a:pt x="1651" y="293"/>
                      <a:pt x="1647" y="293"/>
                    </a:cubicBezTo>
                    <a:cubicBezTo>
                      <a:pt x="1643" y="292"/>
                      <a:pt x="1639" y="289"/>
                      <a:pt x="1633" y="284"/>
                    </a:cubicBezTo>
                    <a:lnTo>
                      <a:pt x="1512" y="163"/>
                    </a:lnTo>
                    <a:cubicBezTo>
                      <a:pt x="1507" y="158"/>
                      <a:pt x="1504" y="153"/>
                      <a:pt x="1504" y="148"/>
                    </a:cubicBezTo>
                    <a:cubicBezTo>
                      <a:pt x="1504" y="143"/>
                      <a:pt x="1507" y="139"/>
                      <a:pt x="1511" y="134"/>
                    </a:cubicBezTo>
                    <a:lnTo>
                      <a:pt x="1642" y="3"/>
                    </a:lnTo>
                    <a:cubicBezTo>
                      <a:pt x="1644" y="2"/>
                      <a:pt x="1645" y="1"/>
                      <a:pt x="1647" y="0"/>
                    </a:cubicBezTo>
                    <a:cubicBezTo>
                      <a:pt x="1649" y="0"/>
                      <a:pt x="1651" y="0"/>
                      <a:pt x="1653" y="1"/>
                    </a:cubicBezTo>
                    <a:cubicBezTo>
                      <a:pt x="1655" y="1"/>
                      <a:pt x="1657" y="2"/>
                      <a:pt x="1660" y="4"/>
                    </a:cubicBezTo>
                    <a:cubicBezTo>
                      <a:pt x="1662" y="6"/>
                      <a:pt x="1665" y="8"/>
                      <a:pt x="1668" y="11"/>
                    </a:cubicBezTo>
                    <a:cubicBezTo>
                      <a:pt x="1673" y="17"/>
                      <a:pt x="1677" y="22"/>
                      <a:pt x="1679" y="26"/>
                    </a:cubicBezTo>
                    <a:cubicBezTo>
                      <a:pt x="1680" y="31"/>
                      <a:pt x="1680" y="34"/>
                      <a:pt x="1677" y="37"/>
                    </a:cubicBezTo>
                    <a:lnTo>
                      <a:pt x="1571" y="143"/>
                    </a:lnTo>
                    <a:lnTo>
                      <a:pt x="1654" y="226"/>
                    </a:lnTo>
                    <a:cubicBezTo>
                      <a:pt x="1659" y="220"/>
                      <a:pt x="1663" y="215"/>
                      <a:pt x="1669" y="209"/>
                    </a:cubicBezTo>
                    <a:cubicBezTo>
                      <a:pt x="1674" y="204"/>
                      <a:pt x="1680" y="197"/>
                      <a:pt x="1687" y="190"/>
                    </a:cubicBezTo>
                    <a:cubicBezTo>
                      <a:pt x="1703" y="174"/>
                      <a:pt x="1720" y="162"/>
                      <a:pt x="1736" y="153"/>
                    </a:cubicBezTo>
                    <a:cubicBezTo>
                      <a:pt x="1752" y="145"/>
                      <a:pt x="1768" y="141"/>
                      <a:pt x="1784" y="140"/>
                    </a:cubicBezTo>
                    <a:cubicBezTo>
                      <a:pt x="1799" y="139"/>
                      <a:pt x="1815" y="142"/>
                      <a:pt x="1829" y="148"/>
                    </a:cubicBezTo>
                    <a:cubicBezTo>
                      <a:pt x="1844" y="155"/>
                      <a:pt x="1858" y="164"/>
                      <a:pt x="1871" y="17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111"/>
              <p:cNvSpPr>
                <a:spLocks noEditPoints="1"/>
              </p:cNvSpPr>
              <p:nvPr/>
            </p:nvSpPr>
            <p:spPr bwMode="auto">
              <a:xfrm rot="18858746">
                <a:off x="5987262" y="4276725"/>
                <a:ext cx="381000" cy="387350"/>
              </a:xfrm>
              <a:custGeom>
                <a:avLst/>
                <a:gdLst>
                  <a:gd name="T0" fmla="*/ 319 w 2000"/>
                  <a:gd name="T1" fmla="*/ 2008 h 2039"/>
                  <a:gd name="T2" fmla="*/ 235 w 2000"/>
                  <a:gd name="T3" fmla="*/ 2031 h 2039"/>
                  <a:gd name="T4" fmla="*/ 285 w 2000"/>
                  <a:gd name="T5" fmla="*/ 1975 h 2039"/>
                  <a:gd name="T6" fmla="*/ 300 w 2000"/>
                  <a:gd name="T7" fmla="*/ 1816 h 2039"/>
                  <a:gd name="T8" fmla="*/ 156 w 2000"/>
                  <a:gd name="T9" fmla="*/ 1887 h 2039"/>
                  <a:gd name="T10" fmla="*/ 135 w 2000"/>
                  <a:gd name="T11" fmla="*/ 1854 h 2039"/>
                  <a:gd name="T12" fmla="*/ 150 w 2000"/>
                  <a:gd name="T13" fmla="*/ 1693 h 2039"/>
                  <a:gd name="T14" fmla="*/ 39 w 2000"/>
                  <a:gd name="T15" fmla="*/ 1790 h 2039"/>
                  <a:gd name="T16" fmla="*/ 7 w 2000"/>
                  <a:gd name="T17" fmla="*/ 1787 h 2039"/>
                  <a:gd name="T18" fmla="*/ 27 w 2000"/>
                  <a:gd name="T19" fmla="*/ 1700 h 2039"/>
                  <a:gd name="T20" fmla="*/ 230 w 2000"/>
                  <a:gd name="T21" fmla="*/ 1690 h 2039"/>
                  <a:gd name="T22" fmla="*/ 297 w 2000"/>
                  <a:gd name="T23" fmla="*/ 1761 h 2039"/>
                  <a:gd name="T24" fmla="*/ 684 w 2000"/>
                  <a:gd name="T25" fmla="*/ 1638 h 2039"/>
                  <a:gd name="T26" fmla="*/ 503 w 2000"/>
                  <a:gd name="T27" fmla="*/ 1790 h 2039"/>
                  <a:gd name="T28" fmla="*/ 331 w 2000"/>
                  <a:gd name="T29" fmla="*/ 1478 h 2039"/>
                  <a:gd name="T30" fmla="*/ 276 w 2000"/>
                  <a:gd name="T31" fmla="*/ 1564 h 2039"/>
                  <a:gd name="T32" fmla="*/ 300 w 2000"/>
                  <a:gd name="T33" fmla="*/ 1428 h 2039"/>
                  <a:gd name="T34" fmla="*/ 336 w 2000"/>
                  <a:gd name="T35" fmla="*/ 1403 h 2039"/>
                  <a:gd name="T36" fmla="*/ 674 w 2000"/>
                  <a:gd name="T37" fmla="*/ 1618 h 2039"/>
                  <a:gd name="T38" fmla="*/ 760 w 2000"/>
                  <a:gd name="T39" fmla="*/ 1564 h 2039"/>
                  <a:gd name="T40" fmla="*/ 717 w 2000"/>
                  <a:gd name="T41" fmla="*/ 1544 h 2039"/>
                  <a:gd name="T42" fmla="*/ 680 w 2000"/>
                  <a:gd name="T43" fmla="*/ 1251 h 2039"/>
                  <a:gd name="T44" fmla="*/ 540 w 2000"/>
                  <a:gd name="T45" fmla="*/ 1259 h 2039"/>
                  <a:gd name="T46" fmla="*/ 502 w 2000"/>
                  <a:gd name="T47" fmla="*/ 1320 h 2039"/>
                  <a:gd name="T48" fmla="*/ 485 w 2000"/>
                  <a:gd name="T49" fmla="*/ 1272 h 2039"/>
                  <a:gd name="T50" fmla="*/ 660 w 2000"/>
                  <a:gd name="T51" fmla="*/ 1156 h 2039"/>
                  <a:gd name="T52" fmla="*/ 761 w 2000"/>
                  <a:gd name="T53" fmla="*/ 1496 h 2039"/>
                  <a:gd name="T54" fmla="*/ 1073 w 2000"/>
                  <a:gd name="T55" fmla="*/ 1060 h 2039"/>
                  <a:gd name="T56" fmla="*/ 1007 w 2000"/>
                  <a:gd name="T57" fmla="*/ 1312 h 2039"/>
                  <a:gd name="T58" fmla="*/ 951 w 2000"/>
                  <a:gd name="T59" fmla="*/ 1312 h 2039"/>
                  <a:gd name="T60" fmla="*/ 971 w 2000"/>
                  <a:gd name="T61" fmla="*/ 1278 h 2039"/>
                  <a:gd name="T62" fmla="*/ 1035 w 2000"/>
                  <a:gd name="T63" fmla="*/ 1105 h 2039"/>
                  <a:gd name="T64" fmla="*/ 862 w 2000"/>
                  <a:gd name="T65" fmla="*/ 1169 h 2039"/>
                  <a:gd name="T66" fmla="*/ 845 w 2000"/>
                  <a:gd name="T67" fmla="*/ 885 h 2039"/>
                  <a:gd name="T68" fmla="*/ 880 w 2000"/>
                  <a:gd name="T69" fmla="*/ 919 h 2039"/>
                  <a:gd name="T70" fmla="*/ 986 w 2000"/>
                  <a:gd name="T71" fmla="*/ 1022 h 2039"/>
                  <a:gd name="T72" fmla="*/ 1338 w 2000"/>
                  <a:gd name="T73" fmla="*/ 981 h 2039"/>
                  <a:gd name="T74" fmla="*/ 1206 w 2000"/>
                  <a:gd name="T75" fmla="*/ 1087 h 2039"/>
                  <a:gd name="T76" fmla="*/ 1177 w 2000"/>
                  <a:gd name="T77" fmla="*/ 1055 h 2039"/>
                  <a:gd name="T78" fmla="*/ 1291 w 2000"/>
                  <a:gd name="T79" fmla="*/ 969 h 2039"/>
                  <a:gd name="T80" fmla="*/ 1177 w 2000"/>
                  <a:gd name="T81" fmla="*/ 855 h 2039"/>
                  <a:gd name="T82" fmla="*/ 952 w 2000"/>
                  <a:gd name="T83" fmla="*/ 808 h 2039"/>
                  <a:gd name="T84" fmla="*/ 1100 w 2000"/>
                  <a:gd name="T85" fmla="*/ 649 h 2039"/>
                  <a:gd name="T86" fmla="*/ 1109 w 2000"/>
                  <a:gd name="T87" fmla="*/ 854 h 2039"/>
                  <a:gd name="T88" fmla="*/ 1547 w 2000"/>
                  <a:gd name="T89" fmla="*/ 264 h 2039"/>
                  <a:gd name="T90" fmla="*/ 1516 w 2000"/>
                  <a:gd name="T91" fmla="*/ 301 h 2039"/>
                  <a:gd name="T92" fmla="*/ 1455 w 2000"/>
                  <a:gd name="T93" fmla="*/ 572 h 2039"/>
                  <a:gd name="T94" fmla="*/ 1719 w 2000"/>
                  <a:gd name="T95" fmla="*/ 517 h 2039"/>
                  <a:gd name="T96" fmla="*/ 1530 w 2000"/>
                  <a:gd name="T97" fmla="*/ 477 h 2039"/>
                  <a:gd name="T98" fmla="*/ 1648 w 2000"/>
                  <a:gd name="T99" fmla="*/ 369 h 2039"/>
                  <a:gd name="T100" fmla="*/ 1751 w 2000"/>
                  <a:gd name="T101" fmla="*/ 570 h 2039"/>
                  <a:gd name="T102" fmla="*/ 1416 w 2000"/>
                  <a:gd name="T103" fmla="*/ 616 h 2039"/>
                  <a:gd name="T104" fmla="*/ 1477 w 2000"/>
                  <a:gd name="T105" fmla="*/ 265 h 2039"/>
                  <a:gd name="T106" fmla="*/ 1990 w 2000"/>
                  <a:gd name="T107" fmla="*/ 228 h 2039"/>
                  <a:gd name="T108" fmla="*/ 1868 w 2000"/>
                  <a:gd name="T109" fmla="*/ 439 h 2039"/>
                  <a:gd name="T110" fmla="*/ 1826 w 2000"/>
                  <a:gd name="T111" fmla="*/ 422 h 2039"/>
                  <a:gd name="T112" fmla="*/ 1879 w 2000"/>
                  <a:gd name="T113" fmla="*/ 382 h 2039"/>
                  <a:gd name="T114" fmla="*/ 1888 w 2000"/>
                  <a:gd name="T115" fmla="*/ 202 h 2039"/>
                  <a:gd name="T116" fmla="*/ 1732 w 2000"/>
                  <a:gd name="T117" fmla="*/ 293 h 2039"/>
                  <a:gd name="T118" fmla="*/ 1732 w 2000"/>
                  <a:gd name="T119" fmla="*/ 0 h 2039"/>
                  <a:gd name="T120" fmla="*/ 1656 w 2000"/>
                  <a:gd name="T121" fmla="*/ 143 h 2039"/>
                  <a:gd name="T122" fmla="*/ 1914 w 2000"/>
                  <a:gd name="T123" fmla="*/ 148 h 2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000" h="2039">
                    <a:moveTo>
                      <a:pt x="364" y="1790"/>
                    </a:moveTo>
                    <a:cubicBezTo>
                      <a:pt x="378" y="1803"/>
                      <a:pt x="388" y="1818"/>
                      <a:pt x="394" y="1833"/>
                    </a:cubicBezTo>
                    <a:cubicBezTo>
                      <a:pt x="400" y="1849"/>
                      <a:pt x="403" y="1865"/>
                      <a:pt x="402" y="1882"/>
                    </a:cubicBezTo>
                    <a:cubicBezTo>
                      <a:pt x="401" y="1899"/>
                      <a:pt x="396" y="1916"/>
                      <a:pt x="387" y="1933"/>
                    </a:cubicBezTo>
                    <a:cubicBezTo>
                      <a:pt x="378" y="1950"/>
                      <a:pt x="366" y="1967"/>
                      <a:pt x="349" y="1983"/>
                    </a:cubicBezTo>
                    <a:cubicBezTo>
                      <a:pt x="339" y="1993"/>
                      <a:pt x="329" y="2001"/>
                      <a:pt x="319" y="2008"/>
                    </a:cubicBezTo>
                    <a:cubicBezTo>
                      <a:pt x="309" y="2016"/>
                      <a:pt x="299" y="2021"/>
                      <a:pt x="290" y="2026"/>
                    </a:cubicBezTo>
                    <a:cubicBezTo>
                      <a:pt x="281" y="2030"/>
                      <a:pt x="273" y="2034"/>
                      <a:pt x="267" y="2036"/>
                    </a:cubicBezTo>
                    <a:cubicBezTo>
                      <a:pt x="260" y="2038"/>
                      <a:pt x="255" y="2039"/>
                      <a:pt x="253" y="2039"/>
                    </a:cubicBezTo>
                    <a:cubicBezTo>
                      <a:pt x="251" y="2039"/>
                      <a:pt x="249" y="2039"/>
                      <a:pt x="247" y="2038"/>
                    </a:cubicBezTo>
                    <a:cubicBezTo>
                      <a:pt x="246" y="2038"/>
                      <a:pt x="244" y="2037"/>
                      <a:pt x="242" y="2036"/>
                    </a:cubicBezTo>
                    <a:cubicBezTo>
                      <a:pt x="240" y="2035"/>
                      <a:pt x="238" y="2033"/>
                      <a:pt x="235" y="2031"/>
                    </a:cubicBezTo>
                    <a:cubicBezTo>
                      <a:pt x="233" y="2029"/>
                      <a:pt x="230" y="2027"/>
                      <a:pt x="227" y="2024"/>
                    </a:cubicBezTo>
                    <a:cubicBezTo>
                      <a:pt x="221" y="2018"/>
                      <a:pt x="218" y="2014"/>
                      <a:pt x="217" y="2011"/>
                    </a:cubicBezTo>
                    <a:cubicBezTo>
                      <a:pt x="216" y="2007"/>
                      <a:pt x="216" y="2005"/>
                      <a:pt x="218" y="2003"/>
                    </a:cubicBezTo>
                    <a:cubicBezTo>
                      <a:pt x="220" y="2001"/>
                      <a:pt x="224" y="2000"/>
                      <a:pt x="230" y="1998"/>
                    </a:cubicBezTo>
                    <a:cubicBezTo>
                      <a:pt x="237" y="1996"/>
                      <a:pt x="245" y="1994"/>
                      <a:pt x="254" y="1990"/>
                    </a:cubicBezTo>
                    <a:cubicBezTo>
                      <a:pt x="264" y="1986"/>
                      <a:pt x="274" y="1981"/>
                      <a:pt x="285" y="1975"/>
                    </a:cubicBezTo>
                    <a:cubicBezTo>
                      <a:pt x="296" y="1969"/>
                      <a:pt x="307" y="1960"/>
                      <a:pt x="318" y="1950"/>
                    </a:cubicBezTo>
                    <a:cubicBezTo>
                      <a:pt x="328" y="1939"/>
                      <a:pt x="336" y="1929"/>
                      <a:pt x="341" y="1918"/>
                    </a:cubicBezTo>
                    <a:cubicBezTo>
                      <a:pt x="346" y="1908"/>
                      <a:pt x="349" y="1898"/>
                      <a:pt x="350" y="1888"/>
                    </a:cubicBezTo>
                    <a:cubicBezTo>
                      <a:pt x="350" y="1878"/>
                      <a:pt x="349" y="1868"/>
                      <a:pt x="345" y="1859"/>
                    </a:cubicBezTo>
                    <a:cubicBezTo>
                      <a:pt x="341" y="1850"/>
                      <a:pt x="335" y="1841"/>
                      <a:pt x="328" y="1834"/>
                    </a:cubicBezTo>
                    <a:cubicBezTo>
                      <a:pt x="319" y="1825"/>
                      <a:pt x="310" y="1819"/>
                      <a:pt x="300" y="1816"/>
                    </a:cubicBezTo>
                    <a:cubicBezTo>
                      <a:pt x="290" y="1813"/>
                      <a:pt x="279" y="1812"/>
                      <a:pt x="268" y="1813"/>
                    </a:cubicBezTo>
                    <a:cubicBezTo>
                      <a:pt x="256" y="1815"/>
                      <a:pt x="244" y="1819"/>
                      <a:pt x="232" y="1826"/>
                    </a:cubicBezTo>
                    <a:cubicBezTo>
                      <a:pt x="220" y="1833"/>
                      <a:pt x="208" y="1843"/>
                      <a:pt x="196" y="1855"/>
                    </a:cubicBezTo>
                    <a:lnTo>
                      <a:pt x="167" y="1884"/>
                    </a:lnTo>
                    <a:cubicBezTo>
                      <a:pt x="165" y="1885"/>
                      <a:pt x="164" y="1886"/>
                      <a:pt x="162" y="1887"/>
                    </a:cubicBezTo>
                    <a:cubicBezTo>
                      <a:pt x="160" y="1888"/>
                      <a:pt x="159" y="1888"/>
                      <a:pt x="156" y="1887"/>
                    </a:cubicBezTo>
                    <a:cubicBezTo>
                      <a:pt x="154" y="1887"/>
                      <a:pt x="152" y="1886"/>
                      <a:pt x="150" y="1885"/>
                    </a:cubicBezTo>
                    <a:cubicBezTo>
                      <a:pt x="147" y="1883"/>
                      <a:pt x="144" y="1881"/>
                      <a:pt x="141" y="1878"/>
                    </a:cubicBezTo>
                    <a:cubicBezTo>
                      <a:pt x="138" y="1875"/>
                      <a:pt x="136" y="1872"/>
                      <a:pt x="134" y="1870"/>
                    </a:cubicBezTo>
                    <a:cubicBezTo>
                      <a:pt x="133" y="1868"/>
                      <a:pt x="132" y="1865"/>
                      <a:pt x="132" y="1863"/>
                    </a:cubicBezTo>
                    <a:cubicBezTo>
                      <a:pt x="131" y="1861"/>
                      <a:pt x="132" y="1860"/>
                      <a:pt x="132" y="1858"/>
                    </a:cubicBezTo>
                    <a:cubicBezTo>
                      <a:pt x="133" y="1856"/>
                      <a:pt x="134" y="1855"/>
                      <a:pt x="135" y="1854"/>
                    </a:cubicBezTo>
                    <a:lnTo>
                      <a:pt x="161" y="1828"/>
                    </a:lnTo>
                    <a:cubicBezTo>
                      <a:pt x="171" y="1818"/>
                      <a:pt x="179" y="1807"/>
                      <a:pt x="184" y="1797"/>
                    </a:cubicBezTo>
                    <a:cubicBezTo>
                      <a:pt x="190" y="1786"/>
                      <a:pt x="193" y="1775"/>
                      <a:pt x="193" y="1765"/>
                    </a:cubicBezTo>
                    <a:cubicBezTo>
                      <a:pt x="194" y="1754"/>
                      <a:pt x="192" y="1744"/>
                      <a:pt x="189" y="1735"/>
                    </a:cubicBezTo>
                    <a:cubicBezTo>
                      <a:pt x="185" y="1725"/>
                      <a:pt x="179" y="1716"/>
                      <a:pt x="170" y="1707"/>
                    </a:cubicBezTo>
                    <a:cubicBezTo>
                      <a:pt x="164" y="1701"/>
                      <a:pt x="157" y="1696"/>
                      <a:pt x="150" y="1693"/>
                    </a:cubicBezTo>
                    <a:cubicBezTo>
                      <a:pt x="142" y="1689"/>
                      <a:pt x="134" y="1687"/>
                      <a:pt x="126" y="1687"/>
                    </a:cubicBezTo>
                    <a:cubicBezTo>
                      <a:pt x="118" y="1687"/>
                      <a:pt x="110" y="1689"/>
                      <a:pt x="101" y="1693"/>
                    </a:cubicBezTo>
                    <a:cubicBezTo>
                      <a:pt x="93" y="1696"/>
                      <a:pt x="84" y="1702"/>
                      <a:pt x="76" y="1710"/>
                    </a:cubicBezTo>
                    <a:cubicBezTo>
                      <a:pt x="67" y="1719"/>
                      <a:pt x="61" y="1729"/>
                      <a:pt x="56" y="1739"/>
                    </a:cubicBezTo>
                    <a:cubicBezTo>
                      <a:pt x="51" y="1749"/>
                      <a:pt x="47" y="1758"/>
                      <a:pt x="45" y="1767"/>
                    </a:cubicBezTo>
                    <a:cubicBezTo>
                      <a:pt x="42" y="1776"/>
                      <a:pt x="40" y="1784"/>
                      <a:pt x="39" y="1790"/>
                    </a:cubicBezTo>
                    <a:cubicBezTo>
                      <a:pt x="38" y="1797"/>
                      <a:pt x="36" y="1801"/>
                      <a:pt x="35" y="1802"/>
                    </a:cubicBezTo>
                    <a:cubicBezTo>
                      <a:pt x="34" y="1803"/>
                      <a:pt x="33" y="1804"/>
                      <a:pt x="31" y="1805"/>
                    </a:cubicBezTo>
                    <a:cubicBezTo>
                      <a:pt x="30" y="1805"/>
                      <a:pt x="29" y="1805"/>
                      <a:pt x="27" y="1804"/>
                    </a:cubicBezTo>
                    <a:cubicBezTo>
                      <a:pt x="25" y="1804"/>
                      <a:pt x="23" y="1803"/>
                      <a:pt x="21" y="1801"/>
                    </a:cubicBezTo>
                    <a:cubicBezTo>
                      <a:pt x="19" y="1799"/>
                      <a:pt x="16" y="1796"/>
                      <a:pt x="13" y="1793"/>
                    </a:cubicBezTo>
                    <a:cubicBezTo>
                      <a:pt x="10" y="1791"/>
                      <a:pt x="8" y="1789"/>
                      <a:pt x="7" y="1787"/>
                    </a:cubicBezTo>
                    <a:cubicBezTo>
                      <a:pt x="5" y="1785"/>
                      <a:pt x="4" y="1783"/>
                      <a:pt x="3" y="1781"/>
                    </a:cubicBezTo>
                    <a:cubicBezTo>
                      <a:pt x="2" y="1779"/>
                      <a:pt x="2" y="1778"/>
                      <a:pt x="1" y="1776"/>
                    </a:cubicBezTo>
                    <a:cubicBezTo>
                      <a:pt x="1" y="1774"/>
                      <a:pt x="0" y="1772"/>
                      <a:pt x="0" y="1769"/>
                    </a:cubicBezTo>
                    <a:cubicBezTo>
                      <a:pt x="0" y="1766"/>
                      <a:pt x="1" y="1761"/>
                      <a:pt x="3" y="1754"/>
                    </a:cubicBezTo>
                    <a:cubicBezTo>
                      <a:pt x="5" y="1747"/>
                      <a:pt x="7" y="1739"/>
                      <a:pt x="11" y="1729"/>
                    </a:cubicBezTo>
                    <a:cubicBezTo>
                      <a:pt x="15" y="1720"/>
                      <a:pt x="20" y="1711"/>
                      <a:pt x="27" y="1700"/>
                    </a:cubicBezTo>
                    <a:cubicBezTo>
                      <a:pt x="33" y="1690"/>
                      <a:pt x="42" y="1680"/>
                      <a:pt x="51" y="1670"/>
                    </a:cubicBezTo>
                    <a:cubicBezTo>
                      <a:pt x="65" y="1656"/>
                      <a:pt x="79" y="1646"/>
                      <a:pt x="93" y="1639"/>
                    </a:cubicBezTo>
                    <a:cubicBezTo>
                      <a:pt x="107" y="1632"/>
                      <a:pt x="121" y="1629"/>
                      <a:pt x="134" y="1628"/>
                    </a:cubicBezTo>
                    <a:cubicBezTo>
                      <a:pt x="147" y="1628"/>
                      <a:pt x="160" y="1630"/>
                      <a:pt x="173" y="1635"/>
                    </a:cubicBezTo>
                    <a:cubicBezTo>
                      <a:pt x="185" y="1641"/>
                      <a:pt x="197" y="1649"/>
                      <a:pt x="207" y="1660"/>
                    </a:cubicBezTo>
                    <a:cubicBezTo>
                      <a:pt x="217" y="1669"/>
                      <a:pt x="224" y="1679"/>
                      <a:pt x="230" y="1690"/>
                    </a:cubicBezTo>
                    <a:cubicBezTo>
                      <a:pt x="235" y="1700"/>
                      <a:pt x="239" y="1711"/>
                      <a:pt x="240" y="1722"/>
                    </a:cubicBezTo>
                    <a:cubicBezTo>
                      <a:pt x="242" y="1733"/>
                      <a:pt x="241" y="1744"/>
                      <a:pt x="239" y="1755"/>
                    </a:cubicBezTo>
                    <a:cubicBezTo>
                      <a:pt x="236" y="1766"/>
                      <a:pt x="231" y="1777"/>
                      <a:pt x="224" y="1788"/>
                    </a:cubicBezTo>
                    <a:lnTo>
                      <a:pt x="224" y="1788"/>
                    </a:lnTo>
                    <a:cubicBezTo>
                      <a:pt x="236" y="1779"/>
                      <a:pt x="248" y="1772"/>
                      <a:pt x="260" y="1768"/>
                    </a:cubicBezTo>
                    <a:cubicBezTo>
                      <a:pt x="273" y="1764"/>
                      <a:pt x="285" y="1761"/>
                      <a:pt x="297" y="1761"/>
                    </a:cubicBezTo>
                    <a:cubicBezTo>
                      <a:pt x="309" y="1761"/>
                      <a:pt x="321" y="1764"/>
                      <a:pt x="333" y="1768"/>
                    </a:cubicBezTo>
                    <a:cubicBezTo>
                      <a:pt x="345" y="1773"/>
                      <a:pt x="355" y="1780"/>
                      <a:pt x="364" y="1790"/>
                    </a:cubicBezTo>
                    <a:close/>
                    <a:moveTo>
                      <a:pt x="674" y="1618"/>
                    </a:moveTo>
                    <a:cubicBezTo>
                      <a:pt x="677" y="1621"/>
                      <a:pt x="679" y="1624"/>
                      <a:pt x="681" y="1626"/>
                    </a:cubicBezTo>
                    <a:cubicBezTo>
                      <a:pt x="682" y="1629"/>
                      <a:pt x="683" y="1631"/>
                      <a:pt x="684" y="1633"/>
                    </a:cubicBezTo>
                    <a:cubicBezTo>
                      <a:pt x="684" y="1635"/>
                      <a:pt x="684" y="1637"/>
                      <a:pt x="684" y="1638"/>
                    </a:cubicBezTo>
                    <a:cubicBezTo>
                      <a:pt x="683" y="1640"/>
                      <a:pt x="683" y="1641"/>
                      <a:pt x="682" y="1642"/>
                    </a:cubicBezTo>
                    <a:lnTo>
                      <a:pt x="527" y="1797"/>
                    </a:lnTo>
                    <a:cubicBezTo>
                      <a:pt x="526" y="1798"/>
                      <a:pt x="524" y="1799"/>
                      <a:pt x="523" y="1799"/>
                    </a:cubicBezTo>
                    <a:cubicBezTo>
                      <a:pt x="521" y="1800"/>
                      <a:pt x="520" y="1800"/>
                      <a:pt x="518" y="1799"/>
                    </a:cubicBezTo>
                    <a:cubicBezTo>
                      <a:pt x="515" y="1799"/>
                      <a:pt x="513" y="1798"/>
                      <a:pt x="511" y="1796"/>
                    </a:cubicBezTo>
                    <a:cubicBezTo>
                      <a:pt x="508" y="1795"/>
                      <a:pt x="506" y="1793"/>
                      <a:pt x="503" y="1790"/>
                    </a:cubicBezTo>
                    <a:cubicBezTo>
                      <a:pt x="500" y="1787"/>
                      <a:pt x="498" y="1784"/>
                      <a:pt x="496" y="1782"/>
                    </a:cubicBezTo>
                    <a:cubicBezTo>
                      <a:pt x="495" y="1779"/>
                      <a:pt x="494" y="1777"/>
                      <a:pt x="493" y="1775"/>
                    </a:cubicBezTo>
                    <a:cubicBezTo>
                      <a:pt x="493" y="1773"/>
                      <a:pt x="492" y="1771"/>
                      <a:pt x="493" y="1770"/>
                    </a:cubicBezTo>
                    <a:cubicBezTo>
                      <a:pt x="493" y="1768"/>
                      <a:pt x="494" y="1767"/>
                      <a:pt x="495" y="1765"/>
                    </a:cubicBezTo>
                    <a:lnTo>
                      <a:pt x="557" y="1703"/>
                    </a:lnTo>
                    <a:lnTo>
                      <a:pt x="331" y="1478"/>
                    </a:lnTo>
                    <a:lnTo>
                      <a:pt x="308" y="1569"/>
                    </a:lnTo>
                    <a:cubicBezTo>
                      <a:pt x="307" y="1574"/>
                      <a:pt x="305" y="1577"/>
                      <a:pt x="304" y="1579"/>
                    </a:cubicBezTo>
                    <a:cubicBezTo>
                      <a:pt x="302" y="1581"/>
                      <a:pt x="301" y="1582"/>
                      <a:pt x="299" y="1582"/>
                    </a:cubicBezTo>
                    <a:cubicBezTo>
                      <a:pt x="297" y="1582"/>
                      <a:pt x="294" y="1581"/>
                      <a:pt x="291" y="1580"/>
                    </a:cubicBezTo>
                    <a:cubicBezTo>
                      <a:pt x="289" y="1578"/>
                      <a:pt x="286" y="1575"/>
                      <a:pt x="282" y="1571"/>
                    </a:cubicBezTo>
                    <a:cubicBezTo>
                      <a:pt x="280" y="1569"/>
                      <a:pt x="278" y="1567"/>
                      <a:pt x="276" y="1564"/>
                    </a:cubicBezTo>
                    <a:cubicBezTo>
                      <a:pt x="274" y="1562"/>
                      <a:pt x="273" y="1561"/>
                      <a:pt x="272" y="1559"/>
                    </a:cubicBezTo>
                    <a:cubicBezTo>
                      <a:pt x="272" y="1557"/>
                      <a:pt x="271" y="1555"/>
                      <a:pt x="271" y="1554"/>
                    </a:cubicBezTo>
                    <a:cubicBezTo>
                      <a:pt x="271" y="1552"/>
                      <a:pt x="271" y="1550"/>
                      <a:pt x="272" y="1548"/>
                    </a:cubicBezTo>
                    <a:lnTo>
                      <a:pt x="296" y="1435"/>
                    </a:lnTo>
                    <a:cubicBezTo>
                      <a:pt x="296" y="1434"/>
                      <a:pt x="297" y="1433"/>
                      <a:pt x="297" y="1432"/>
                    </a:cubicBezTo>
                    <a:cubicBezTo>
                      <a:pt x="298" y="1431"/>
                      <a:pt x="299" y="1429"/>
                      <a:pt x="300" y="1428"/>
                    </a:cubicBezTo>
                    <a:cubicBezTo>
                      <a:pt x="301" y="1426"/>
                      <a:pt x="302" y="1424"/>
                      <a:pt x="304" y="1422"/>
                    </a:cubicBezTo>
                    <a:cubicBezTo>
                      <a:pt x="306" y="1420"/>
                      <a:pt x="308" y="1418"/>
                      <a:pt x="311" y="1415"/>
                    </a:cubicBezTo>
                    <a:cubicBezTo>
                      <a:pt x="315" y="1412"/>
                      <a:pt x="318" y="1409"/>
                      <a:pt x="320" y="1407"/>
                    </a:cubicBezTo>
                    <a:cubicBezTo>
                      <a:pt x="323" y="1404"/>
                      <a:pt x="326" y="1403"/>
                      <a:pt x="327" y="1402"/>
                    </a:cubicBezTo>
                    <a:cubicBezTo>
                      <a:pt x="329" y="1401"/>
                      <a:pt x="331" y="1401"/>
                      <a:pt x="332" y="1401"/>
                    </a:cubicBezTo>
                    <a:cubicBezTo>
                      <a:pt x="334" y="1402"/>
                      <a:pt x="335" y="1402"/>
                      <a:pt x="336" y="1403"/>
                    </a:cubicBezTo>
                    <a:lnTo>
                      <a:pt x="596" y="1664"/>
                    </a:lnTo>
                    <a:lnTo>
                      <a:pt x="650" y="1610"/>
                    </a:lnTo>
                    <a:cubicBezTo>
                      <a:pt x="651" y="1609"/>
                      <a:pt x="653" y="1608"/>
                      <a:pt x="654" y="1608"/>
                    </a:cubicBezTo>
                    <a:cubicBezTo>
                      <a:pt x="656" y="1608"/>
                      <a:pt x="658" y="1608"/>
                      <a:pt x="660" y="1608"/>
                    </a:cubicBezTo>
                    <a:cubicBezTo>
                      <a:pt x="662" y="1609"/>
                      <a:pt x="664" y="1610"/>
                      <a:pt x="667" y="1612"/>
                    </a:cubicBezTo>
                    <a:cubicBezTo>
                      <a:pt x="669" y="1613"/>
                      <a:pt x="671" y="1615"/>
                      <a:pt x="674" y="1618"/>
                    </a:cubicBezTo>
                    <a:close/>
                    <a:moveTo>
                      <a:pt x="915" y="1374"/>
                    </a:moveTo>
                    <a:cubicBezTo>
                      <a:pt x="918" y="1377"/>
                      <a:pt x="920" y="1380"/>
                      <a:pt x="922" y="1382"/>
                    </a:cubicBezTo>
                    <a:cubicBezTo>
                      <a:pt x="924" y="1385"/>
                      <a:pt x="925" y="1387"/>
                      <a:pt x="926" y="1389"/>
                    </a:cubicBezTo>
                    <a:cubicBezTo>
                      <a:pt x="927" y="1391"/>
                      <a:pt x="927" y="1393"/>
                      <a:pt x="926" y="1395"/>
                    </a:cubicBezTo>
                    <a:cubicBezTo>
                      <a:pt x="926" y="1397"/>
                      <a:pt x="925" y="1399"/>
                      <a:pt x="924" y="1400"/>
                    </a:cubicBezTo>
                    <a:lnTo>
                      <a:pt x="760" y="1564"/>
                    </a:lnTo>
                    <a:cubicBezTo>
                      <a:pt x="758" y="1566"/>
                      <a:pt x="755" y="1568"/>
                      <a:pt x="753" y="1569"/>
                    </a:cubicBezTo>
                    <a:cubicBezTo>
                      <a:pt x="751" y="1570"/>
                      <a:pt x="749" y="1570"/>
                      <a:pt x="747" y="1570"/>
                    </a:cubicBezTo>
                    <a:cubicBezTo>
                      <a:pt x="744" y="1570"/>
                      <a:pt x="742" y="1569"/>
                      <a:pt x="739" y="1567"/>
                    </a:cubicBezTo>
                    <a:cubicBezTo>
                      <a:pt x="736" y="1566"/>
                      <a:pt x="733" y="1563"/>
                      <a:pt x="729" y="1560"/>
                    </a:cubicBezTo>
                    <a:cubicBezTo>
                      <a:pt x="726" y="1557"/>
                      <a:pt x="724" y="1554"/>
                      <a:pt x="722" y="1551"/>
                    </a:cubicBezTo>
                    <a:cubicBezTo>
                      <a:pt x="720" y="1549"/>
                      <a:pt x="718" y="1546"/>
                      <a:pt x="717" y="1544"/>
                    </a:cubicBezTo>
                    <a:cubicBezTo>
                      <a:pt x="716" y="1541"/>
                      <a:pt x="716" y="1538"/>
                      <a:pt x="715" y="1536"/>
                    </a:cubicBezTo>
                    <a:cubicBezTo>
                      <a:pt x="714" y="1533"/>
                      <a:pt x="714" y="1529"/>
                      <a:pt x="714" y="1525"/>
                    </a:cubicBezTo>
                    <a:lnTo>
                      <a:pt x="712" y="1405"/>
                    </a:lnTo>
                    <a:cubicBezTo>
                      <a:pt x="712" y="1377"/>
                      <a:pt x="710" y="1354"/>
                      <a:pt x="707" y="1334"/>
                    </a:cubicBezTo>
                    <a:cubicBezTo>
                      <a:pt x="705" y="1315"/>
                      <a:pt x="701" y="1298"/>
                      <a:pt x="696" y="1285"/>
                    </a:cubicBezTo>
                    <a:cubicBezTo>
                      <a:pt x="691" y="1271"/>
                      <a:pt x="686" y="1260"/>
                      <a:pt x="680" y="1251"/>
                    </a:cubicBezTo>
                    <a:cubicBezTo>
                      <a:pt x="674" y="1242"/>
                      <a:pt x="668" y="1234"/>
                      <a:pt x="661" y="1228"/>
                    </a:cubicBezTo>
                    <a:cubicBezTo>
                      <a:pt x="654" y="1221"/>
                      <a:pt x="647" y="1216"/>
                      <a:pt x="639" y="1212"/>
                    </a:cubicBezTo>
                    <a:cubicBezTo>
                      <a:pt x="631" y="1209"/>
                      <a:pt x="623" y="1207"/>
                      <a:pt x="614" y="1206"/>
                    </a:cubicBezTo>
                    <a:cubicBezTo>
                      <a:pt x="605" y="1206"/>
                      <a:pt x="597" y="1208"/>
                      <a:pt x="588" y="1211"/>
                    </a:cubicBezTo>
                    <a:cubicBezTo>
                      <a:pt x="579" y="1215"/>
                      <a:pt x="570" y="1221"/>
                      <a:pt x="562" y="1229"/>
                    </a:cubicBezTo>
                    <a:cubicBezTo>
                      <a:pt x="552" y="1239"/>
                      <a:pt x="545" y="1249"/>
                      <a:pt x="540" y="1259"/>
                    </a:cubicBezTo>
                    <a:cubicBezTo>
                      <a:pt x="535" y="1269"/>
                      <a:pt x="531" y="1279"/>
                      <a:pt x="528" y="1288"/>
                    </a:cubicBezTo>
                    <a:cubicBezTo>
                      <a:pt x="526" y="1297"/>
                      <a:pt x="524" y="1304"/>
                      <a:pt x="522" y="1311"/>
                    </a:cubicBezTo>
                    <a:cubicBezTo>
                      <a:pt x="521" y="1317"/>
                      <a:pt x="520" y="1321"/>
                      <a:pt x="518" y="1323"/>
                    </a:cubicBezTo>
                    <a:cubicBezTo>
                      <a:pt x="517" y="1324"/>
                      <a:pt x="515" y="1325"/>
                      <a:pt x="514" y="1325"/>
                    </a:cubicBezTo>
                    <a:cubicBezTo>
                      <a:pt x="512" y="1325"/>
                      <a:pt x="511" y="1325"/>
                      <a:pt x="509" y="1324"/>
                    </a:cubicBezTo>
                    <a:cubicBezTo>
                      <a:pt x="507" y="1324"/>
                      <a:pt x="504" y="1322"/>
                      <a:pt x="502" y="1320"/>
                    </a:cubicBezTo>
                    <a:cubicBezTo>
                      <a:pt x="499" y="1318"/>
                      <a:pt x="496" y="1316"/>
                      <a:pt x="493" y="1312"/>
                    </a:cubicBezTo>
                    <a:cubicBezTo>
                      <a:pt x="491" y="1310"/>
                      <a:pt x="489" y="1308"/>
                      <a:pt x="487" y="1306"/>
                    </a:cubicBezTo>
                    <a:cubicBezTo>
                      <a:pt x="486" y="1304"/>
                      <a:pt x="485" y="1303"/>
                      <a:pt x="484" y="1301"/>
                    </a:cubicBezTo>
                    <a:cubicBezTo>
                      <a:pt x="483" y="1299"/>
                      <a:pt x="482" y="1298"/>
                      <a:pt x="482" y="1296"/>
                    </a:cubicBezTo>
                    <a:cubicBezTo>
                      <a:pt x="481" y="1294"/>
                      <a:pt x="481" y="1292"/>
                      <a:pt x="482" y="1288"/>
                    </a:cubicBezTo>
                    <a:cubicBezTo>
                      <a:pt x="482" y="1285"/>
                      <a:pt x="483" y="1280"/>
                      <a:pt x="485" y="1272"/>
                    </a:cubicBezTo>
                    <a:cubicBezTo>
                      <a:pt x="486" y="1265"/>
                      <a:pt x="489" y="1257"/>
                      <a:pt x="493" y="1247"/>
                    </a:cubicBezTo>
                    <a:cubicBezTo>
                      <a:pt x="497" y="1238"/>
                      <a:pt x="503" y="1228"/>
                      <a:pt x="509" y="1218"/>
                    </a:cubicBezTo>
                    <a:cubicBezTo>
                      <a:pt x="515" y="1208"/>
                      <a:pt x="523" y="1199"/>
                      <a:pt x="532" y="1190"/>
                    </a:cubicBezTo>
                    <a:cubicBezTo>
                      <a:pt x="546" y="1175"/>
                      <a:pt x="561" y="1165"/>
                      <a:pt x="576" y="1158"/>
                    </a:cubicBezTo>
                    <a:cubicBezTo>
                      <a:pt x="591" y="1151"/>
                      <a:pt x="605" y="1148"/>
                      <a:pt x="619" y="1148"/>
                    </a:cubicBezTo>
                    <a:cubicBezTo>
                      <a:pt x="633" y="1148"/>
                      <a:pt x="647" y="1150"/>
                      <a:pt x="660" y="1156"/>
                    </a:cubicBezTo>
                    <a:cubicBezTo>
                      <a:pt x="673" y="1162"/>
                      <a:pt x="684" y="1170"/>
                      <a:pt x="695" y="1181"/>
                    </a:cubicBezTo>
                    <a:cubicBezTo>
                      <a:pt x="704" y="1190"/>
                      <a:pt x="713" y="1201"/>
                      <a:pt x="721" y="1212"/>
                    </a:cubicBezTo>
                    <a:cubicBezTo>
                      <a:pt x="728" y="1223"/>
                      <a:pt x="735" y="1236"/>
                      <a:pt x="740" y="1253"/>
                    </a:cubicBezTo>
                    <a:cubicBezTo>
                      <a:pt x="746" y="1269"/>
                      <a:pt x="750" y="1289"/>
                      <a:pt x="753" y="1313"/>
                    </a:cubicBezTo>
                    <a:cubicBezTo>
                      <a:pt x="757" y="1336"/>
                      <a:pt x="758" y="1365"/>
                      <a:pt x="759" y="1400"/>
                    </a:cubicBezTo>
                    <a:lnTo>
                      <a:pt x="761" y="1496"/>
                    </a:lnTo>
                    <a:lnTo>
                      <a:pt x="890" y="1367"/>
                    </a:lnTo>
                    <a:cubicBezTo>
                      <a:pt x="891" y="1365"/>
                      <a:pt x="893" y="1365"/>
                      <a:pt x="895" y="1364"/>
                    </a:cubicBezTo>
                    <a:cubicBezTo>
                      <a:pt x="896" y="1364"/>
                      <a:pt x="898" y="1364"/>
                      <a:pt x="901" y="1364"/>
                    </a:cubicBezTo>
                    <a:cubicBezTo>
                      <a:pt x="903" y="1365"/>
                      <a:pt x="905" y="1366"/>
                      <a:pt x="908" y="1368"/>
                    </a:cubicBezTo>
                    <a:cubicBezTo>
                      <a:pt x="910" y="1369"/>
                      <a:pt x="913" y="1372"/>
                      <a:pt x="915" y="1374"/>
                    </a:cubicBezTo>
                    <a:close/>
                    <a:moveTo>
                      <a:pt x="1073" y="1060"/>
                    </a:moveTo>
                    <a:cubicBezTo>
                      <a:pt x="1089" y="1076"/>
                      <a:pt x="1101" y="1092"/>
                      <a:pt x="1108" y="1110"/>
                    </a:cubicBezTo>
                    <a:cubicBezTo>
                      <a:pt x="1115" y="1128"/>
                      <a:pt x="1118" y="1146"/>
                      <a:pt x="1116" y="1164"/>
                    </a:cubicBezTo>
                    <a:cubicBezTo>
                      <a:pt x="1115" y="1182"/>
                      <a:pt x="1110" y="1200"/>
                      <a:pt x="1101" y="1218"/>
                    </a:cubicBezTo>
                    <a:cubicBezTo>
                      <a:pt x="1092" y="1236"/>
                      <a:pt x="1079" y="1254"/>
                      <a:pt x="1062" y="1270"/>
                    </a:cubicBezTo>
                    <a:cubicBezTo>
                      <a:pt x="1053" y="1279"/>
                      <a:pt x="1044" y="1287"/>
                      <a:pt x="1034" y="1294"/>
                    </a:cubicBezTo>
                    <a:cubicBezTo>
                      <a:pt x="1025" y="1301"/>
                      <a:pt x="1016" y="1307"/>
                      <a:pt x="1007" y="1312"/>
                    </a:cubicBezTo>
                    <a:cubicBezTo>
                      <a:pt x="999" y="1316"/>
                      <a:pt x="992" y="1319"/>
                      <a:pt x="986" y="1322"/>
                    </a:cubicBezTo>
                    <a:cubicBezTo>
                      <a:pt x="980" y="1324"/>
                      <a:pt x="976" y="1325"/>
                      <a:pt x="974" y="1325"/>
                    </a:cubicBezTo>
                    <a:cubicBezTo>
                      <a:pt x="971" y="1325"/>
                      <a:pt x="970" y="1325"/>
                      <a:pt x="968" y="1325"/>
                    </a:cubicBezTo>
                    <a:cubicBezTo>
                      <a:pt x="967" y="1324"/>
                      <a:pt x="965" y="1324"/>
                      <a:pt x="964" y="1323"/>
                    </a:cubicBezTo>
                    <a:cubicBezTo>
                      <a:pt x="962" y="1322"/>
                      <a:pt x="960" y="1320"/>
                      <a:pt x="958" y="1318"/>
                    </a:cubicBezTo>
                    <a:cubicBezTo>
                      <a:pt x="956" y="1317"/>
                      <a:pt x="953" y="1314"/>
                      <a:pt x="951" y="1312"/>
                    </a:cubicBezTo>
                    <a:cubicBezTo>
                      <a:pt x="948" y="1309"/>
                      <a:pt x="946" y="1307"/>
                      <a:pt x="944" y="1304"/>
                    </a:cubicBezTo>
                    <a:cubicBezTo>
                      <a:pt x="942" y="1302"/>
                      <a:pt x="941" y="1300"/>
                      <a:pt x="940" y="1298"/>
                    </a:cubicBezTo>
                    <a:cubicBezTo>
                      <a:pt x="939" y="1296"/>
                      <a:pt x="939" y="1294"/>
                      <a:pt x="939" y="1293"/>
                    </a:cubicBezTo>
                    <a:cubicBezTo>
                      <a:pt x="940" y="1291"/>
                      <a:pt x="940" y="1290"/>
                      <a:pt x="941" y="1289"/>
                    </a:cubicBezTo>
                    <a:cubicBezTo>
                      <a:pt x="943" y="1288"/>
                      <a:pt x="946" y="1286"/>
                      <a:pt x="951" y="1285"/>
                    </a:cubicBezTo>
                    <a:cubicBezTo>
                      <a:pt x="956" y="1284"/>
                      <a:pt x="963" y="1281"/>
                      <a:pt x="971" y="1278"/>
                    </a:cubicBezTo>
                    <a:cubicBezTo>
                      <a:pt x="978" y="1275"/>
                      <a:pt x="987" y="1270"/>
                      <a:pt x="997" y="1264"/>
                    </a:cubicBezTo>
                    <a:cubicBezTo>
                      <a:pt x="1007" y="1258"/>
                      <a:pt x="1018" y="1250"/>
                      <a:pt x="1029" y="1239"/>
                    </a:cubicBezTo>
                    <a:cubicBezTo>
                      <a:pt x="1039" y="1228"/>
                      <a:pt x="1047" y="1218"/>
                      <a:pt x="1053" y="1207"/>
                    </a:cubicBezTo>
                    <a:cubicBezTo>
                      <a:pt x="1059" y="1196"/>
                      <a:pt x="1063" y="1185"/>
                      <a:pt x="1064" y="1173"/>
                    </a:cubicBezTo>
                    <a:cubicBezTo>
                      <a:pt x="1065" y="1162"/>
                      <a:pt x="1063" y="1150"/>
                      <a:pt x="1059" y="1139"/>
                    </a:cubicBezTo>
                    <a:cubicBezTo>
                      <a:pt x="1054" y="1128"/>
                      <a:pt x="1046" y="1116"/>
                      <a:pt x="1035" y="1105"/>
                    </a:cubicBezTo>
                    <a:cubicBezTo>
                      <a:pt x="1026" y="1096"/>
                      <a:pt x="1016" y="1089"/>
                      <a:pt x="1006" y="1084"/>
                    </a:cubicBezTo>
                    <a:cubicBezTo>
                      <a:pt x="995" y="1080"/>
                      <a:pt x="985" y="1079"/>
                      <a:pt x="974" y="1080"/>
                    </a:cubicBezTo>
                    <a:cubicBezTo>
                      <a:pt x="963" y="1081"/>
                      <a:pt x="951" y="1086"/>
                      <a:pt x="939" y="1093"/>
                    </a:cubicBezTo>
                    <a:cubicBezTo>
                      <a:pt x="928" y="1100"/>
                      <a:pt x="915" y="1110"/>
                      <a:pt x="902" y="1123"/>
                    </a:cubicBezTo>
                    <a:cubicBezTo>
                      <a:pt x="893" y="1132"/>
                      <a:pt x="885" y="1141"/>
                      <a:pt x="879" y="1149"/>
                    </a:cubicBezTo>
                    <a:cubicBezTo>
                      <a:pt x="873" y="1156"/>
                      <a:pt x="868" y="1163"/>
                      <a:pt x="862" y="1169"/>
                    </a:cubicBezTo>
                    <a:cubicBezTo>
                      <a:pt x="858" y="1173"/>
                      <a:pt x="854" y="1175"/>
                      <a:pt x="850" y="1175"/>
                    </a:cubicBezTo>
                    <a:cubicBezTo>
                      <a:pt x="846" y="1175"/>
                      <a:pt x="841" y="1172"/>
                      <a:pt x="835" y="1166"/>
                    </a:cubicBezTo>
                    <a:lnTo>
                      <a:pt x="715" y="1045"/>
                    </a:lnTo>
                    <a:cubicBezTo>
                      <a:pt x="710" y="1040"/>
                      <a:pt x="707" y="1035"/>
                      <a:pt x="707" y="1031"/>
                    </a:cubicBezTo>
                    <a:cubicBezTo>
                      <a:pt x="707" y="1026"/>
                      <a:pt x="709" y="1021"/>
                      <a:pt x="714" y="1017"/>
                    </a:cubicBezTo>
                    <a:lnTo>
                      <a:pt x="845" y="885"/>
                    </a:lnTo>
                    <a:cubicBezTo>
                      <a:pt x="846" y="884"/>
                      <a:pt x="848" y="883"/>
                      <a:pt x="849" y="883"/>
                    </a:cubicBezTo>
                    <a:cubicBezTo>
                      <a:pt x="851" y="882"/>
                      <a:pt x="853" y="883"/>
                      <a:pt x="855" y="883"/>
                    </a:cubicBezTo>
                    <a:cubicBezTo>
                      <a:pt x="858" y="884"/>
                      <a:pt x="860" y="885"/>
                      <a:pt x="862" y="887"/>
                    </a:cubicBezTo>
                    <a:cubicBezTo>
                      <a:pt x="865" y="888"/>
                      <a:pt x="868" y="891"/>
                      <a:pt x="871" y="894"/>
                    </a:cubicBezTo>
                    <a:cubicBezTo>
                      <a:pt x="876" y="899"/>
                      <a:pt x="880" y="904"/>
                      <a:pt x="881" y="909"/>
                    </a:cubicBezTo>
                    <a:cubicBezTo>
                      <a:pt x="883" y="913"/>
                      <a:pt x="882" y="917"/>
                      <a:pt x="880" y="919"/>
                    </a:cubicBezTo>
                    <a:lnTo>
                      <a:pt x="774" y="1026"/>
                    </a:lnTo>
                    <a:lnTo>
                      <a:pt x="857" y="1109"/>
                    </a:lnTo>
                    <a:cubicBezTo>
                      <a:pt x="861" y="1103"/>
                      <a:pt x="866" y="1097"/>
                      <a:pt x="871" y="1092"/>
                    </a:cubicBezTo>
                    <a:cubicBezTo>
                      <a:pt x="876" y="1086"/>
                      <a:pt x="883" y="1080"/>
                      <a:pt x="890" y="1073"/>
                    </a:cubicBezTo>
                    <a:cubicBezTo>
                      <a:pt x="906" y="1056"/>
                      <a:pt x="922" y="1044"/>
                      <a:pt x="939" y="1036"/>
                    </a:cubicBezTo>
                    <a:cubicBezTo>
                      <a:pt x="955" y="1028"/>
                      <a:pt x="971" y="1023"/>
                      <a:pt x="986" y="1022"/>
                    </a:cubicBezTo>
                    <a:cubicBezTo>
                      <a:pt x="1002" y="1022"/>
                      <a:pt x="1017" y="1025"/>
                      <a:pt x="1032" y="1031"/>
                    </a:cubicBezTo>
                    <a:cubicBezTo>
                      <a:pt x="1047" y="1037"/>
                      <a:pt x="1060" y="1047"/>
                      <a:pt x="1073" y="1060"/>
                    </a:cubicBezTo>
                    <a:close/>
                    <a:moveTo>
                      <a:pt x="1311" y="822"/>
                    </a:moveTo>
                    <a:cubicBezTo>
                      <a:pt x="1327" y="838"/>
                      <a:pt x="1338" y="855"/>
                      <a:pt x="1345" y="873"/>
                    </a:cubicBezTo>
                    <a:cubicBezTo>
                      <a:pt x="1352" y="890"/>
                      <a:pt x="1355" y="908"/>
                      <a:pt x="1354" y="927"/>
                    </a:cubicBezTo>
                    <a:cubicBezTo>
                      <a:pt x="1352" y="945"/>
                      <a:pt x="1347" y="963"/>
                      <a:pt x="1338" y="981"/>
                    </a:cubicBezTo>
                    <a:cubicBezTo>
                      <a:pt x="1329" y="999"/>
                      <a:pt x="1316" y="1016"/>
                      <a:pt x="1300" y="1033"/>
                    </a:cubicBezTo>
                    <a:cubicBezTo>
                      <a:pt x="1291" y="1042"/>
                      <a:pt x="1281" y="1050"/>
                      <a:pt x="1272" y="1057"/>
                    </a:cubicBezTo>
                    <a:cubicBezTo>
                      <a:pt x="1262" y="1064"/>
                      <a:pt x="1253" y="1069"/>
                      <a:pt x="1245" y="1074"/>
                    </a:cubicBezTo>
                    <a:cubicBezTo>
                      <a:pt x="1237" y="1078"/>
                      <a:pt x="1229" y="1082"/>
                      <a:pt x="1223" y="1084"/>
                    </a:cubicBezTo>
                    <a:cubicBezTo>
                      <a:pt x="1218" y="1086"/>
                      <a:pt x="1213" y="1088"/>
                      <a:pt x="1211" y="1088"/>
                    </a:cubicBezTo>
                    <a:cubicBezTo>
                      <a:pt x="1209" y="1088"/>
                      <a:pt x="1207" y="1088"/>
                      <a:pt x="1206" y="1087"/>
                    </a:cubicBezTo>
                    <a:cubicBezTo>
                      <a:pt x="1204" y="1087"/>
                      <a:pt x="1203" y="1086"/>
                      <a:pt x="1201" y="1085"/>
                    </a:cubicBezTo>
                    <a:cubicBezTo>
                      <a:pt x="1200" y="1084"/>
                      <a:pt x="1198" y="1083"/>
                      <a:pt x="1195" y="1081"/>
                    </a:cubicBezTo>
                    <a:cubicBezTo>
                      <a:pt x="1193" y="1079"/>
                      <a:pt x="1191" y="1077"/>
                      <a:pt x="1188" y="1074"/>
                    </a:cubicBezTo>
                    <a:cubicBezTo>
                      <a:pt x="1186" y="1071"/>
                      <a:pt x="1183" y="1069"/>
                      <a:pt x="1182" y="1067"/>
                    </a:cubicBezTo>
                    <a:cubicBezTo>
                      <a:pt x="1180" y="1064"/>
                      <a:pt x="1178" y="1062"/>
                      <a:pt x="1178" y="1060"/>
                    </a:cubicBezTo>
                    <a:cubicBezTo>
                      <a:pt x="1177" y="1058"/>
                      <a:pt x="1177" y="1057"/>
                      <a:pt x="1177" y="1055"/>
                    </a:cubicBezTo>
                    <a:cubicBezTo>
                      <a:pt x="1177" y="1054"/>
                      <a:pt x="1178" y="1053"/>
                      <a:pt x="1179" y="1052"/>
                    </a:cubicBezTo>
                    <a:cubicBezTo>
                      <a:pt x="1181" y="1050"/>
                      <a:pt x="1184" y="1049"/>
                      <a:pt x="1189" y="1047"/>
                    </a:cubicBezTo>
                    <a:cubicBezTo>
                      <a:pt x="1194" y="1046"/>
                      <a:pt x="1200" y="1044"/>
                      <a:pt x="1208" y="1041"/>
                    </a:cubicBezTo>
                    <a:cubicBezTo>
                      <a:pt x="1216" y="1037"/>
                      <a:pt x="1225" y="1033"/>
                      <a:pt x="1235" y="1027"/>
                    </a:cubicBezTo>
                    <a:cubicBezTo>
                      <a:pt x="1245" y="1021"/>
                      <a:pt x="1255" y="1012"/>
                      <a:pt x="1266" y="1001"/>
                    </a:cubicBezTo>
                    <a:cubicBezTo>
                      <a:pt x="1276" y="991"/>
                      <a:pt x="1285" y="980"/>
                      <a:pt x="1291" y="969"/>
                    </a:cubicBezTo>
                    <a:cubicBezTo>
                      <a:pt x="1297" y="958"/>
                      <a:pt x="1300" y="947"/>
                      <a:pt x="1301" y="936"/>
                    </a:cubicBezTo>
                    <a:cubicBezTo>
                      <a:pt x="1302" y="924"/>
                      <a:pt x="1301" y="913"/>
                      <a:pt x="1296" y="902"/>
                    </a:cubicBezTo>
                    <a:cubicBezTo>
                      <a:pt x="1292" y="890"/>
                      <a:pt x="1284" y="879"/>
                      <a:pt x="1273" y="867"/>
                    </a:cubicBezTo>
                    <a:cubicBezTo>
                      <a:pt x="1263" y="858"/>
                      <a:pt x="1253" y="851"/>
                      <a:pt x="1243" y="847"/>
                    </a:cubicBezTo>
                    <a:cubicBezTo>
                      <a:pt x="1233" y="843"/>
                      <a:pt x="1222" y="841"/>
                      <a:pt x="1211" y="842"/>
                    </a:cubicBezTo>
                    <a:cubicBezTo>
                      <a:pt x="1200" y="844"/>
                      <a:pt x="1189" y="848"/>
                      <a:pt x="1177" y="855"/>
                    </a:cubicBezTo>
                    <a:cubicBezTo>
                      <a:pt x="1165" y="862"/>
                      <a:pt x="1153" y="872"/>
                      <a:pt x="1140" y="886"/>
                    </a:cubicBezTo>
                    <a:cubicBezTo>
                      <a:pt x="1130" y="895"/>
                      <a:pt x="1123" y="903"/>
                      <a:pt x="1117" y="911"/>
                    </a:cubicBezTo>
                    <a:cubicBezTo>
                      <a:pt x="1111" y="919"/>
                      <a:pt x="1105" y="925"/>
                      <a:pt x="1099" y="931"/>
                    </a:cubicBezTo>
                    <a:cubicBezTo>
                      <a:pt x="1095" y="935"/>
                      <a:pt x="1091" y="938"/>
                      <a:pt x="1087" y="937"/>
                    </a:cubicBezTo>
                    <a:cubicBezTo>
                      <a:pt x="1083" y="937"/>
                      <a:pt x="1079" y="934"/>
                      <a:pt x="1073" y="929"/>
                    </a:cubicBezTo>
                    <a:lnTo>
                      <a:pt x="952" y="808"/>
                    </a:lnTo>
                    <a:cubicBezTo>
                      <a:pt x="947" y="803"/>
                      <a:pt x="945" y="798"/>
                      <a:pt x="945" y="793"/>
                    </a:cubicBezTo>
                    <a:cubicBezTo>
                      <a:pt x="944" y="788"/>
                      <a:pt x="947" y="784"/>
                      <a:pt x="951" y="779"/>
                    </a:cubicBezTo>
                    <a:lnTo>
                      <a:pt x="1082" y="648"/>
                    </a:lnTo>
                    <a:cubicBezTo>
                      <a:pt x="1084" y="647"/>
                      <a:pt x="1085" y="646"/>
                      <a:pt x="1087" y="645"/>
                    </a:cubicBezTo>
                    <a:cubicBezTo>
                      <a:pt x="1089" y="645"/>
                      <a:pt x="1091" y="645"/>
                      <a:pt x="1093" y="646"/>
                    </a:cubicBezTo>
                    <a:cubicBezTo>
                      <a:pt x="1095" y="646"/>
                      <a:pt x="1097" y="647"/>
                      <a:pt x="1100" y="649"/>
                    </a:cubicBezTo>
                    <a:cubicBezTo>
                      <a:pt x="1103" y="651"/>
                      <a:pt x="1105" y="653"/>
                      <a:pt x="1108" y="656"/>
                    </a:cubicBezTo>
                    <a:cubicBezTo>
                      <a:pt x="1114" y="662"/>
                      <a:pt x="1117" y="667"/>
                      <a:pt x="1119" y="671"/>
                    </a:cubicBezTo>
                    <a:cubicBezTo>
                      <a:pt x="1120" y="676"/>
                      <a:pt x="1120" y="679"/>
                      <a:pt x="1117" y="682"/>
                    </a:cubicBezTo>
                    <a:lnTo>
                      <a:pt x="1011" y="788"/>
                    </a:lnTo>
                    <a:lnTo>
                      <a:pt x="1094" y="871"/>
                    </a:lnTo>
                    <a:cubicBezTo>
                      <a:pt x="1099" y="865"/>
                      <a:pt x="1104" y="859"/>
                      <a:pt x="1109" y="854"/>
                    </a:cubicBezTo>
                    <a:cubicBezTo>
                      <a:pt x="1114" y="848"/>
                      <a:pt x="1120" y="842"/>
                      <a:pt x="1127" y="835"/>
                    </a:cubicBezTo>
                    <a:cubicBezTo>
                      <a:pt x="1144" y="819"/>
                      <a:pt x="1160" y="806"/>
                      <a:pt x="1176" y="798"/>
                    </a:cubicBezTo>
                    <a:cubicBezTo>
                      <a:pt x="1192" y="790"/>
                      <a:pt x="1208" y="786"/>
                      <a:pt x="1224" y="785"/>
                    </a:cubicBezTo>
                    <a:cubicBezTo>
                      <a:pt x="1240" y="784"/>
                      <a:pt x="1255" y="787"/>
                      <a:pt x="1269" y="793"/>
                    </a:cubicBezTo>
                    <a:cubicBezTo>
                      <a:pt x="1284" y="800"/>
                      <a:pt x="1298" y="809"/>
                      <a:pt x="1311" y="822"/>
                    </a:cubicBezTo>
                    <a:close/>
                    <a:moveTo>
                      <a:pt x="1547" y="264"/>
                    </a:moveTo>
                    <a:cubicBezTo>
                      <a:pt x="1550" y="267"/>
                      <a:pt x="1552" y="270"/>
                      <a:pt x="1554" y="272"/>
                    </a:cubicBezTo>
                    <a:cubicBezTo>
                      <a:pt x="1556" y="275"/>
                      <a:pt x="1557" y="277"/>
                      <a:pt x="1558" y="279"/>
                    </a:cubicBezTo>
                    <a:cubicBezTo>
                      <a:pt x="1559" y="281"/>
                      <a:pt x="1559" y="283"/>
                      <a:pt x="1559" y="285"/>
                    </a:cubicBezTo>
                    <a:cubicBezTo>
                      <a:pt x="1559" y="286"/>
                      <a:pt x="1558" y="287"/>
                      <a:pt x="1557" y="289"/>
                    </a:cubicBezTo>
                    <a:cubicBezTo>
                      <a:pt x="1555" y="290"/>
                      <a:pt x="1550" y="292"/>
                      <a:pt x="1543" y="293"/>
                    </a:cubicBezTo>
                    <a:cubicBezTo>
                      <a:pt x="1536" y="295"/>
                      <a:pt x="1527" y="297"/>
                      <a:pt x="1516" y="301"/>
                    </a:cubicBezTo>
                    <a:cubicBezTo>
                      <a:pt x="1506" y="305"/>
                      <a:pt x="1494" y="310"/>
                      <a:pt x="1481" y="317"/>
                    </a:cubicBezTo>
                    <a:cubicBezTo>
                      <a:pt x="1468" y="324"/>
                      <a:pt x="1455" y="335"/>
                      <a:pt x="1441" y="348"/>
                    </a:cubicBezTo>
                    <a:cubicBezTo>
                      <a:pt x="1425" y="365"/>
                      <a:pt x="1413" y="382"/>
                      <a:pt x="1406" y="401"/>
                    </a:cubicBezTo>
                    <a:cubicBezTo>
                      <a:pt x="1399" y="420"/>
                      <a:pt x="1396" y="440"/>
                      <a:pt x="1398" y="459"/>
                    </a:cubicBezTo>
                    <a:cubicBezTo>
                      <a:pt x="1399" y="479"/>
                      <a:pt x="1405" y="498"/>
                      <a:pt x="1415" y="517"/>
                    </a:cubicBezTo>
                    <a:cubicBezTo>
                      <a:pt x="1424" y="537"/>
                      <a:pt x="1438" y="555"/>
                      <a:pt x="1455" y="572"/>
                    </a:cubicBezTo>
                    <a:cubicBezTo>
                      <a:pt x="1474" y="591"/>
                      <a:pt x="1493" y="605"/>
                      <a:pt x="1513" y="614"/>
                    </a:cubicBezTo>
                    <a:cubicBezTo>
                      <a:pt x="1533" y="624"/>
                      <a:pt x="1553" y="629"/>
                      <a:pt x="1572" y="630"/>
                    </a:cubicBezTo>
                    <a:cubicBezTo>
                      <a:pt x="1591" y="630"/>
                      <a:pt x="1610" y="627"/>
                      <a:pt x="1628" y="619"/>
                    </a:cubicBezTo>
                    <a:cubicBezTo>
                      <a:pt x="1646" y="612"/>
                      <a:pt x="1663" y="600"/>
                      <a:pt x="1679" y="585"/>
                    </a:cubicBezTo>
                    <a:cubicBezTo>
                      <a:pt x="1688" y="575"/>
                      <a:pt x="1696" y="565"/>
                      <a:pt x="1703" y="553"/>
                    </a:cubicBezTo>
                    <a:cubicBezTo>
                      <a:pt x="1710" y="542"/>
                      <a:pt x="1716" y="530"/>
                      <a:pt x="1719" y="517"/>
                    </a:cubicBezTo>
                    <a:lnTo>
                      <a:pt x="1633" y="431"/>
                    </a:lnTo>
                    <a:lnTo>
                      <a:pt x="1564" y="499"/>
                    </a:lnTo>
                    <a:cubicBezTo>
                      <a:pt x="1562" y="502"/>
                      <a:pt x="1558" y="503"/>
                      <a:pt x="1554" y="501"/>
                    </a:cubicBezTo>
                    <a:cubicBezTo>
                      <a:pt x="1551" y="500"/>
                      <a:pt x="1546" y="497"/>
                      <a:pt x="1540" y="491"/>
                    </a:cubicBezTo>
                    <a:cubicBezTo>
                      <a:pt x="1537" y="488"/>
                      <a:pt x="1535" y="486"/>
                      <a:pt x="1533" y="483"/>
                    </a:cubicBezTo>
                    <a:cubicBezTo>
                      <a:pt x="1532" y="481"/>
                      <a:pt x="1530" y="479"/>
                      <a:pt x="1530" y="477"/>
                    </a:cubicBezTo>
                    <a:cubicBezTo>
                      <a:pt x="1529" y="475"/>
                      <a:pt x="1529" y="473"/>
                      <a:pt x="1529" y="472"/>
                    </a:cubicBezTo>
                    <a:cubicBezTo>
                      <a:pt x="1530" y="470"/>
                      <a:pt x="1530" y="469"/>
                      <a:pt x="1532" y="467"/>
                    </a:cubicBezTo>
                    <a:lnTo>
                      <a:pt x="1626" y="373"/>
                    </a:lnTo>
                    <a:cubicBezTo>
                      <a:pt x="1628" y="371"/>
                      <a:pt x="1630" y="370"/>
                      <a:pt x="1632" y="369"/>
                    </a:cubicBezTo>
                    <a:cubicBezTo>
                      <a:pt x="1634" y="368"/>
                      <a:pt x="1637" y="367"/>
                      <a:pt x="1639" y="367"/>
                    </a:cubicBezTo>
                    <a:cubicBezTo>
                      <a:pt x="1642" y="367"/>
                      <a:pt x="1645" y="367"/>
                      <a:pt x="1648" y="369"/>
                    </a:cubicBezTo>
                    <a:cubicBezTo>
                      <a:pt x="1651" y="370"/>
                      <a:pt x="1653" y="372"/>
                      <a:pt x="1656" y="375"/>
                    </a:cubicBezTo>
                    <a:lnTo>
                      <a:pt x="1769" y="488"/>
                    </a:lnTo>
                    <a:cubicBezTo>
                      <a:pt x="1773" y="492"/>
                      <a:pt x="1776" y="496"/>
                      <a:pt x="1777" y="500"/>
                    </a:cubicBezTo>
                    <a:cubicBezTo>
                      <a:pt x="1779" y="505"/>
                      <a:pt x="1779" y="510"/>
                      <a:pt x="1776" y="517"/>
                    </a:cubicBezTo>
                    <a:cubicBezTo>
                      <a:pt x="1774" y="523"/>
                      <a:pt x="1771" y="532"/>
                      <a:pt x="1766" y="541"/>
                    </a:cubicBezTo>
                    <a:cubicBezTo>
                      <a:pt x="1762" y="551"/>
                      <a:pt x="1757" y="560"/>
                      <a:pt x="1751" y="570"/>
                    </a:cubicBezTo>
                    <a:cubicBezTo>
                      <a:pt x="1746" y="579"/>
                      <a:pt x="1739" y="588"/>
                      <a:pt x="1733" y="596"/>
                    </a:cubicBezTo>
                    <a:cubicBezTo>
                      <a:pt x="1726" y="605"/>
                      <a:pt x="1719" y="613"/>
                      <a:pt x="1711" y="621"/>
                    </a:cubicBezTo>
                    <a:cubicBezTo>
                      <a:pt x="1688" y="643"/>
                      <a:pt x="1664" y="660"/>
                      <a:pt x="1639" y="671"/>
                    </a:cubicBezTo>
                    <a:cubicBezTo>
                      <a:pt x="1614" y="682"/>
                      <a:pt x="1589" y="687"/>
                      <a:pt x="1563" y="687"/>
                    </a:cubicBezTo>
                    <a:cubicBezTo>
                      <a:pt x="1538" y="686"/>
                      <a:pt x="1512" y="680"/>
                      <a:pt x="1487" y="668"/>
                    </a:cubicBezTo>
                    <a:cubicBezTo>
                      <a:pt x="1462" y="656"/>
                      <a:pt x="1439" y="639"/>
                      <a:pt x="1416" y="616"/>
                    </a:cubicBezTo>
                    <a:cubicBezTo>
                      <a:pt x="1393" y="593"/>
                      <a:pt x="1375" y="568"/>
                      <a:pt x="1363" y="542"/>
                    </a:cubicBezTo>
                    <a:cubicBezTo>
                      <a:pt x="1351" y="516"/>
                      <a:pt x="1345" y="489"/>
                      <a:pt x="1344" y="463"/>
                    </a:cubicBezTo>
                    <a:cubicBezTo>
                      <a:pt x="1343" y="437"/>
                      <a:pt x="1349" y="411"/>
                      <a:pt x="1359" y="385"/>
                    </a:cubicBezTo>
                    <a:cubicBezTo>
                      <a:pt x="1370" y="360"/>
                      <a:pt x="1386" y="336"/>
                      <a:pt x="1408" y="314"/>
                    </a:cubicBezTo>
                    <a:cubicBezTo>
                      <a:pt x="1420" y="302"/>
                      <a:pt x="1431" y="293"/>
                      <a:pt x="1443" y="285"/>
                    </a:cubicBezTo>
                    <a:cubicBezTo>
                      <a:pt x="1455" y="277"/>
                      <a:pt x="1466" y="270"/>
                      <a:pt x="1477" y="265"/>
                    </a:cubicBezTo>
                    <a:cubicBezTo>
                      <a:pt x="1487" y="260"/>
                      <a:pt x="1496" y="257"/>
                      <a:pt x="1505" y="255"/>
                    </a:cubicBezTo>
                    <a:cubicBezTo>
                      <a:pt x="1513" y="252"/>
                      <a:pt x="1519" y="251"/>
                      <a:pt x="1523" y="251"/>
                    </a:cubicBezTo>
                    <a:cubicBezTo>
                      <a:pt x="1527" y="251"/>
                      <a:pt x="1531" y="252"/>
                      <a:pt x="1534" y="254"/>
                    </a:cubicBezTo>
                    <a:cubicBezTo>
                      <a:pt x="1538" y="256"/>
                      <a:pt x="1542" y="259"/>
                      <a:pt x="1547" y="264"/>
                    </a:cubicBezTo>
                    <a:close/>
                    <a:moveTo>
                      <a:pt x="1956" y="177"/>
                    </a:moveTo>
                    <a:cubicBezTo>
                      <a:pt x="1972" y="193"/>
                      <a:pt x="1983" y="210"/>
                      <a:pt x="1990" y="228"/>
                    </a:cubicBezTo>
                    <a:cubicBezTo>
                      <a:pt x="1997" y="245"/>
                      <a:pt x="2000" y="263"/>
                      <a:pt x="1999" y="282"/>
                    </a:cubicBezTo>
                    <a:cubicBezTo>
                      <a:pt x="1997" y="300"/>
                      <a:pt x="1992" y="318"/>
                      <a:pt x="1983" y="336"/>
                    </a:cubicBezTo>
                    <a:cubicBezTo>
                      <a:pt x="1974" y="354"/>
                      <a:pt x="1961" y="371"/>
                      <a:pt x="1945" y="388"/>
                    </a:cubicBezTo>
                    <a:cubicBezTo>
                      <a:pt x="1936" y="397"/>
                      <a:pt x="1926" y="405"/>
                      <a:pt x="1917" y="412"/>
                    </a:cubicBezTo>
                    <a:cubicBezTo>
                      <a:pt x="1907" y="419"/>
                      <a:pt x="1898" y="425"/>
                      <a:pt x="1890" y="429"/>
                    </a:cubicBezTo>
                    <a:cubicBezTo>
                      <a:pt x="1881" y="434"/>
                      <a:pt x="1874" y="437"/>
                      <a:pt x="1868" y="439"/>
                    </a:cubicBezTo>
                    <a:cubicBezTo>
                      <a:pt x="1862" y="442"/>
                      <a:pt x="1858" y="443"/>
                      <a:pt x="1856" y="443"/>
                    </a:cubicBezTo>
                    <a:cubicBezTo>
                      <a:pt x="1854" y="443"/>
                      <a:pt x="1852" y="443"/>
                      <a:pt x="1851" y="442"/>
                    </a:cubicBezTo>
                    <a:cubicBezTo>
                      <a:pt x="1849" y="442"/>
                      <a:pt x="1848" y="441"/>
                      <a:pt x="1846" y="440"/>
                    </a:cubicBezTo>
                    <a:cubicBezTo>
                      <a:pt x="1844" y="439"/>
                      <a:pt x="1843" y="438"/>
                      <a:pt x="1840" y="436"/>
                    </a:cubicBezTo>
                    <a:cubicBezTo>
                      <a:pt x="1838" y="434"/>
                      <a:pt x="1836" y="432"/>
                      <a:pt x="1833" y="429"/>
                    </a:cubicBezTo>
                    <a:cubicBezTo>
                      <a:pt x="1830" y="427"/>
                      <a:pt x="1828" y="424"/>
                      <a:pt x="1826" y="422"/>
                    </a:cubicBezTo>
                    <a:cubicBezTo>
                      <a:pt x="1825" y="420"/>
                      <a:pt x="1823" y="417"/>
                      <a:pt x="1823" y="416"/>
                    </a:cubicBezTo>
                    <a:cubicBezTo>
                      <a:pt x="1822" y="414"/>
                      <a:pt x="1822" y="412"/>
                      <a:pt x="1822" y="410"/>
                    </a:cubicBezTo>
                    <a:cubicBezTo>
                      <a:pt x="1822" y="409"/>
                      <a:pt x="1823" y="408"/>
                      <a:pt x="1824" y="407"/>
                    </a:cubicBezTo>
                    <a:cubicBezTo>
                      <a:pt x="1825" y="405"/>
                      <a:pt x="1829" y="404"/>
                      <a:pt x="1834" y="402"/>
                    </a:cubicBezTo>
                    <a:cubicBezTo>
                      <a:pt x="1839" y="401"/>
                      <a:pt x="1845" y="399"/>
                      <a:pt x="1853" y="396"/>
                    </a:cubicBezTo>
                    <a:cubicBezTo>
                      <a:pt x="1861" y="392"/>
                      <a:pt x="1869" y="388"/>
                      <a:pt x="1879" y="382"/>
                    </a:cubicBezTo>
                    <a:cubicBezTo>
                      <a:pt x="1889" y="376"/>
                      <a:pt x="1900" y="367"/>
                      <a:pt x="1911" y="356"/>
                    </a:cubicBezTo>
                    <a:cubicBezTo>
                      <a:pt x="1921" y="346"/>
                      <a:pt x="1929" y="335"/>
                      <a:pt x="1936" y="324"/>
                    </a:cubicBezTo>
                    <a:cubicBezTo>
                      <a:pt x="1942" y="313"/>
                      <a:pt x="1945" y="302"/>
                      <a:pt x="1946" y="291"/>
                    </a:cubicBezTo>
                    <a:cubicBezTo>
                      <a:pt x="1947" y="279"/>
                      <a:pt x="1945" y="268"/>
                      <a:pt x="1941" y="257"/>
                    </a:cubicBezTo>
                    <a:cubicBezTo>
                      <a:pt x="1937" y="245"/>
                      <a:pt x="1929" y="234"/>
                      <a:pt x="1918" y="223"/>
                    </a:cubicBezTo>
                    <a:cubicBezTo>
                      <a:pt x="1908" y="213"/>
                      <a:pt x="1898" y="206"/>
                      <a:pt x="1888" y="202"/>
                    </a:cubicBezTo>
                    <a:cubicBezTo>
                      <a:pt x="1878" y="198"/>
                      <a:pt x="1867" y="196"/>
                      <a:pt x="1856" y="198"/>
                    </a:cubicBezTo>
                    <a:cubicBezTo>
                      <a:pt x="1845" y="199"/>
                      <a:pt x="1834" y="203"/>
                      <a:pt x="1822" y="210"/>
                    </a:cubicBezTo>
                    <a:cubicBezTo>
                      <a:pt x="1810" y="217"/>
                      <a:pt x="1798" y="228"/>
                      <a:pt x="1784" y="241"/>
                    </a:cubicBezTo>
                    <a:cubicBezTo>
                      <a:pt x="1775" y="250"/>
                      <a:pt x="1768" y="259"/>
                      <a:pt x="1762" y="266"/>
                    </a:cubicBezTo>
                    <a:cubicBezTo>
                      <a:pt x="1756" y="274"/>
                      <a:pt x="1750" y="281"/>
                      <a:pt x="1744" y="286"/>
                    </a:cubicBezTo>
                    <a:cubicBezTo>
                      <a:pt x="1740" y="291"/>
                      <a:pt x="1736" y="293"/>
                      <a:pt x="1732" y="293"/>
                    </a:cubicBezTo>
                    <a:cubicBezTo>
                      <a:pt x="1728" y="292"/>
                      <a:pt x="1724" y="289"/>
                      <a:pt x="1718" y="284"/>
                    </a:cubicBezTo>
                    <a:lnTo>
                      <a:pt x="1597" y="163"/>
                    </a:lnTo>
                    <a:cubicBezTo>
                      <a:pt x="1592" y="158"/>
                      <a:pt x="1590" y="153"/>
                      <a:pt x="1589" y="148"/>
                    </a:cubicBezTo>
                    <a:cubicBezTo>
                      <a:pt x="1589" y="143"/>
                      <a:pt x="1592" y="139"/>
                      <a:pt x="1596" y="134"/>
                    </a:cubicBezTo>
                    <a:lnTo>
                      <a:pt x="1727" y="3"/>
                    </a:lnTo>
                    <a:cubicBezTo>
                      <a:pt x="1729" y="2"/>
                      <a:pt x="1730" y="1"/>
                      <a:pt x="1732" y="0"/>
                    </a:cubicBezTo>
                    <a:cubicBezTo>
                      <a:pt x="1734" y="0"/>
                      <a:pt x="1736" y="0"/>
                      <a:pt x="1738" y="1"/>
                    </a:cubicBezTo>
                    <a:cubicBezTo>
                      <a:pt x="1740" y="1"/>
                      <a:pt x="1742" y="2"/>
                      <a:pt x="1745" y="4"/>
                    </a:cubicBezTo>
                    <a:cubicBezTo>
                      <a:pt x="1747" y="6"/>
                      <a:pt x="1750" y="8"/>
                      <a:pt x="1753" y="11"/>
                    </a:cubicBezTo>
                    <a:cubicBezTo>
                      <a:pt x="1759" y="17"/>
                      <a:pt x="1762" y="22"/>
                      <a:pt x="1764" y="26"/>
                    </a:cubicBezTo>
                    <a:cubicBezTo>
                      <a:pt x="1765" y="31"/>
                      <a:pt x="1765" y="34"/>
                      <a:pt x="1762" y="37"/>
                    </a:cubicBezTo>
                    <a:lnTo>
                      <a:pt x="1656" y="143"/>
                    </a:lnTo>
                    <a:lnTo>
                      <a:pt x="1739" y="226"/>
                    </a:lnTo>
                    <a:cubicBezTo>
                      <a:pt x="1744" y="220"/>
                      <a:pt x="1748" y="215"/>
                      <a:pt x="1754" y="209"/>
                    </a:cubicBezTo>
                    <a:cubicBezTo>
                      <a:pt x="1759" y="204"/>
                      <a:pt x="1765" y="197"/>
                      <a:pt x="1772" y="190"/>
                    </a:cubicBezTo>
                    <a:cubicBezTo>
                      <a:pt x="1788" y="174"/>
                      <a:pt x="1805" y="162"/>
                      <a:pt x="1821" y="153"/>
                    </a:cubicBezTo>
                    <a:cubicBezTo>
                      <a:pt x="1837" y="145"/>
                      <a:pt x="1853" y="141"/>
                      <a:pt x="1869" y="140"/>
                    </a:cubicBezTo>
                    <a:cubicBezTo>
                      <a:pt x="1884" y="139"/>
                      <a:pt x="1900" y="142"/>
                      <a:pt x="1914" y="148"/>
                    </a:cubicBezTo>
                    <a:cubicBezTo>
                      <a:pt x="1929" y="155"/>
                      <a:pt x="1943" y="164"/>
                      <a:pt x="1956" y="177"/>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112"/>
              <p:cNvSpPr>
                <a:spLocks noEditPoints="1"/>
              </p:cNvSpPr>
              <p:nvPr/>
            </p:nvSpPr>
            <p:spPr bwMode="auto">
              <a:xfrm rot="18858746">
                <a:off x="6187287" y="4297363"/>
                <a:ext cx="381000" cy="387350"/>
              </a:xfrm>
              <a:custGeom>
                <a:avLst/>
                <a:gdLst>
                  <a:gd name="T0" fmla="*/ 318 w 1994"/>
                  <a:gd name="T1" fmla="*/ 2003 h 2034"/>
                  <a:gd name="T2" fmla="*/ 234 w 1994"/>
                  <a:gd name="T3" fmla="*/ 2026 h 2034"/>
                  <a:gd name="T4" fmla="*/ 284 w 1994"/>
                  <a:gd name="T5" fmla="*/ 1970 h 2034"/>
                  <a:gd name="T6" fmla="*/ 299 w 1994"/>
                  <a:gd name="T7" fmla="*/ 1811 h 2034"/>
                  <a:gd name="T8" fmla="*/ 156 w 1994"/>
                  <a:gd name="T9" fmla="*/ 1882 h 2034"/>
                  <a:gd name="T10" fmla="*/ 134 w 1994"/>
                  <a:gd name="T11" fmla="*/ 1848 h 2034"/>
                  <a:gd name="T12" fmla="*/ 149 w 1994"/>
                  <a:gd name="T13" fmla="*/ 1687 h 2034"/>
                  <a:gd name="T14" fmla="*/ 38 w 1994"/>
                  <a:gd name="T15" fmla="*/ 1785 h 2034"/>
                  <a:gd name="T16" fmla="*/ 6 w 1994"/>
                  <a:gd name="T17" fmla="*/ 1781 h 2034"/>
                  <a:gd name="T18" fmla="*/ 26 w 1994"/>
                  <a:gd name="T19" fmla="*/ 1695 h 2034"/>
                  <a:gd name="T20" fmla="*/ 229 w 1994"/>
                  <a:gd name="T21" fmla="*/ 1684 h 2034"/>
                  <a:gd name="T22" fmla="*/ 297 w 1994"/>
                  <a:gd name="T23" fmla="*/ 1756 h 2034"/>
                  <a:gd name="T24" fmla="*/ 683 w 1994"/>
                  <a:gd name="T25" fmla="*/ 1633 h 2034"/>
                  <a:gd name="T26" fmla="*/ 502 w 1994"/>
                  <a:gd name="T27" fmla="*/ 1784 h 2034"/>
                  <a:gd name="T28" fmla="*/ 331 w 1994"/>
                  <a:gd name="T29" fmla="*/ 1473 h 2034"/>
                  <a:gd name="T30" fmla="*/ 275 w 1994"/>
                  <a:gd name="T31" fmla="*/ 1559 h 2034"/>
                  <a:gd name="T32" fmla="*/ 299 w 1994"/>
                  <a:gd name="T33" fmla="*/ 1422 h 2034"/>
                  <a:gd name="T34" fmla="*/ 335 w 1994"/>
                  <a:gd name="T35" fmla="*/ 1398 h 2034"/>
                  <a:gd name="T36" fmla="*/ 674 w 1994"/>
                  <a:gd name="T37" fmla="*/ 1613 h 2034"/>
                  <a:gd name="T38" fmla="*/ 759 w 1994"/>
                  <a:gd name="T39" fmla="*/ 1559 h 2034"/>
                  <a:gd name="T40" fmla="*/ 717 w 1994"/>
                  <a:gd name="T41" fmla="*/ 1539 h 2034"/>
                  <a:gd name="T42" fmla="*/ 679 w 1994"/>
                  <a:gd name="T43" fmla="*/ 1246 h 2034"/>
                  <a:gd name="T44" fmla="*/ 539 w 1994"/>
                  <a:gd name="T45" fmla="*/ 1254 h 2034"/>
                  <a:gd name="T46" fmla="*/ 501 w 1994"/>
                  <a:gd name="T47" fmla="*/ 1315 h 2034"/>
                  <a:gd name="T48" fmla="*/ 484 w 1994"/>
                  <a:gd name="T49" fmla="*/ 1267 h 2034"/>
                  <a:gd name="T50" fmla="*/ 659 w 1994"/>
                  <a:gd name="T51" fmla="*/ 1151 h 2034"/>
                  <a:gd name="T52" fmla="*/ 760 w 1994"/>
                  <a:gd name="T53" fmla="*/ 1491 h 2034"/>
                  <a:gd name="T54" fmla="*/ 1073 w 1994"/>
                  <a:gd name="T55" fmla="*/ 1054 h 2034"/>
                  <a:gd name="T56" fmla="*/ 1007 w 1994"/>
                  <a:gd name="T57" fmla="*/ 1306 h 2034"/>
                  <a:gd name="T58" fmla="*/ 950 w 1994"/>
                  <a:gd name="T59" fmla="*/ 1306 h 2034"/>
                  <a:gd name="T60" fmla="*/ 970 w 1994"/>
                  <a:gd name="T61" fmla="*/ 1273 h 2034"/>
                  <a:gd name="T62" fmla="*/ 1034 w 1994"/>
                  <a:gd name="T63" fmla="*/ 1100 h 2034"/>
                  <a:gd name="T64" fmla="*/ 861 w 1994"/>
                  <a:gd name="T65" fmla="*/ 1164 h 2034"/>
                  <a:gd name="T66" fmla="*/ 844 w 1994"/>
                  <a:gd name="T67" fmla="*/ 880 h 2034"/>
                  <a:gd name="T68" fmla="*/ 879 w 1994"/>
                  <a:gd name="T69" fmla="*/ 914 h 2034"/>
                  <a:gd name="T70" fmla="*/ 986 w 1994"/>
                  <a:gd name="T71" fmla="*/ 1017 h 2034"/>
                  <a:gd name="T72" fmla="*/ 1338 w 1994"/>
                  <a:gd name="T73" fmla="*/ 976 h 2034"/>
                  <a:gd name="T74" fmla="*/ 1205 w 1994"/>
                  <a:gd name="T75" fmla="*/ 1082 h 2034"/>
                  <a:gd name="T76" fmla="*/ 1176 w 1994"/>
                  <a:gd name="T77" fmla="*/ 1050 h 2034"/>
                  <a:gd name="T78" fmla="*/ 1290 w 1994"/>
                  <a:gd name="T79" fmla="*/ 964 h 2034"/>
                  <a:gd name="T80" fmla="*/ 1176 w 1994"/>
                  <a:gd name="T81" fmla="*/ 850 h 2034"/>
                  <a:gd name="T82" fmla="*/ 952 w 1994"/>
                  <a:gd name="T83" fmla="*/ 803 h 2034"/>
                  <a:gd name="T84" fmla="*/ 1099 w 1994"/>
                  <a:gd name="T85" fmla="*/ 644 h 2034"/>
                  <a:gd name="T86" fmla="*/ 1108 w 1994"/>
                  <a:gd name="T87" fmla="*/ 849 h 2034"/>
                  <a:gd name="T88" fmla="*/ 1787 w 1994"/>
                  <a:gd name="T89" fmla="*/ 519 h 2034"/>
                  <a:gd name="T90" fmla="*/ 1758 w 1994"/>
                  <a:gd name="T91" fmla="*/ 559 h 2034"/>
                  <a:gd name="T92" fmla="*/ 1615 w 1994"/>
                  <a:gd name="T93" fmla="*/ 697 h 2034"/>
                  <a:gd name="T94" fmla="*/ 1578 w 1994"/>
                  <a:gd name="T95" fmla="*/ 735 h 2034"/>
                  <a:gd name="T96" fmla="*/ 1301 w 1994"/>
                  <a:gd name="T97" fmla="*/ 420 h 2034"/>
                  <a:gd name="T98" fmla="*/ 1582 w 1994"/>
                  <a:gd name="T99" fmla="*/ 392 h 2034"/>
                  <a:gd name="T100" fmla="*/ 1486 w 1994"/>
                  <a:gd name="T101" fmla="*/ 237 h 2034"/>
                  <a:gd name="T102" fmla="*/ 1984 w 1994"/>
                  <a:gd name="T103" fmla="*/ 228 h 2034"/>
                  <a:gd name="T104" fmla="*/ 1862 w 1994"/>
                  <a:gd name="T105" fmla="*/ 440 h 2034"/>
                  <a:gd name="T106" fmla="*/ 1820 w 1994"/>
                  <a:gd name="T107" fmla="*/ 422 h 2034"/>
                  <a:gd name="T108" fmla="*/ 1873 w 1994"/>
                  <a:gd name="T109" fmla="*/ 382 h 2034"/>
                  <a:gd name="T110" fmla="*/ 1882 w 1994"/>
                  <a:gd name="T111" fmla="*/ 202 h 2034"/>
                  <a:gd name="T112" fmla="*/ 1726 w 1994"/>
                  <a:gd name="T113" fmla="*/ 293 h 2034"/>
                  <a:gd name="T114" fmla="*/ 1726 w 1994"/>
                  <a:gd name="T115" fmla="*/ 1 h 2034"/>
                  <a:gd name="T116" fmla="*/ 1650 w 1994"/>
                  <a:gd name="T117" fmla="*/ 143 h 2034"/>
                  <a:gd name="T118" fmla="*/ 1908 w 1994"/>
                  <a:gd name="T119" fmla="*/ 149 h 20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94" h="2034">
                    <a:moveTo>
                      <a:pt x="364" y="1784"/>
                    </a:moveTo>
                    <a:cubicBezTo>
                      <a:pt x="377" y="1798"/>
                      <a:pt x="387" y="1813"/>
                      <a:pt x="393" y="1828"/>
                    </a:cubicBezTo>
                    <a:cubicBezTo>
                      <a:pt x="400" y="1844"/>
                      <a:pt x="402" y="1860"/>
                      <a:pt x="401" y="1877"/>
                    </a:cubicBezTo>
                    <a:cubicBezTo>
                      <a:pt x="400" y="1893"/>
                      <a:pt x="395" y="1910"/>
                      <a:pt x="386" y="1927"/>
                    </a:cubicBezTo>
                    <a:cubicBezTo>
                      <a:pt x="378" y="1945"/>
                      <a:pt x="365" y="1961"/>
                      <a:pt x="349" y="1978"/>
                    </a:cubicBezTo>
                    <a:cubicBezTo>
                      <a:pt x="339" y="1988"/>
                      <a:pt x="329" y="1996"/>
                      <a:pt x="318" y="2003"/>
                    </a:cubicBezTo>
                    <a:cubicBezTo>
                      <a:pt x="308" y="2010"/>
                      <a:pt x="299" y="2016"/>
                      <a:pt x="290" y="2021"/>
                    </a:cubicBezTo>
                    <a:cubicBezTo>
                      <a:pt x="281" y="2025"/>
                      <a:pt x="273" y="2028"/>
                      <a:pt x="266" y="2030"/>
                    </a:cubicBezTo>
                    <a:cubicBezTo>
                      <a:pt x="259" y="2032"/>
                      <a:pt x="255" y="2034"/>
                      <a:pt x="252" y="2034"/>
                    </a:cubicBezTo>
                    <a:cubicBezTo>
                      <a:pt x="250" y="2034"/>
                      <a:pt x="248" y="2034"/>
                      <a:pt x="247" y="2033"/>
                    </a:cubicBezTo>
                    <a:cubicBezTo>
                      <a:pt x="245" y="2033"/>
                      <a:pt x="243" y="2032"/>
                      <a:pt x="241" y="2031"/>
                    </a:cubicBezTo>
                    <a:cubicBezTo>
                      <a:pt x="239" y="2030"/>
                      <a:pt x="237" y="2028"/>
                      <a:pt x="234" y="2026"/>
                    </a:cubicBezTo>
                    <a:cubicBezTo>
                      <a:pt x="232" y="2024"/>
                      <a:pt x="229" y="2022"/>
                      <a:pt x="226" y="2018"/>
                    </a:cubicBezTo>
                    <a:cubicBezTo>
                      <a:pt x="220" y="2013"/>
                      <a:pt x="217" y="2009"/>
                      <a:pt x="216" y="2005"/>
                    </a:cubicBezTo>
                    <a:cubicBezTo>
                      <a:pt x="215" y="2002"/>
                      <a:pt x="216" y="1999"/>
                      <a:pt x="218" y="1997"/>
                    </a:cubicBezTo>
                    <a:cubicBezTo>
                      <a:pt x="219" y="1996"/>
                      <a:pt x="223" y="1994"/>
                      <a:pt x="230" y="1993"/>
                    </a:cubicBezTo>
                    <a:cubicBezTo>
                      <a:pt x="236" y="1991"/>
                      <a:pt x="244" y="1988"/>
                      <a:pt x="254" y="1985"/>
                    </a:cubicBezTo>
                    <a:cubicBezTo>
                      <a:pt x="263" y="1981"/>
                      <a:pt x="273" y="1976"/>
                      <a:pt x="284" y="1970"/>
                    </a:cubicBezTo>
                    <a:cubicBezTo>
                      <a:pt x="295" y="1963"/>
                      <a:pt x="306" y="1955"/>
                      <a:pt x="317" y="1944"/>
                    </a:cubicBezTo>
                    <a:cubicBezTo>
                      <a:pt x="327" y="1934"/>
                      <a:pt x="335" y="1924"/>
                      <a:pt x="340" y="1913"/>
                    </a:cubicBezTo>
                    <a:cubicBezTo>
                      <a:pt x="346" y="1903"/>
                      <a:pt x="349" y="1892"/>
                      <a:pt x="349" y="1882"/>
                    </a:cubicBezTo>
                    <a:cubicBezTo>
                      <a:pt x="350" y="1872"/>
                      <a:pt x="348" y="1863"/>
                      <a:pt x="344" y="1854"/>
                    </a:cubicBezTo>
                    <a:cubicBezTo>
                      <a:pt x="340" y="1844"/>
                      <a:pt x="335" y="1836"/>
                      <a:pt x="327" y="1828"/>
                    </a:cubicBezTo>
                    <a:cubicBezTo>
                      <a:pt x="319" y="1820"/>
                      <a:pt x="309" y="1814"/>
                      <a:pt x="299" y="1811"/>
                    </a:cubicBezTo>
                    <a:cubicBezTo>
                      <a:pt x="289" y="1807"/>
                      <a:pt x="278" y="1807"/>
                      <a:pt x="267" y="1808"/>
                    </a:cubicBezTo>
                    <a:cubicBezTo>
                      <a:pt x="255" y="1810"/>
                      <a:pt x="244" y="1814"/>
                      <a:pt x="232" y="1821"/>
                    </a:cubicBezTo>
                    <a:cubicBezTo>
                      <a:pt x="219" y="1828"/>
                      <a:pt x="207" y="1838"/>
                      <a:pt x="195" y="1850"/>
                    </a:cubicBezTo>
                    <a:lnTo>
                      <a:pt x="166" y="1879"/>
                    </a:lnTo>
                    <a:cubicBezTo>
                      <a:pt x="165" y="1880"/>
                      <a:pt x="163" y="1881"/>
                      <a:pt x="161" y="1882"/>
                    </a:cubicBezTo>
                    <a:cubicBezTo>
                      <a:pt x="160" y="1882"/>
                      <a:pt x="158" y="1883"/>
                      <a:pt x="156" y="1882"/>
                    </a:cubicBezTo>
                    <a:cubicBezTo>
                      <a:pt x="154" y="1882"/>
                      <a:pt x="151" y="1881"/>
                      <a:pt x="149" y="1880"/>
                    </a:cubicBezTo>
                    <a:cubicBezTo>
                      <a:pt x="146" y="1878"/>
                      <a:pt x="143" y="1876"/>
                      <a:pt x="140" y="1873"/>
                    </a:cubicBezTo>
                    <a:cubicBezTo>
                      <a:pt x="137" y="1870"/>
                      <a:pt x="135" y="1867"/>
                      <a:pt x="134" y="1865"/>
                    </a:cubicBezTo>
                    <a:cubicBezTo>
                      <a:pt x="132" y="1862"/>
                      <a:pt x="131" y="1860"/>
                      <a:pt x="131" y="1858"/>
                    </a:cubicBezTo>
                    <a:cubicBezTo>
                      <a:pt x="131" y="1856"/>
                      <a:pt x="131" y="1854"/>
                      <a:pt x="131" y="1853"/>
                    </a:cubicBezTo>
                    <a:cubicBezTo>
                      <a:pt x="132" y="1851"/>
                      <a:pt x="133" y="1850"/>
                      <a:pt x="134" y="1848"/>
                    </a:cubicBezTo>
                    <a:lnTo>
                      <a:pt x="160" y="1822"/>
                    </a:lnTo>
                    <a:cubicBezTo>
                      <a:pt x="170" y="1812"/>
                      <a:pt x="178" y="1802"/>
                      <a:pt x="183" y="1791"/>
                    </a:cubicBezTo>
                    <a:cubicBezTo>
                      <a:pt x="189" y="1781"/>
                      <a:pt x="192" y="1770"/>
                      <a:pt x="193" y="1760"/>
                    </a:cubicBezTo>
                    <a:cubicBezTo>
                      <a:pt x="193" y="1749"/>
                      <a:pt x="192" y="1739"/>
                      <a:pt x="188" y="1729"/>
                    </a:cubicBezTo>
                    <a:cubicBezTo>
                      <a:pt x="184" y="1720"/>
                      <a:pt x="178" y="1710"/>
                      <a:pt x="170" y="1702"/>
                    </a:cubicBezTo>
                    <a:cubicBezTo>
                      <a:pt x="163" y="1696"/>
                      <a:pt x="157" y="1691"/>
                      <a:pt x="149" y="1687"/>
                    </a:cubicBezTo>
                    <a:cubicBezTo>
                      <a:pt x="141" y="1684"/>
                      <a:pt x="134" y="1682"/>
                      <a:pt x="126" y="1682"/>
                    </a:cubicBezTo>
                    <a:cubicBezTo>
                      <a:pt x="117" y="1682"/>
                      <a:pt x="109" y="1684"/>
                      <a:pt x="101" y="1687"/>
                    </a:cubicBezTo>
                    <a:cubicBezTo>
                      <a:pt x="92" y="1691"/>
                      <a:pt x="84" y="1697"/>
                      <a:pt x="76" y="1705"/>
                    </a:cubicBezTo>
                    <a:cubicBezTo>
                      <a:pt x="67" y="1714"/>
                      <a:pt x="60" y="1724"/>
                      <a:pt x="55" y="1734"/>
                    </a:cubicBezTo>
                    <a:cubicBezTo>
                      <a:pt x="50" y="1744"/>
                      <a:pt x="47" y="1753"/>
                      <a:pt x="44" y="1762"/>
                    </a:cubicBezTo>
                    <a:cubicBezTo>
                      <a:pt x="41" y="1771"/>
                      <a:pt x="39" y="1779"/>
                      <a:pt x="38" y="1785"/>
                    </a:cubicBezTo>
                    <a:cubicBezTo>
                      <a:pt x="37" y="1792"/>
                      <a:pt x="36" y="1796"/>
                      <a:pt x="34" y="1797"/>
                    </a:cubicBezTo>
                    <a:cubicBezTo>
                      <a:pt x="33" y="1798"/>
                      <a:pt x="32" y="1799"/>
                      <a:pt x="31" y="1799"/>
                    </a:cubicBezTo>
                    <a:cubicBezTo>
                      <a:pt x="29" y="1800"/>
                      <a:pt x="28" y="1800"/>
                      <a:pt x="26" y="1799"/>
                    </a:cubicBezTo>
                    <a:cubicBezTo>
                      <a:pt x="25" y="1799"/>
                      <a:pt x="23" y="1797"/>
                      <a:pt x="20" y="1796"/>
                    </a:cubicBezTo>
                    <a:cubicBezTo>
                      <a:pt x="18" y="1794"/>
                      <a:pt x="15" y="1791"/>
                      <a:pt x="12" y="1788"/>
                    </a:cubicBezTo>
                    <a:cubicBezTo>
                      <a:pt x="10" y="1785"/>
                      <a:pt x="8" y="1783"/>
                      <a:pt x="6" y="1781"/>
                    </a:cubicBezTo>
                    <a:cubicBezTo>
                      <a:pt x="4" y="1780"/>
                      <a:pt x="3" y="1778"/>
                      <a:pt x="2" y="1776"/>
                    </a:cubicBezTo>
                    <a:cubicBezTo>
                      <a:pt x="1" y="1774"/>
                      <a:pt x="1" y="1772"/>
                      <a:pt x="0" y="1771"/>
                    </a:cubicBezTo>
                    <a:cubicBezTo>
                      <a:pt x="0" y="1769"/>
                      <a:pt x="0" y="1767"/>
                      <a:pt x="0" y="1764"/>
                    </a:cubicBezTo>
                    <a:cubicBezTo>
                      <a:pt x="0" y="1761"/>
                      <a:pt x="1" y="1756"/>
                      <a:pt x="2" y="1749"/>
                    </a:cubicBezTo>
                    <a:cubicBezTo>
                      <a:pt x="4" y="1742"/>
                      <a:pt x="7" y="1733"/>
                      <a:pt x="10" y="1724"/>
                    </a:cubicBezTo>
                    <a:cubicBezTo>
                      <a:pt x="14" y="1715"/>
                      <a:pt x="19" y="1705"/>
                      <a:pt x="26" y="1695"/>
                    </a:cubicBezTo>
                    <a:cubicBezTo>
                      <a:pt x="33" y="1685"/>
                      <a:pt x="41" y="1675"/>
                      <a:pt x="51" y="1665"/>
                    </a:cubicBezTo>
                    <a:cubicBezTo>
                      <a:pt x="65" y="1651"/>
                      <a:pt x="78" y="1641"/>
                      <a:pt x="92" y="1634"/>
                    </a:cubicBezTo>
                    <a:cubicBezTo>
                      <a:pt x="106" y="1627"/>
                      <a:pt x="120" y="1623"/>
                      <a:pt x="133" y="1623"/>
                    </a:cubicBezTo>
                    <a:cubicBezTo>
                      <a:pt x="147" y="1622"/>
                      <a:pt x="159" y="1625"/>
                      <a:pt x="172" y="1630"/>
                    </a:cubicBezTo>
                    <a:cubicBezTo>
                      <a:pt x="184" y="1636"/>
                      <a:pt x="196" y="1644"/>
                      <a:pt x="207" y="1655"/>
                    </a:cubicBezTo>
                    <a:cubicBezTo>
                      <a:pt x="216" y="1664"/>
                      <a:pt x="223" y="1674"/>
                      <a:pt x="229" y="1684"/>
                    </a:cubicBezTo>
                    <a:cubicBezTo>
                      <a:pt x="235" y="1695"/>
                      <a:pt x="238" y="1706"/>
                      <a:pt x="240" y="1717"/>
                    </a:cubicBezTo>
                    <a:cubicBezTo>
                      <a:pt x="241" y="1727"/>
                      <a:pt x="240" y="1739"/>
                      <a:pt x="238" y="1750"/>
                    </a:cubicBezTo>
                    <a:cubicBezTo>
                      <a:pt x="235" y="1761"/>
                      <a:pt x="231" y="1772"/>
                      <a:pt x="223" y="1783"/>
                    </a:cubicBezTo>
                    <a:lnTo>
                      <a:pt x="224" y="1783"/>
                    </a:lnTo>
                    <a:cubicBezTo>
                      <a:pt x="235" y="1774"/>
                      <a:pt x="247" y="1767"/>
                      <a:pt x="259" y="1763"/>
                    </a:cubicBezTo>
                    <a:cubicBezTo>
                      <a:pt x="272" y="1758"/>
                      <a:pt x="284" y="1756"/>
                      <a:pt x="297" y="1756"/>
                    </a:cubicBezTo>
                    <a:cubicBezTo>
                      <a:pt x="309" y="1756"/>
                      <a:pt x="321" y="1758"/>
                      <a:pt x="332" y="1763"/>
                    </a:cubicBezTo>
                    <a:cubicBezTo>
                      <a:pt x="344" y="1768"/>
                      <a:pt x="354" y="1775"/>
                      <a:pt x="364" y="1784"/>
                    </a:cubicBezTo>
                    <a:close/>
                    <a:moveTo>
                      <a:pt x="674" y="1613"/>
                    </a:moveTo>
                    <a:cubicBezTo>
                      <a:pt x="676" y="1616"/>
                      <a:pt x="679" y="1619"/>
                      <a:pt x="680" y="1621"/>
                    </a:cubicBezTo>
                    <a:cubicBezTo>
                      <a:pt x="682" y="1623"/>
                      <a:pt x="683" y="1626"/>
                      <a:pt x="683" y="1628"/>
                    </a:cubicBezTo>
                    <a:cubicBezTo>
                      <a:pt x="684" y="1630"/>
                      <a:pt x="684" y="1631"/>
                      <a:pt x="683" y="1633"/>
                    </a:cubicBezTo>
                    <a:cubicBezTo>
                      <a:pt x="683" y="1634"/>
                      <a:pt x="682" y="1636"/>
                      <a:pt x="681" y="1637"/>
                    </a:cubicBezTo>
                    <a:lnTo>
                      <a:pt x="526" y="1792"/>
                    </a:lnTo>
                    <a:cubicBezTo>
                      <a:pt x="525" y="1793"/>
                      <a:pt x="524" y="1794"/>
                      <a:pt x="522" y="1794"/>
                    </a:cubicBezTo>
                    <a:cubicBezTo>
                      <a:pt x="521" y="1794"/>
                      <a:pt x="519" y="1794"/>
                      <a:pt x="517" y="1794"/>
                    </a:cubicBezTo>
                    <a:cubicBezTo>
                      <a:pt x="515" y="1794"/>
                      <a:pt x="513" y="1793"/>
                      <a:pt x="510" y="1791"/>
                    </a:cubicBezTo>
                    <a:cubicBezTo>
                      <a:pt x="508" y="1790"/>
                      <a:pt x="505" y="1787"/>
                      <a:pt x="502" y="1784"/>
                    </a:cubicBezTo>
                    <a:cubicBezTo>
                      <a:pt x="499" y="1782"/>
                      <a:pt x="497" y="1779"/>
                      <a:pt x="496" y="1777"/>
                    </a:cubicBezTo>
                    <a:cubicBezTo>
                      <a:pt x="494" y="1774"/>
                      <a:pt x="493" y="1772"/>
                      <a:pt x="492" y="1770"/>
                    </a:cubicBezTo>
                    <a:cubicBezTo>
                      <a:pt x="492" y="1768"/>
                      <a:pt x="492" y="1766"/>
                      <a:pt x="492" y="1765"/>
                    </a:cubicBezTo>
                    <a:cubicBezTo>
                      <a:pt x="492" y="1763"/>
                      <a:pt x="493" y="1761"/>
                      <a:pt x="494" y="1760"/>
                    </a:cubicBezTo>
                    <a:lnTo>
                      <a:pt x="556" y="1698"/>
                    </a:lnTo>
                    <a:lnTo>
                      <a:pt x="331" y="1473"/>
                    </a:lnTo>
                    <a:lnTo>
                      <a:pt x="307" y="1564"/>
                    </a:lnTo>
                    <a:cubicBezTo>
                      <a:pt x="306" y="1569"/>
                      <a:pt x="305" y="1572"/>
                      <a:pt x="303" y="1574"/>
                    </a:cubicBezTo>
                    <a:cubicBezTo>
                      <a:pt x="302" y="1576"/>
                      <a:pt x="300" y="1577"/>
                      <a:pt x="298" y="1577"/>
                    </a:cubicBezTo>
                    <a:cubicBezTo>
                      <a:pt x="296" y="1577"/>
                      <a:pt x="293" y="1576"/>
                      <a:pt x="291" y="1574"/>
                    </a:cubicBezTo>
                    <a:cubicBezTo>
                      <a:pt x="288" y="1572"/>
                      <a:pt x="285" y="1570"/>
                      <a:pt x="281" y="1566"/>
                    </a:cubicBezTo>
                    <a:cubicBezTo>
                      <a:pt x="279" y="1564"/>
                      <a:pt x="277" y="1561"/>
                      <a:pt x="275" y="1559"/>
                    </a:cubicBezTo>
                    <a:cubicBezTo>
                      <a:pt x="274" y="1557"/>
                      <a:pt x="272" y="1555"/>
                      <a:pt x="272" y="1554"/>
                    </a:cubicBezTo>
                    <a:cubicBezTo>
                      <a:pt x="271" y="1552"/>
                      <a:pt x="270" y="1550"/>
                      <a:pt x="270" y="1548"/>
                    </a:cubicBezTo>
                    <a:cubicBezTo>
                      <a:pt x="270" y="1547"/>
                      <a:pt x="270" y="1545"/>
                      <a:pt x="271" y="1542"/>
                    </a:cubicBezTo>
                    <a:lnTo>
                      <a:pt x="295" y="1430"/>
                    </a:lnTo>
                    <a:cubicBezTo>
                      <a:pt x="296" y="1429"/>
                      <a:pt x="296" y="1428"/>
                      <a:pt x="297" y="1427"/>
                    </a:cubicBezTo>
                    <a:cubicBezTo>
                      <a:pt x="297" y="1426"/>
                      <a:pt x="298" y="1424"/>
                      <a:pt x="299" y="1422"/>
                    </a:cubicBezTo>
                    <a:cubicBezTo>
                      <a:pt x="300" y="1421"/>
                      <a:pt x="302" y="1419"/>
                      <a:pt x="303" y="1417"/>
                    </a:cubicBezTo>
                    <a:cubicBezTo>
                      <a:pt x="305" y="1415"/>
                      <a:pt x="307" y="1413"/>
                      <a:pt x="310" y="1410"/>
                    </a:cubicBezTo>
                    <a:cubicBezTo>
                      <a:pt x="314" y="1406"/>
                      <a:pt x="317" y="1404"/>
                      <a:pt x="320" y="1401"/>
                    </a:cubicBezTo>
                    <a:cubicBezTo>
                      <a:pt x="323" y="1399"/>
                      <a:pt x="325" y="1398"/>
                      <a:pt x="327" y="1397"/>
                    </a:cubicBezTo>
                    <a:cubicBezTo>
                      <a:pt x="329" y="1396"/>
                      <a:pt x="330" y="1396"/>
                      <a:pt x="332" y="1396"/>
                    </a:cubicBezTo>
                    <a:cubicBezTo>
                      <a:pt x="333" y="1397"/>
                      <a:pt x="334" y="1397"/>
                      <a:pt x="335" y="1398"/>
                    </a:cubicBezTo>
                    <a:lnTo>
                      <a:pt x="596" y="1659"/>
                    </a:lnTo>
                    <a:lnTo>
                      <a:pt x="649" y="1605"/>
                    </a:lnTo>
                    <a:cubicBezTo>
                      <a:pt x="650" y="1604"/>
                      <a:pt x="652" y="1603"/>
                      <a:pt x="654" y="1603"/>
                    </a:cubicBezTo>
                    <a:cubicBezTo>
                      <a:pt x="655" y="1602"/>
                      <a:pt x="657" y="1603"/>
                      <a:pt x="659" y="1603"/>
                    </a:cubicBezTo>
                    <a:cubicBezTo>
                      <a:pt x="661" y="1604"/>
                      <a:pt x="663" y="1605"/>
                      <a:pt x="666" y="1606"/>
                    </a:cubicBezTo>
                    <a:cubicBezTo>
                      <a:pt x="668" y="1608"/>
                      <a:pt x="671" y="1610"/>
                      <a:pt x="674" y="1613"/>
                    </a:cubicBezTo>
                    <a:close/>
                    <a:moveTo>
                      <a:pt x="915" y="1369"/>
                    </a:moveTo>
                    <a:cubicBezTo>
                      <a:pt x="917" y="1372"/>
                      <a:pt x="920" y="1374"/>
                      <a:pt x="921" y="1377"/>
                    </a:cubicBezTo>
                    <a:cubicBezTo>
                      <a:pt x="923" y="1379"/>
                      <a:pt x="924" y="1382"/>
                      <a:pt x="925" y="1384"/>
                    </a:cubicBezTo>
                    <a:cubicBezTo>
                      <a:pt x="926" y="1386"/>
                      <a:pt x="926" y="1388"/>
                      <a:pt x="926" y="1390"/>
                    </a:cubicBezTo>
                    <a:cubicBezTo>
                      <a:pt x="925" y="1392"/>
                      <a:pt x="924" y="1393"/>
                      <a:pt x="923" y="1395"/>
                    </a:cubicBezTo>
                    <a:lnTo>
                      <a:pt x="759" y="1559"/>
                    </a:lnTo>
                    <a:cubicBezTo>
                      <a:pt x="757" y="1561"/>
                      <a:pt x="755" y="1562"/>
                      <a:pt x="753" y="1563"/>
                    </a:cubicBezTo>
                    <a:cubicBezTo>
                      <a:pt x="750" y="1565"/>
                      <a:pt x="748" y="1565"/>
                      <a:pt x="746" y="1565"/>
                    </a:cubicBezTo>
                    <a:cubicBezTo>
                      <a:pt x="743" y="1565"/>
                      <a:pt x="741" y="1564"/>
                      <a:pt x="738" y="1562"/>
                    </a:cubicBezTo>
                    <a:cubicBezTo>
                      <a:pt x="735" y="1560"/>
                      <a:pt x="732" y="1558"/>
                      <a:pt x="729" y="1555"/>
                    </a:cubicBezTo>
                    <a:cubicBezTo>
                      <a:pt x="726" y="1551"/>
                      <a:pt x="723" y="1549"/>
                      <a:pt x="721" y="1546"/>
                    </a:cubicBezTo>
                    <a:cubicBezTo>
                      <a:pt x="719" y="1544"/>
                      <a:pt x="718" y="1541"/>
                      <a:pt x="717" y="1539"/>
                    </a:cubicBezTo>
                    <a:cubicBezTo>
                      <a:pt x="716" y="1536"/>
                      <a:pt x="715" y="1533"/>
                      <a:pt x="714" y="1530"/>
                    </a:cubicBezTo>
                    <a:cubicBezTo>
                      <a:pt x="714" y="1527"/>
                      <a:pt x="713" y="1524"/>
                      <a:pt x="713" y="1520"/>
                    </a:cubicBezTo>
                    <a:lnTo>
                      <a:pt x="712" y="1400"/>
                    </a:lnTo>
                    <a:cubicBezTo>
                      <a:pt x="711" y="1372"/>
                      <a:pt x="710" y="1348"/>
                      <a:pt x="707" y="1329"/>
                    </a:cubicBezTo>
                    <a:cubicBezTo>
                      <a:pt x="704" y="1310"/>
                      <a:pt x="700" y="1293"/>
                      <a:pt x="695" y="1279"/>
                    </a:cubicBezTo>
                    <a:cubicBezTo>
                      <a:pt x="691" y="1266"/>
                      <a:pt x="685" y="1254"/>
                      <a:pt x="679" y="1246"/>
                    </a:cubicBezTo>
                    <a:cubicBezTo>
                      <a:pt x="673" y="1237"/>
                      <a:pt x="667" y="1229"/>
                      <a:pt x="660" y="1222"/>
                    </a:cubicBezTo>
                    <a:cubicBezTo>
                      <a:pt x="654" y="1216"/>
                      <a:pt x="646" y="1211"/>
                      <a:pt x="638" y="1207"/>
                    </a:cubicBezTo>
                    <a:cubicBezTo>
                      <a:pt x="630" y="1203"/>
                      <a:pt x="622" y="1201"/>
                      <a:pt x="613" y="1201"/>
                    </a:cubicBezTo>
                    <a:cubicBezTo>
                      <a:pt x="605" y="1201"/>
                      <a:pt x="596" y="1203"/>
                      <a:pt x="587" y="1206"/>
                    </a:cubicBezTo>
                    <a:cubicBezTo>
                      <a:pt x="578" y="1210"/>
                      <a:pt x="569" y="1216"/>
                      <a:pt x="561" y="1224"/>
                    </a:cubicBezTo>
                    <a:cubicBezTo>
                      <a:pt x="552" y="1234"/>
                      <a:pt x="544" y="1244"/>
                      <a:pt x="539" y="1254"/>
                    </a:cubicBezTo>
                    <a:cubicBezTo>
                      <a:pt x="534" y="1264"/>
                      <a:pt x="530" y="1274"/>
                      <a:pt x="528" y="1282"/>
                    </a:cubicBezTo>
                    <a:cubicBezTo>
                      <a:pt x="525" y="1291"/>
                      <a:pt x="523" y="1299"/>
                      <a:pt x="522" y="1305"/>
                    </a:cubicBezTo>
                    <a:cubicBezTo>
                      <a:pt x="520" y="1312"/>
                      <a:pt x="519" y="1316"/>
                      <a:pt x="517" y="1318"/>
                    </a:cubicBezTo>
                    <a:cubicBezTo>
                      <a:pt x="516" y="1319"/>
                      <a:pt x="515" y="1320"/>
                      <a:pt x="513" y="1320"/>
                    </a:cubicBezTo>
                    <a:cubicBezTo>
                      <a:pt x="512" y="1320"/>
                      <a:pt x="510" y="1320"/>
                      <a:pt x="508" y="1319"/>
                    </a:cubicBezTo>
                    <a:cubicBezTo>
                      <a:pt x="506" y="1318"/>
                      <a:pt x="504" y="1317"/>
                      <a:pt x="501" y="1315"/>
                    </a:cubicBezTo>
                    <a:cubicBezTo>
                      <a:pt x="499" y="1313"/>
                      <a:pt x="496" y="1310"/>
                      <a:pt x="492" y="1307"/>
                    </a:cubicBezTo>
                    <a:cubicBezTo>
                      <a:pt x="490" y="1305"/>
                      <a:pt x="488" y="1303"/>
                      <a:pt x="487" y="1301"/>
                    </a:cubicBezTo>
                    <a:cubicBezTo>
                      <a:pt x="485" y="1299"/>
                      <a:pt x="484" y="1297"/>
                      <a:pt x="483" y="1296"/>
                    </a:cubicBezTo>
                    <a:cubicBezTo>
                      <a:pt x="482" y="1294"/>
                      <a:pt x="482" y="1293"/>
                      <a:pt x="481" y="1291"/>
                    </a:cubicBezTo>
                    <a:cubicBezTo>
                      <a:pt x="481" y="1289"/>
                      <a:pt x="481" y="1287"/>
                      <a:pt x="481" y="1283"/>
                    </a:cubicBezTo>
                    <a:cubicBezTo>
                      <a:pt x="481" y="1280"/>
                      <a:pt x="482" y="1274"/>
                      <a:pt x="484" y="1267"/>
                    </a:cubicBezTo>
                    <a:cubicBezTo>
                      <a:pt x="486" y="1260"/>
                      <a:pt x="489" y="1252"/>
                      <a:pt x="493" y="1242"/>
                    </a:cubicBezTo>
                    <a:cubicBezTo>
                      <a:pt x="497" y="1233"/>
                      <a:pt x="502" y="1223"/>
                      <a:pt x="508" y="1213"/>
                    </a:cubicBezTo>
                    <a:cubicBezTo>
                      <a:pt x="515" y="1203"/>
                      <a:pt x="522" y="1193"/>
                      <a:pt x="531" y="1184"/>
                    </a:cubicBezTo>
                    <a:cubicBezTo>
                      <a:pt x="546" y="1170"/>
                      <a:pt x="560" y="1159"/>
                      <a:pt x="575" y="1153"/>
                    </a:cubicBezTo>
                    <a:cubicBezTo>
                      <a:pt x="590" y="1146"/>
                      <a:pt x="604" y="1143"/>
                      <a:pt x="619" y="1142"/>
                    </a:cubicBezTo>
                    <a:cubicBezTo>
                      <a:pt x="633" y="1142"/>
                      <a:pt x="646" y="1145"/>
                      <a:pt x="659" y="1151"/>
                    </a:cubicBezTo>
                    <a:cubicBezTo>
                      <a:pt x="672" y="1157"/>
                      <a:pt x="684" y="1165"/>
                      <a:pt x="694" y="1176"/>
                    </a:cubicBezTo>
                    <a:cubicBezTo>
                      <a:pt x="704" y="1185"/>
                      <a:pt x="712" y="1195"/>
                      <a:pt x="720" y="1206"/>
                    </a:cubicBezTo>
                    <a:cubicBezTo>
                      <a:pt x="728" y="1217"/>
                      <a:pt x="734" y="1231"/>
                      <a:pt x="740" y="1248"/>
                    </a:cubicBezTo>
                    <a:cubicBezTo>
                      <a:pt x="745" y="1264"/>
                      <a:pt x="750" y="1284"/>
                      <a:pt x="753" y="1307"/>
                    </a:cubicBezTo>
                    <a:cubicBezTo>
                      <a:pt x="756" y="1331"/>
                      <a:pt x="758" y="1360"/>
                      <a:pt x="758" y="1394"/>
                    </a:cubicBezTo>
                    <a:lnTo>
                      <a:pt x="760" y="1491"/>
                    </a:lnTo>
                    <a:lnTo>
                      <a:pt x="889" y="1361"/>
                    </a:lnTo>
                    <a:cubicBezTo>
                      <a:pt x="890" y="1360"/>
                      <a:pt x="892" y="1359"/>
                      <a:pt x="894" y="1359"/>
                    </a:cubicBezTo>
                    <a:cubicBezTo>
                      <a:pt x="896" y="1359"/>
                      <a:pt x="898" y="1359"/>
                      <a:pt x="900" y="1359"/>
                    </a:cubicBezTo>
                    <a:cubicBezTo>
                      <a:pt x="902" y="1360"/>
                      <a:pt x="904" y="1361"/>
                      <a:pt x="907" y="1362"/>
                    </a:cubicBezTo>
                    <a:cubicBezTo>
                      <a:pt x="909" y="1364"/>
                      <a:pt x="912" y="1366"/>
                      <a:pt x="915" y="1369"/>
                    </a:cubicBezTo>
                    <a:close/>
                    <a:moveTo>
                      <a:pt x="1073" y="1054"/>
                    </a:moveTo>
                    <a:cubicBezTo>
                      <a:pt x="1088" y="1070"/>
                      <a:pt x="1100" y="1087"/>
                      <a:pt x="1107" y="1105"/>
                    </a:cubicBezTo>
                    <a:cubicBezTo>
                      <a:pt x="1114" y="1123"/>
                      <a:pt x="1117" y="1141"/>
                      <a:pt x="1116" y="1159"/>
                    </a:cubicBezTo>
                    <a:cubicBezTo>
                      <a:pt x="1114" y="1177"/>
                      <a:pt x="1109" y="1195"/>
                      <a:pt x="1100" y="1213"/>
                    </a:cubicBezTo>
                    <a:cubicBezTo>
                      <a:pt x="1091" y="1231"/>
                      <a:pt x="1078" y="1248"/>
                      <a:pt x="1062" y="1265"/>
                    </a:cubicBezTo>
                    <a:cubicBezTo>
                      <a:pt x="1052" y="1274"/>
                      <a:pt x="1043" y="1282"/>
                      <a:pt x="1033" y="1289"/>
                    </a:cubicBezTo>
                    <a:cubicBezTo>
                      <a:pt x="1024" y="1296"/>
                      <a:pt x="1015" y="1302"/>
                      <a:pt x="1007" y="1306"/>
                    </a:cubicBezTo>
                    <a:cubicBezTo>
                      <a:pt x="998" y="1311"/>
                      <a:pt x="991" y="1314"/>
                      <a:pt x="985" y="1316"/>
                    </a:cubicBezTo>
                    <a:cubicBezTo>
                      <a:pt x="979" y="1319"/>
                      <a:pt x="975" y="1320"/>
                      <a:pt x="973" y="1320"/>
                    </a:cubicBezTo>
                    <a:cubicBezTo>
                      <a:pt x="971" y="1320"/>
                      <a:pt x="969" y="1320"/>
                      <a:pt x="968" y="1319"/>
                    </a:cubicBezTo>
                    <a:cubicBezTo>
                      <a:pt x="966" y="1319"/>
                      <a:pt x="965" y="1318"/>
                      <a:pt x="963" y="1317"/>
                    </a:cubicBezTo>
                    <a:cubicBezTo>
                      <a:pt x="961" y="1316"/>
                      <a:pt x="959" y="1315"/>
                      <a:pt x="957" y="1313"/>
                    </a:cubicBezTo>
                    <a:cubicBezTo>
                      <a:pt x="955" y="1311"/>
                      <a:pt x="953" y="1309"/>
                      <a:pt x="950" y="1306"/>
                    </a:cubicBezTo>
                    <a:cubicBezTo>
                      <a:pt x="947" y="1304"/>
                      <a:pt x="945" y="1301"/>
                      <a:pt x="943" y="1299"/>
                    </a:cubicBezTo>
                    <a:cubicBezTo>
                      <a:pt x="941" y="1297"/>
                      <a:pt x="940" y="1295"/>
                      <a:pt x="939" y="1293"/>
                    </a:cubicBezTo>
                    <a:cubicBezTo>
                      <a:pt x="939" y="1291"/>
                      <a:pt x="939" y="1289"/>
                      <a:pt x="939" y="1288"/>
                    </a:cubicBezTo>
                    <a:cubicBezTo>
                      <a:pt x="939" y="1286"/>
                      <a:pt x="940" y="1285"/>
                      <a:pt x="941" y="1284"/>
                    </a:cubicBezTo>
                    <a:cubicBezTo>
                      <a:pt x="942" y="1282"/>
                      <a:pt x="946" y="1281"/>
                      <a:pt x="951" y="1280"/>
                    </a:cubicBezTo>
                    <a:cubicBezTo>
                      <a:pt x="956" y="1278"/>
                      <a:pt x="962" y="1276"/>
                      <a:pt x="970" y="1273"/>
                    </a:cubicBezTo>
                    <a:cubicBezTo>
                      <a:pt x="977" y="1270"/>
                      <a:pt x="986" y="1265"/>
                      <a:pt x="996" y="1259"/>
                    </a:cubicBezTo>
                    <a:cubicBezTo>
                      <a:pt x="1006" y="1253"/>
                      <a:pt x="1017" y="1244"/>
                      <a:pt x="1028" y="1233"/>
                    </a:cubicBezTo>
                    <a:cubicBezTo>
                      <a:pt x="1038" y="1223"/>
                      <a:pt x="1046" y="1213"/>
                      <a:pt x="1052" y="1202"/>
                    </a:cubicBezTo>
                    <a:cubicBezTo>
                      <a:pt x="1058" y="1191"/>
                      <a:pt x="1062" y="1179"/>
                      <a:pt x="1063" y="1168"/>
                    </a:cubicBezTo>
                    <a:cubicBezTo>
                      <a:pt x="1064" y="1157"/>
                      <a:pt x="1062" y="1145"/>
                      <a:pt x="1058" y="1134"/>
                    </a:cubicBezTo>
                    <a:cubicBezTo>
                      <a:pt x="1054" y="1122"/>
                      <a:pt x="1046" y="1111"/>
                      <a:pt x="1034" y="1100"/>
                    </a:cubicBezTo>
                    <a:cubicBezTo>
                      <a:pt x="1025" y="1090"/>
                      <a:pt x="1015" y="1083"/>
                      <a:pt x="1005" y="1079"/>
                    </a:cubicBezTo>
                    <a:cubicBezTo>
                      <a:pt x="995" y="1075"/>
                      <a:pt x="984" y="1073"/>
                      <a:pt x="973" y="1075"/>
                    </a:cubicBezTo>
                    <a:cubicBezTo>
                      <a:pt x="962" y="1076"/>
                      <a:pt x="951" y="1080"/>
                      <a:pt x="939" y="1088"/>
                    </a:cubicBezTo>
                    <a:cubicBezTo>
                      <a:pt x="927" y="1095"/>
                      <a:pt x="914" y="1105"/>
                      <a:pt x="901" y="1118"/>
                    </a:cubicBezTo>
                    <a:cubicBezTo>
                      <a:pt x="892" y="1127"/>
                      <a:pt x="884" y="1136"/>
                      <a:pt x="879" y="1143"/>
                    </a:cubicBezTo>
                    <a:cubicBezTo>
                      <a:pt x="873" y="1151"/>
                      <a:pt x="867" y="1158"/>
                      <a:pt x="861" y="1164"/>
                    </a:cubicBezTo>
                    <a:cubicBezTo>
                      <a:pt x="857" y="1168"/>
                      <a:pt x="853" y="1170"/>
                      <a:pt x="849" y="1170"/>
                    </a:cubicBezTo>
                    <a:cubicBezTo>
                      <a:pt x="845" y="1170"/>
                      <a:pt x="840" y="1167"/>
                      <a:pt x="835" y="1161"/>
                    </a:cubicBezTo>
                    <a:lnTo>
                      <a:pt x="714" y="1040"/>
                    </a:lnTo>
                    <a:cubicBezTo>
                      <a:pt x="709" y="1035"/>
                      <a:pt x="706" y="1030"/>
                      <a:pt x="706" y="1025"/>
                    </a:cubicBezTo>
                    <a:cubicBezTo>
                      <a:pt x="706" y="1021"/>
                      <a:pt x="708" y="1016"/>
                      <a:pt x="713" y="1012"/>
                    </a:cubicBezTo>
                    <a:lnTo>
                      <a:pt x="844" y="880"/>
                    </a:lnTo>
                    <a:cubicBezTo>
                      <a:pt x="845" y="879"/>
                      <a:pt x="847" y="878"/>
                      <a:pt x="849" y="878"/>
                    </a:cubicBezTo>
                    <a:cubicBezTo>
                      <a:pt x="851" y="877"/>
                      <a:pt x="853" y="877"/>
                      <a:pt x="855" y="878"/>
                    </a:cubicBezTo>
                    <a:cubicBezTo>
                      <a:pt x="857" y="879"/>
                      <a:pt x="859" y="880"/>
                      <a:pt x="862" y="881"/>
                    </a:cubicBezTo>
                    <a:cubicBezTo>
                      <a:pt x="864" y="883"/>
                      <a:pt x="867" y="886"/>
                      <a:pt x="870" y="888"/>
                    </a:cubicBezTo>
                    <a:cubicBezTo>
                      <a:pt x="875" y="894"/>
                      <a:pt x="879" y="899"/>
                      <a:pt x="880" y="903"/>
                    </a:cubicBezTo>
                    <a:cubicBezTo>
                      <a:pt x="882" y="908"/>
                      <a:pt x="882" y="912"/>
                      <a:pt x="879" y="914"/>
                    </a:cubicBezTo>
                    <a:lnTo>
                      <a:pt x="773" y="1020"/>
                    </a:lnTo>
                    <a:lnTo>
                      <a:pt x="856" y="1103"/>
                    </a:lnTo>
                    <a:cubicBezTo>
                      <a:pt x="860" y="1098"/>
                      <a:pt x="865" y="1092"/>
                      <a:pt x="871" y="1086"/>
                    </a:cubicBezTo>
                    <a:cubicBezTo>
                      <a:pt x="876" y="1081"/>
                      <a:pt x="882" y="1074"/>
                      <a:pt x="889" y="1067"/>
                    </a:cubicBezTo>
                    <a:cubicBezTo>
                      <a:pt x="905" y="1051"/>
                      <a:pt x="922" y="1039"/>
                      <a:pt x="938" y="1031"/>
                    </a:cubicBezTo>
                    <a:cubicBezTo>
                      <a:pt x="954" y="1022"/>
                      <a:pt x="970" y="1018"/>
                      <a:pt x="986" y="1017"/>
                    </a:cubicBezTo>
                    <a:cubicBezTo>
                      <a:pt x="1001" y="1017"/>
                      <a:pt x="1016" y="1019"/>
                      <a:pt x="1031" y="1026"/>
                    </a:cubicBezTo>
                    <a:cubicBezTo>
                      <a:pt x="1046" y="1032"/>
                      <a:pt x="1060" y="1042"/>
                      <a:pt x="1073" y="1054"/>
                    </a:cubicBezTo>
                    <a:close/>
                    <a:moveTo>
                      <a:pt x="1310" y="817"/>
                    </a:moveTo>
                    <a:cubicBezTo>
                      <a:pt x="1326" y="833"/>
                      <a:pt x="1337" y="850"/>
                      <a:pt x="1344" y="867"/>
                    </a:cubicBezTo>
                    <a:cubicBezTo>
                      <a:pt x="1352" y="885"/>
                      <a:pt x="1354" y="903"/>
                      <a:pt x="1353" y="921"/>
                    </a:cubicBezTo>
                    <a:cubicBezTo>
                      <a:pt x="1352" y="940"/>
                      <a:pt x="1347" y="958"/>
                      <a:pt x="1338" y="976"/>
                    </a:cubicBezTo>
                    <a:cubicBezTo>
                      <a:pt x="1328" y="994"/>
                      <a:pt x="1316" y="1011"/>
                      <a:pt x="1299" y="1027"/>
                    </a:cubicBezTo>
                    <a:cubicBezTo>
                      <a:pt x="1290" y="1036"/>
                      <a:pt x="1281" y="1045"/>
                      <a:pt x="1271" y="1051"/>
                    </a:cubicBezTo>
                    <a:cubicBezTo>
                      <a:pt x="1261" y="1058"/>
                      <a:pt x="1253" y="1064"/>
                      <a:pt x="1244" y="1069"/>
                    </a:cubicBezTo>
                    <a:cubicBezTo>
                      <a:pt x="1236" y="1073"/>
                      <a:pt x="1229" y="1077"/>
                      <a:pt x="1223" y="1079"/>
                    </a:cubicBezTo>
                    <a:cubicBezTo>
                      <a:pt x="1217" y="1081"/>
                      <a:pt x="1213" y="1082"/>
                      <a:pt x="1210" y="1082"/>
                    </a:cubicBezTo>
                    <a:cubicBezTo>
                      <a:pt x="1208" y="1083"/>
                      <a:pt x="1206" y="1082"/>
                      <a:pt x="1205" y="1082"/>
                    </a:cubicBezTo>
                    <a:cubicBezTo>
                      <a:pt x="1204" y="1081"/>
                      <a:pt x="1202" y="1081"/>
                      <a:pt x="1201" y="1080"/>
                    </a:cubicBezTo>
                    <a:cubicBezTo>
                      <a:pt x="1199" y="1079"/>
                      <a:pt x="1197" y="1078"/>
                      <a:pt x="1195" y="1076"/>
                    </a:cubicBezTo>
                    <a:cubicBezTo>
                      <a:pt x="1193" y="1074"/>
                      <a:pt x="1190" y="1072"/>
                      <a:pt x="1187" y="1069"/>
                    </a:cubicBezTo>
                    <a:cubicBezTo>
                      <a:pt x="1185" y="1066"/>
                      <a:pt x="1183" y="1064"/>
                      <a:pt x="1181" y="1061"/>
                    </a:cubicBezTo>
                    <a:cubicBezTo>
                      <a:pt x="1179" y="1059"/>
                      <a:pt x="1178" y="1057"/>
                      <a:pt x="1177" y="1055"/>
                    </a:cubicBezTo>
                    <a:cubicBezTo>
                      <a:pt x="1176" y="1053"/>
                      <a:pt x="1176" y="1052"/>
                      <a:pt x="1176" y="1050"/>
                    </a:cubicBezTo>
                    <a:cubicBezTo>
                      <a:pt x="1177" y="1049"/>
                      <a:pt x="1177" y="1047"/>
                      <a:pt x="1178" y="1046"/>
                    </a:cubicBezTo>
                    <a:cubicBezTo>
                      <a:pt x="1180" y="1045"/>
                      <a:pt x="1183" y="1043"/>
                      <a:pt x="1188" y="1042"/>
                    </a:cubicBezTo>
                    <a:cubicBezTo>
                      <a:pt x="1193" y="1041"/>
                      <a:pt x="1200" y="1039"/>
                      <a:pt x="1207" y="1035"/>
                    </a:cubicBezTo>
                    <a:cubicBezTo>
                      <a:pt x="1215" y="1032"/>
                      <a:pt x="1224" y="1027"/>
                      <a:pt x="1234" y="1021"/>
                    </a:cubicBezTo>
                    <a:cubicBezTo>
                      <a:pt x="1244" y="1015"/>
                      <a:pt x="1254" y="1007"/>
                      <a:pt x="1265" y="996"/>
                    </a:cubicBezTo>
                    <a:cubicBezTo>
                      <a:pt x="1276" y="986"/>
                      <a:pt x="1284" y="975"/>
                      <a:pt x="1290" y="964"/>
                    </a:cubicBezTo>
                    <a:cubicBezTo>
                      <a:pt x="1296" y="953"/>
                      <a:pt x="1300" y="942"/>
                      <a:pt x="1301" y="930"/>
                    </a:cubicBezTo>
                    <a:cubicBezTo>
                      <a:pt x="1302" y="919"/>
                      <a:pt x="1300" y="908"/>
                      <a:pt x="1296" y="896"/>
                    </a:cubicBezTo>
                    <a:cubicBezTo>
                      <a:pt x="1291" y="885"/>
                      <a:pt x="1283" y="874"/>
                      <a:pt x="1272" y="862"/>
                    </a:cubicBezTo>
                    <a:cubicBezTo>
                      <a:pt x="1263" y="853"/>
                      <a:pt x="1253" y="846"/>
                      <a:pt x="1242" y="842"/>
                    </a:cubicBezTo>
                    <a:cubicBezTo>
                      <a:pt x="1232" y="837"/>
                      <a:pt x="1222" y="836"/>
                      <a:pt x="1211" y="837"/>
                    </a:cubicBezTo>
                    <a:cubicBezTo>
                      <a:pt x="1200" y="839"/>
                      <a:pt x="1188" y="843"/>
                      <a:pt x="1176" y="850"/>
                    </a:cubicBezTo>
                    <a:cubicBezTo>
                      <a:pt x="1164" y="857"/>
                      <a:pt x="1152" y="867"/>
                      <a:pt x="1139" y="880"/>
                    </a:cubicBezTo>
                    <a:cubicBezTo>
                      <a:pt x="1130" y="890"/>
                      <a:pt x="1122" y="898"/>
                      <a:pt x="1116" y="906"/>
                    </a:cubicBezTo>
                    <a:cubicBezTo>
                      <a:pt x="1110" y="913"/>
                      <a:pt x="1105" y="920"/>
                      <a:pt x="1099" y="926"/>
                    </a:cubicBezTo>
                    <a:cubicBezTo>
                      <a:pt x="1094" y="930"/>
                      <a:pt x="1090" y="932"/>
                      <a:pt x="1087" y="932"/>
                    </a:cubicBezTo>
                    <a:cubicBezTo>
                      <a:pt x="1083" y="932"/>
                      <a:pt x="1078" y="929"/>
                      <a:pt x="1072" y="923"/>
                    </a:cubicBezTo>
                    <a:lnTo>
                      <a:pt x="952" y="803"/>
                    </a:lnTo>
                    <a:cubicBezTo>
                      <a:pt x="947" y="798"/>
                      <a:pt x="944" y="793"/>
                      <a:pt x="944" y="788"/>
                    </a:cubicBezTo>
                    <a:cubicBezTo>
                      <a:pt x="944" y="783"/>
                      <a:pt x="946" y="778"/>
                      <a:pt x="950" y="774"/>
                    </a:cubicBezTo>
                    <a:lnTo>
                      <a:pt x="1082" y="643"/>
                    </a:lnTo>
                    <a:cubicBezTo>
                      <a:pt x="1083" y="641"/>
                      <a:pt x="1085" y="641"/>
                      <a:pt x="1086" y="640"/>
                    </a:cubicBezTo>
                    <a:cubicBezTo>
                      <a:pt x="1088" y="640"/>
                      <a:pt x="1090" y="640"/>
                      <a:pt x="1092" y="640"/>
                    </a:cubicBezTo>
                    <a:cubicBezTo>
                      <a:pt x="1094" y="641"/>
                      <a:pt x="1097" y="642"/>
                      <a:pt x="1099" y="644"/>
                    </a:cubicBezTo>
                    <a:cubicBezTo>
                      <a:pt x="1102" y="646"/>
                      <a:pt x="1105" y="648"/>
                      <a:pt x="1107" y="651"/>
                    </a:cubicBezTo>
                    <a:cubicBezTo>
                      <a:pt x="1113" y="656"/>
                      <a:pt x="1116" y="661"/>
                      <a:pt x="1118" y="666"/>
                    </a:cubicBezTo>
                    <a:cubicBezTo>
                      <a:pt x="1120" y="670"/>
                      <a:pt x="1119" y="674"/>
                      <a:pt x="1117" y="677"/>
                    </a:cubicBezTo>
                    <a:lnTo>
                      <a:pt x="1010" y="783"/>
                    </a:lnTo>
                    <a:lnTo>
                      <a:pt x="1094" y="866"/>
                    </a:lnTo>
                    <a:cubicBezTo>
                      <a:pt x="1098" y="860"/>
                      <a:pt x="1103" y="854"/>
                      <a:pt x="1108" y="849"/>
                    </a:cubicBezTo>
                    <a:cubicBezTo>
                      <a:pt x="1113" y="843"/>
                      <a:pt x="1119" y="837"/>
                      <a:pt x="1127" y="830"/>
                    </a:cubicBezTo>
                    <a:cubicBezTo>
                      <a:pt x="1143" y="814"/>
                      <a:pt x="1159" y="801"/>
                      <a:pt x="1175" y="793"/>
                    </a:cubicBezTo>
                    <a:cubicBezTo>
                      <a:pt x="1192" y="785"/>
                      <a:pt x="1208" y="780"/>
                      <a:pt x="1223" y="780"/>
                    </a:cubicBezTo>
                    <a:cubicBezTo>
                      <a:pt x="1239" y="779"/>
                      <a:pt x="1254" y="782"/>
                      <a:pt x="1269" y="788"/>
                    </a:cubicBezTo>
                    <a:cubicBezTo>
                      <a:pt x="1283" y="794"/>
                      <a:pt x="1297" y="804"/>
                      <a:pt x="1310" y="817"/>
                    </a:cubicBezTo>
                    <a:close/>
                    <a:moveTo>
                      <a:pt x="1787" y="519"/>
                    </a:moveTo>
                    <a:cubicBezTo>
                      <a:pt x="1788" y="520"/>
                      <a:pt x="1789" y="521"/>
                      <a:pt x="1790" y="523"/>
                    </a:cubicBezTo>
                    <a:cubicBezTo>
                      <a:pt x="1790" y="524"/>
                      <a:pt x="1789" y="526"/>
                      <a:pt x="1788" y="528"/>
                    </a:cubicBezTo>
                    <a:cubicBezTo>
                      <a:pt x="1787" y="530"/>
                      <a:pt x="1786" y="533"/>
                      <a:pt x="1784" y="536"/>
                    </a:cubicBezTo>
                    <a:cubicBezTo>
                      <a:pt x="1782" y="538"/>
                      <a:pt x="1779" y="542"/>
                      <a:pt x="1775" y="545"/>
                    </a:cubicBezTo>
                    <a:cubicBezTo>
                      <a:pt x="1771" y="549"/>
                      <a:pt x="1768" y="552"/>
                      <a:pt x="1765" y="554"/>
                    </a:cubicBezTo>
                    <a:cubicBezTo>
                      <a:pt x="1762" y="556"/>
                      <a:pt x="1760" y="558"/>
                      <a:pt x="1758" y="559"/>
                    </a:cubicBezTo>
                    <a:cubicBezTo>
                      <a:pt x="1755" y="560"/>
                      <a:pt x="1754" y="560"/>
                      <a:pt x="1752" y="560"/>
                    </a:cubicBezTo>
                    <a:cubicBezTo>
                      <a:pt x="1751" y="560"/>
                      <a:pt x="1749" y="559"/>
                      <a:pt x="1748" y="558"/>
                    </a:cubicBezTo>
                    <a:lnTo>
                      <a:pt x="1616" y="426"/>
                    </a:lnTo>
                    <a:lnTo>
                      <a:pt x="1481" y="561"/>
                    </a:lnTo>
                    <a:lnTo>
                      <a:pt x="1613" y="693"/>
                    </a:lnTo>
                    <a:cubicBezTo>
                      <a:pt x="1614" y="694"/>
                      <a:pt x="1615" y="695"/>
                      <a:pt x="1615" y="697"/>
                    </a:cubicBezTo>
                    <a:cubicBezTo>
                      <a:pt x="1616" y="698"/>
                      <a:pt x="1615" y="700"/>
                      <a:pt x="1614" y="702"/>
                    </a:cubicBezTo>
                    <a:cubicBezTo>
                      <a:pt x="1613" y="704"/>
                      <a:pt x="1612" y="707"/>
                      <a:pt x="1610" y="710"/>
                    </a:cubicBezTo>
                    <a:cubicBezTo>
                      <a:pt x="1607" y="713"/>
                      <a:pt x="1604" y="716"/>
                      <a:pt x="1601" y="720"/>
                    </a:cubicBezTo>
                    <a:cubicBezTo>
                      <a:pt x="1597" y="723"/>
                      <a:pt x="1594" y="726"/>
                      <a:pt x="1591" y="729"/>
                    </a:cubicBezTo>
                    <a:cubicBezTo>
                      <a:pt x="1588" y="731"/>
                      <a:pt x="1585" y="732"/>
                      <a:pt x="1583" y="733"/>
                    </a:cubicBezTo>
                    <a:cubicBezTo>
                      <a:pt x="1581" y="734"/>
                      <a:pt x="1579" y="735"/>
                      <a:pt x="1578" y="735"/>
                    </a:cubicBezTo>
                    <a:cubicBezTo>
                      <a:pt x="1576" y="734"/>
                      <a:pt x="1575" y="733"/>
                      <a:pt x="1574" y="732"/>
                    </a:cubicBezTo>
                    <a:lnTo>
                      <a:pt x="1289" y="447"/>
                    </a:lnTo>
                    <a:cubicBezTo>
                      <a:pt x="1288" y="446"/>
                      <a:pt x="1287" y="445"/>
                      <a:pt x="1287" y="443"/>
                    </a:cubicBezTo>
                    <a:cubicBezTo>
                      <a:pt x="1286" y="442"/>
                      <a:pt x="1287" y="440"/>
                      <a:pt x="1288" y="438"/>
                    </a:cubicBezTo>
                    <a:cubicBezTo>
                      <a:pt x="1289" y="436"/>
                      <a:pt x="1290" y="433"/>
                      <a:pt x="1292" y="430"/>
                    </a:cubicBezTo>
                    <a:cubicBezTo>
                      <a:pt x="1295" y="427"/>
                      <a:pt x="1298" y="424"/>
                      <a:pt x="1301" y="420"/>
                    </a:cubicBezTo>
                    <a:cubicBezTo>
                      <a:pt x="1305" y="417"/>
                      <a:pt x="1308" y="414"/>
                      <a:pt x="1311" y="411"/>
                    </a:cubicBezTo>
                    <a:cubicBezTo>
                      <a:pt x="1314" y="409"/>
                      <a:pt x="1317" y="408"/>
                      <a:pt x="1319" y="407"/>
                    </a:cubicBezTo>
                    <a:cubicBezTo>
                      <a:pt x="1321" y="406"/>
                      <a:pt x="1323" y="405"/>
                      <a:pt x="1324" y="406"/>
                    </a:cubicBezTo>
                    <a:cubicBezTo>
                      <a:pt x="1326" y="406"/>
                      <a:pt x="1327" y="407"/>
                      <a:pt x="1328" y="408"/>
                    </a:cubicBezTo>
                    <a:lnTo>
                      <a:pt x="1447" y="527"/>
                    </a:lnTo>
                    <a:lnTo>
                      <a:pt x="1582" y="392"/>
                    </a:lnTo>
                    <a:lnTo>
                      <a:pt x="1463" y="273"/>
                    </a:lnTo>
                    <a:cubicBezTo>
                      <a:pt x="1462" y="272"/>
                      <a:pt x="1461" y="270"/>
                      <a:pt x="1461" y="269"/>
                    </a:cubicBezTo>
                    <a:cubicBezTo>
                      <a:pt x="1461" y="267"/>
                      <a:pt x="1461" y="266"/>
                      <a:pt x="1462" y="263"/>
                    </a:cubicBezTo>
                    <a:cubicBezTo>
                      <a:pt x="1463" y="261"/>
                      <a:pt x="1465" y="259"/>
                      <a:pt x="1467" y="256"/>
                    </a:cubicBezTo>
                    <a:cubicBezTo>
                      <a:pt x="1469" y="253"/>
                      <a:pt x="1472" y="250"/>
                      <a:pt x="1476" y="246"/>
                    </a:cubicBezTo>
                    <a:cubicBezTo>
                      <a:pt x="1479" y="242"/>
                      <a:pt x="1483" y="239"/>
                      <a:pt x="1486" y="237"/>
                    </a:cubicBezTo>
                    <a:cubicBezTo>
                      <a:pt x="1488" y="235"/>
                      <a:pt x="1491" y="234"/>
                      <a:pt x="1493" y="233"/>
                    </a:cubicBezTo>
                    <a:cubicBezTo>
                      <a:pt x="1495" y="232"/>
                      <a:pt x="1497" y="231"/>
                      <a:pt x="1498" y="232"/>
                    </a:cubicBezTo>
                    <a:cubicBezTo>
                      <a:pt x="1500" y="232"/>
                      <a:pt x="1501" y="233"/>
                      <a:pt x="1502" y="234"/>
                    </a:cubicBezTo>
                    <a:lnTo>
                      <a:pt x="1787" y="519"/>
                    </a:lnTo>
                    <a:close/>
                    <a:moveTo>
                      <a:pt x="1949" y="178"/>
                    </a:moveTo>
                    <a:cubicBezTo>
                      <a:pt x="1965" y="194"/>
                      <a:pt x="1977" y="210"/>
                      <a:pt x="1984" y="228"/>
                    </a:cubicBezTo>
                    <a:cubicBezTo>
                      <a:pt x="1991" y="246"/>
                      <a:pt x="1994" y="264"/>
                      <a:pt x="1992" y="282"/>
                    </a:cubicBezTo>
                    <a:cubicBezTo>
                      <a:pt x="1991" y="300"/>
                      <a:pt x="1986" y="318"/>
                      <a:pt x="1977" y="336"/>
                    </a:cubicBezTo>
                    <a:cubicBezTo>
                      <a:pt x="1968" y="354"/>
                      <a:pt x="1955" y="372"/>
                      <a:pt x="1938" y="388"/>
                    </a:cubicBezTo>
                    <a:cubicBezTo>
                      <a:pt x="1929" y="397"/>
                      <a:pt x="1920" y="405"/>
                      <a:pt x="1910" y="412"/>
                    </a:cubicBezTo>
                    <a:cubicBezTo>
                      <a:pt x="1901" y="419"/>
                      <a:pt x="1892" y="425"/>
                      <a:pt x="1883" y="429"/>
                    </a:cubicBezTo>
                    <a:cubicBezTo>
                      <a:pt x="1875" y="434"/>
                      <a:pt x="1868" y="437"/>
                      <a:pt x="1862" y="440"/>
                    </a:cubicBezTo>
                    <a:cubicBezTo>
                      <a:pt x="1856" y="442"/>
                      <a:pt x="1852" y="443"/>
                      <a:pt x="1850" y="443"/>
                    </a:cubicBezTo>
                    <a:cubicBezTo>
                      <a:pt x="1848" y="443"/>
                      <a:pt x="1846" y="443"/>
                      <a:pt x="1844" y="443"/>
                    </a:cubicBezTo>
                    <a:cubicBezTo>
                      <a:pt x="1843" y="442"/>
                      <a:pt x="1841" y="441"/>
                      <a:pt x="1840" y="441"/>
                    </a:cubicBezTo>
                    <a:cubicBezTo>
                      <a:pt x="1838" y="440"/>
                      <a:pt x="1836" y="438"/>
                      <a:pt x="1834" y="436"/>
                    </a:cubicBezTo>
                    <a:cubicBezTo>
                      <a:pt x="1832" y="435"/>
                      <a:pt x="1829" y="432"/>
                      <a:pt x="1827" y="430"/>
                    </a:cubicBezTo>
                    <a:cubicBezTo>
                      <a:pt x="1824" y="427"/>
                      <a:pt x="1822" y="425"/>
                      <a:pt x="1820" y="422"/>
                    </a:cubicBezTo>
                    <a:cubicBezTo>
                      <a:pt x="1818" y="420"/>
                      <a:pt x="1817" y="418"/>
                      <a:pt x="1816" y="416"/>
                    </a:cubicBezTo>
                    <a:cubicBezTo>
                      <a:pt x="1816" y="414"/>
                      <a:pt x="1815" y="412"/>
                      <a:pt x="1816" y="411"/>
                    </a:cubicBezTo>
                    <a:cubicBezTo>
                      <a:pt x="1816" y="409"/>
                      <a:pt x="1816" y="408"/>
                      <a:pt x="1818" y="407"/>
                    </a:cubicBezTo>
                    <a:cubicBezTo>
                      <a:pt x="1819" y="406"/>
                      <a:pt x="1822" y="404"/>
                      <a:pt x="1827" y="403"/>
                    </a:cubicBezTo>
                    <a:cubicBezTo>
                      <a:pt x="1833" y="402"/>
                      <a:pt x="1839" y="399"/>
                      <a:pt x="1847" y="396"/>
                    </a:cubicBezTo>
                    <a:cubicBezTo>
                      <a:pt x="1854" y="393"/>
                      <a:pt x="1863" y="388"/>
                      <a:pt x="1873" y="382"/>
                    </a:cubicBezTo>
                    <a:cubicBezTo>
                      <a:pt x="1883" y="376"/>
                      <a:pt x="1894" y="368"/>
                      <a:pt x="1905" y="357"/>
                    </a:cubicBezTo>
                    <a:cubicBezTo>
                      <a:pt x="1915" y="346"/>
                      <a:pt x="1923" y="336"/>
                      <a:pt x="1929" y="325"/>
                    </a:cubicBezTo>
                    <a:cubicBezTo>
                      <a:pt x="1935" y="314"/>
                      <a:pt x="1939" y="303"/>
                      <a:pt x="1940" y="291"/>
                    </a:cubicBezTo>
                    <a:cubicBezTo>
                      <a:pt x="1941" y="280"/>
                      <a:pt x="1939" y="268"/>
                      <a:pt x="1935" y="257"/>
                    </a:cubicBezTo>
                    <a:cubicBezTo>
                      <a:pt x="1930" y="246"/>
                      <a:pt x="1923" y="234"/>
                      <a:pt x="1911" y="223"/>
                    </a:cubicBezTo>
                    <a:cubicBezTo>
                      <a:pt x="1902" y="214"/>
                      <a:pt x="1892" y="207"/>
                      <a:pt x="1882" y="202"/>
                    </a:cubicBezTo>
                    <a:cubicBezTo>
                      <a:pt x="1871" y="198"/>
                      <a:pt x="1861" y="197"/>
                      <a:pt x="1850" y="198"/>
                    </a:cubicBezTo>
                    <a:cubicBezTo>
                      <a:pt x="1839" y="199"/>
                      <a:pt x="1827" y="204"/>
                      <a:pt x="1816" y="211"/>
                    </a:cubicBezTo>
                    <a:cubicBezTo>
                      <a:pt x="1804" y="218"/>
                      <a:pt x="1791" y="228"/>
                      <a:pt x="1778" y="241"/>
                    </a:cubicBezTo>
                    <a:cubicBezTo>
                      <a:pt x="1769" y="250"/>
                      <a:pt x="1761" y="259"/>
                      <a:pt x="1755" y="267"/>
                    </a:cubicBezTo>
                    <a:cubicBezTo>
                      <a:pt x="1750" y="274"/>
                      <a:pt x="1744" y="281"/>
                      <a:pt x="1738" y="287"/>
                    </a:cubicBezTo>
                    <a:cubicBezTo>
                      <a:pt x="1734" y="291"/>
                      <a:pt x="1730" y="293"/>
                      <a:pt x="1726" y="293"/>
                    </a:cubicBezTo>
                    <a:cubicBezTo>
                      <a:pt x="1722" y="293"/>
                      <a:pt x="1717" y="290"/>
                      <a:pt x="1712" y="284"/>
                    </a:cubicBezTo>
                    <a:lnTo>
                      <a:pt x="1591" y="163"/>
                    </a:lnTo>
                    <a:cubicBezTo>
                      <a:pt x="1586" y="158"/>
                      <a:pt x="1583" y="153"/>
                      <a:pt x="1583" y="149"/>
                    </a:cubicBezTo>
                    <a:cubicBezTo>
                      <a:pt x="1583" y="144"/>
                      <a:pt x="1585" y="139"/>
                      <a:pt x="1590" y="135"/>
                    </a:cubicBezTo>
                    <a:lnTo>
                      <a:pt x="1721" y="3"/>
                    </a:lnTo>
                    <a:cubicBezTo>
                      <a:pt x="1722" y="2"/>
                      <a:pt x="1724" y="1"/>
                      <a:pt x="1726" y="1"/>
                    </a:cubicBezTo>
                    <a:cubicBezTo>
                      <a:pt x="1727" y="0"/>
                      <a:pt x="1729" y="0"/>
                      <a:pt x="1732" y="1"/>
                    </a:cubicBezTo>
                    <a:cubicBezTo>
                      <a:pt x="1734" y="2"/>
                      <a:pt x="1736" y="3"/>
                      <a:pt x="1739" y="5"/>
                    </a:cubicBezTo>
                    <a:cubicBezTo>
                      <a:pt x="1741" y="6"/>
                      <a:pt x="1744" y="9"/>
                      <a:pt x="1747" y="12"/>
                    </a:cubicBezTo>
                    <a:cubicBezTo>
                      <a:pt x="1752" y="17"/>
                      <a:pt x="1756" y="22"/>
                      <a:pt x="1757" y="27"/>
                    </a:cubicBezTo>
                    <a:cubicBezTo>
                      <a:pt x="1759" y="31"/>
                      <a:pt x="1758" y="35"/>
                      <a:pt x="1756" y="37"/>
                    </a:cubicBezTo>
                    <a:lnTo>
                      <a:pt x="1650" y="143"/>
                    </a:lnTo>
                    <a:lnTo>
                      <a:pt x="1733" y="227"/>
                    </a:lnTo>
                    <a:cubicBezTo>
                      <a:pt x="1737" y="221"/>
                      <a:pt x="1742" y="215"/>
                      <a:pt x="1747" y="210"/>
                    </a:cubicBezTo>
                    <a:cubicBezTo>
                      <a:pt x="1753" y="204"/>
                      <a:pt x="1759" y="198"/>
                      <a:pt x="1766" y="191"/>
                    </a:cubicBezTo>
                    <a:cubicBezTo>
                      <a:pt x="1782" y="174"/>
                      <a:pt x="1798" y="162"/>
                      <a:pt x="1815" y="154"/>
                    </a:cubicBezTo>
                    <a:cubicBezTo>
                      <a:pt x="1831" y="146"/>
                      <a:pt x="1847" y="141"/>
                      <a:pt x="1862" y="140"/>
                    </a:cubicBezTo>
                    <a:cubicBezTo>
                      <a:pt x="1878" y="140"/>
                      <a:pt x="1893" y="142"/>
                      <a:pt x="1908" y="149"/>
                    </a:cubicBezTo>
                    <a:cubicBezTo>
                      <a:pt x="1923" y="155"/>
                      <a:pt x="1936" y="165"/>
                      <a:pt x="1949" y="178"/>
                    </a:cubicBezTo>
                    <a:close/>
                  </a:path>
                </a:pathLst>
              </a:custGeom>
              <a:solidFill>
                <a:srgbClr val="000000"/>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5" name="TextBox 124"/>
              <p:cNvSpPr txBox="1"/>
              <p:nvPr/>
            </p:nvSpPr>
            <p:spPr>
              <a:xfrm rot="16200000">
                <a:off x="2559180" y="4364334"/>
                <a:ext cx="565668" cy="276999"/>
              </a:xfrm>
              <a:prstGeom prst="rect">
                <a:avLst/>
              </a:prstGeom>
              <a:noFill/>
            </p:spPr>
            <p:txBody>
              <a:bodyPr wrap="none" rtlCol="0">
                <a:spAutoFit/>
              </a:bodyPr>
              <a:lstStyle/>
              <a:p>
                <a:r>
                  <a:rPr lang="en-US" sz="1200" dirty="0" smtClean="0"/>
                  <a:t>Buffer</a:t>
                </a:r>
                <a:endParaRPr lang="en-US" sz="1200" dirty="0"/>
              </a:p>
            </p:txBody>
          </p:sp>
          <p:sp>
            <p:nvSpPr>
              <p:cNvPr id="126" name="TextBox 125"/>
              <p:cNvSpPr txBox="1"/>
              <p:nvPr/>
            </p:nvSpPr>
            <p:spPr>
              <a:xfrm rot="16200000">
                <a:off x="6324342" y="4370692"/>
                <a:ext cx="565668" cy="276999"/>
              </a:xfrm>
              <a:prstGeom prst="rect">
                <a:avLst/>
              </a:prstGeom>
              <a:noFill/>
            </p:spPr>
            <p:txBody>
              <a:bodyPr wrap="none" rtlCol="0">
                <a:spAutoFit/>
              </a:bodyPr>
              <a:lstStyle/>
              <a:p>
                <a:r>
                  <a:rPr lang="en-US" sz="1200" dirty="0" smtClean="0"/>
                  <a:t>Buffer</a:t>
                </a:r>
                <a:endParaRPr lang="en-US" sz="1200" dirty="0"/>
              </a:p>
            </p:txBody>
          </p:sp>
          <p:sp>
            <p:nvSpPr>
              <p:cNvPr id="127" name="TextBox 126"/>
              <p:cNvSpPr txBox="1"/>
              <p:nvPr/>
            </p:nvSpPr>
            <p:spPr>
              <a:xfrm rot="16200000">
                <a:off x="1160767" y="3240631"/>
                <a:ext cx="1958165" cy="369332"/>
              </a:xfrm>
              <a:prstGeom prst="rect">
                <a:avLst/>
              </a:prstGeom>
              <a:noFill/>
            </p:spPr>
            <p:txBody>
              <a:bodyPr wrap="none" rtlCol="0">
                <a:spAutoFit/>
              </a:bodyPr>
              <a:lstStyle/>
              <a:p>
                <a:r>
                  <a:rPr lang="en-US" dirty="0" smtClean="0"/>
                  <a:t>ICAM1 binding, AU</a:t>
                </a:r>
                <a:endParaRPr lang="en-US" dirty="0"/>
              </a:p>
            </p:txBody>
          </p:sp>
        </p:grpSp>
        <p:sp>
          <p:nvSpPr>
            <p:cNvPr id="128" name="Rectangle 127"/>
            <p:cNvSpPr/>
            <p:nvPr/>
          </p:nvSpPr>
          <p:spPr>
            <a:xfrm>
              <a:off x="234930" y="4572328"/>
              <a:ext cx="5457801" cy="2896987"/>
            </a:xfrm>
            <a:prstGeom prst="rect">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0" name="TextBox 129"/>
          <p:cNvSpPr txBox="1"/>
          <p:nvPr/>
        </p:nvSpPr>
        <p:spPr>
          <a:xfrm>
            <a:off x="228600" y="6934200"/>
            <a:ext cx="8783726" cy="1384995"/>
          </a:xfrm>
          <a:prstGeom prst="rect">
            <a:avLst/>
          </a:prstGeom>
          <a:noFill/>
        </p:spPr>
        <p:txBody>
          <a:bodyPr wrap="square" rtlCol="0">
            <a:spAutoFit/>
          </a:bodyPr>
          <a:lstStyle/>
          <a:p>
            <a:pPr algn="just"/>
            <a:r>
              <a:rPr lang="en-US" sz="1200" b="1" dirty="0" smtClean="0"/>
              <a:t>Figure S3. Identification and characterization of CSA-binding (A &amp; B) and ICAM-1-binding (C) inhibitory compounds</a:t>
            </a:r>
          </a:p>
          <a:p>
            <a:pPr algn="just"/>
            <a:r>
              <a:rPr lang="en-US" sz="1200" b="1" dirty="0" smtClean="0"/>
              <a:t>A</a:t>
            </a:r>
            <a:r>
              <a:rPr lang="en-US" sz="1200" dirty="0"/>
              <a:t>.</a:t>
            </a:r>
            <a:r>
              <a:rPr lang="en-US" sz="1200" dirty="0" smtClean="0"/>
              <a:t> De-convolution of inhibitory mixtures to identify three </a:t>
            </a:r>
            <a:r>
              <a:rPr lang="en-US" sz="1200" dirty="0"/>
              <a:t>individual inhibitory compounds (red) using DBL3 VAR2CSA domain for CSA </a:t>
            </a:r>
            <a:r>
              <a:rPr lang="en-US" sz="1200" dirty="0" smtClean="0"/>
              <a:t>binding. Error bars are standard deviations. Names indicate ID numbers of wells in original compound </a:t>
            </a:r>
            <a:r>
              <a:rPr lang="en-US" sz="1200" dirty="0"/>
              <a:t>library. Concentration of each compound tested was </a:t>
            </a:r>
            <a:r>
              <a:rPr lang="en-US" sz="1200" dirty="0" smtClean="0"/>
              <a:t>50 </a:t>
            </a:r>
            <a:r>
              <a:rPr lang="en-US" sz="1200" dirty="0" err="1" smtClean="0">
                <a:latin typeface="Symbol" panose="05050102010706020507" pitchFamily="18" charset="2"/>
              </a:rPr>
              <a:t>m</a:t>
            </a:r>
            <a:r>
              <a:rPr lang="en-US" sz="1200" dirty="0" err="1" smtClean="0"/>
              <a:t>M.</a:t>
            </a:r>
            <a:r>
              <a:rPr lang="en-US" sz="1200" dirty="0" smtClean="0"/>
              <a:t>  </a:t>
            </a:r>
            <a:r>
              <a:rPr lang="en-US" sz="1200" b="1" dirty="0" smtClean="0"/>
              <a:t>B</a:t>
            </a:r>
            <a:r>
              <a:rPr lang="en-US" sz="1200" dirty="0"/>
              <a:t>.</a:t>
            </a:r>
            <a:r>
              <a:rPr lang="en-US" sz="1200" dirty="0" smtClean="0"/>
              <a:t> </a:t>
            </a:r>
            <a:r>
              <a:rPr lang="en-US" sz="1200" dirty="0"/>
              <a:t>I</a:t>
            </a:r>
            <a:r>
              <a:rPr lang="en-US" sz="1200" dirty="0" smtClean="0"/>
              <a:t>nhibition </a:t>
            </a:r>
            <a:r>
              <a:rPr lang="en-US" sz="1200" dirty="0"/>
              <a:t>of CSA binding to VAR2CSA domains (1 through 6) and full-length (FL) extracellular part by three identified inhibitory compounds at various concentrations</a:t>
            </a:r>
            <a:r>
              <a:rPr lang="en-US" sz="1200" dirty="0" smtClean="0"/>
              <a:t>.  </a:t>
            </a:r>
            <a:r>
              <a:rPr lang="en-US" sz="1200" b="1" dirty="0" smtClean="0"/>
              <a:t>C</a:t>
            </a:r>
            <a:r>
              <a:rPr lang="en-US" sz="1200" dirty="0" smtClean="0"/>
              <a:t>. De-convolution of ICAM1-binding inhibitory mixtures to identify two individual inhibitory compounds (red). Names indicate ID numbers of wells in original compound library. Error bars are standard deviations. Concentration of each compound tested was 100 </a:t>
            </a:r>
            <a:r>
              <a:rPr lang="en-US" sz="1200" dirty="0" err="1" smtClean="0"/>
              <a:t>mM.</a:t>
            </a:r>
            <a:endParaRPr lang="en-US" sz="1200" dirty="0"/>
          </a:p>
        </p:txBody>
      </p:sp>
      <p:sp>
        <p:nvSpPr>
          <p:cNvPr id="131" name="TextBox 130"/>
          <p:cNvSpPr txBox="1"/>
          <p:nvPr/>
        </p:nvSpPr>
        <p:spPr>
          <a:xfrm>
            <a:off x="253876" y="146817"/>
            <a:ext cx="324128" cy="369332"/>
          </a:xfrm>
          <a:prstGeom prst="rect">
            <a:avLst/>
          </a:prstGeom>
          <a:noFill/>
        </p:spPr>
        <p:txBody>
          <a:bodyPr wrap="none" rtlCol="0">
            <a:spAutoFit/>
          </a:bodyPr>
          <a:lstStyle/>
          <a:p>
            <a:r>
              <a:rPr lang="en-US" b="1" dirty="0" smtClean="0"/>
              <a:t>A</a:t>
            </a:r>
            <a:endParaRPr lang="en-US" b="1" dirty="0"/>
          </a:p>
        </p:txBody>
      </p:sp>
      <p:sp>
        <p:nvSpPr>
          <p:cNvPr id="132" name="TextBox 131"/>
          <p:cNvSpPr txBox="1"/>
          <p:nvPr/>
        </p:nvSpPr>
        <p:spPr>
          <a:xfrm>
            <a:off x="8656199" y="159123"/>
            <a:ext cx="324128" cy="369332"/>
          </a:xfrm>
          <a:prstGeom prst="rect">
            <a:avLst/>
          </a:prstGeom>
          <a:noFill/>
        </p:spPr>
        <p:txBody>
          <a:bodyPr wrap="none" rtlCol="0">
            <a:spAutoFit/>
          </a:bodyPr>
          <a:lstStyle/>
          <a:p>
            <a:r>
              <a:rPr lang="en-US" b="1" dirty="0" smtClean="0"/>
              <a:t>B</a:t>
            </a:r>
            <a:endParaRPr lang="en-US" b="1" dirty="0"/>
          </a:p>
        </p:txBody>
      </p:sp>
      <p:sp>
        <p:nvSpPr>
          <p:cNvPr id="133" name="TextBox 132"/>
          <p:cNvSpPr txBox="1"/>
          <p:nvPr/>
        </p:nvSpPr>
        <p:spPr>
          <a:xfrm>
            <a:off x="236941" y="4578729"/>
            <a:ext cx="306494" cy="369332"/>
          </a:xfrm>
          <a:prstGeom prst="rect">
            <a:avLst/>
          </a:prstGeom>
          <a:noFill/>
        </p:spPr>
        <p:txBody>
          <a:bodyPr wrap="none" rtlCol="0">
            <a:spAutoFit/>
          </a:bodyPr>
          <a:lstStyle/>
          <a:p>
            <a:r>
              <a:rPr lang="en-US" b="1" dirty="0" smtClean="0"/>
              <a:t>C</a:t>
            </a:r>
            <a:endParaRPr lang="en-US" b="1" dirty="0"/>
          </a:p>
        </p:txBody>
      </p:sp>
    </p:spTree>
    <p:extLst>
      <p:ext uri="{BB962C8B-B14F-4D97-AF65-F5344CB8AC3E}">
        <p14:creationId xmlns:p14="http://schemas.microsoft.com/office/powerpoint/2010/main" val="2337502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216</Words>
  <Application>Microsoft Macintosh PowerPoint</Application>
  <PresentationFormat>Custom</PresentationFormat>
  <Paragraphs>40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Oleinikov</dc:creator>
  <cp:lastModifiedBy>Justin Gullingsrud</cp:lastModifiedBy>
  <cp:revision>4</cp:revision>
  <dcterms:created xsi:type="dcterms:W3CDTF">2014-07-16T21:37:35Z</dcterms:created>
  <dcterms:modified xsi:type="dcterms:W3CDTF">2014-08-13T00:25:10Z</dcterms:modified>
</cp:coreProperties>
</file>