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001125" cy="1368425"/>
  <p:notesSz cx="6858000" cy="9144000"/>
  <p:defaultTextStyle>
    <a:defPPr>
      <a:defRPr lang="en-US"/>
    </a:defPPr>
    <a:lvl1pPr marL="0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60805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21607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482410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43213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04016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964819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125623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286424" algn="l" defTabSz="32160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1854"/>
      </p:cViewPr>
      <p:guideLst>
        <p:guide orient="horz" pos="431"/>
        <p:guide pos="28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088" y="425103"/>
            <a:ext cx="7650958" cy="2933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78" y="775447"/>
            <a:ext cx="6300788" cy="3497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0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1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2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3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04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648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25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86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9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363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5822" y="54803"/>
            <a:ext cx="2025252" cy="116759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061" y="54803"/>
            <a:ext cx="5925740" cy="1167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52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33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029" y="879348"/>
            <a:ext cx="7650958" cy="271785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029" y="580001"/>
            <a:ext cx="7650958" cy="29934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6080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21607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3pPr>
            <a:lvl4pPr marL="48241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643213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80401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96481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1125623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1286424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41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058" y="319299"/>
            <a:ext cx="3975496" cy="903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5574" y="319299"/>
            <a:ext cx="3975496" cy="903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27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63" y="306313"/>
            <a:ext cx="3977060" cy="127658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60805" indent="0">
              <a:buNone/>
              <a:defRPr sz="700" b="1"/>
            </a:lvl2pPr>
            <a:lvl3pPr marL="321607" indent="0">
              <a:buNone/>
              <a:defRPr sz="700" b="1"/>
            </a:lvl3pPr>
            <a:lvl4pPr marL="482410" indent="0">
              <a:buNone/>
              <a:defRPr sz="400" b="1"/>
            </a:lvl4pPr>
            <a:lvl5pPr marL="643213" indent="0">
              <a:buNone/>
              <a:defRPr sz="400" b="1"/>
            </a:lvl5pPr>
            <a:lvl6pPr marL="804016" indent="0">
              <a:buNone/>
              <a:defRPr sz="400" b="1"/>
            </a:lvl6pPr>
            <a:lvl7pPr marL="964819" indent="0">
              <a:buNone/>
              <a:defRPr sz="400" b="1"/>
            </a:lvl7pPr>
            <a:lvl8pPr marL="1125623" indent="0">
              <a:buNone/>
              <a:defRPr sz="400" b="1"/>
            </a:lvl8pPr>
            <a:lvl9pPr marL="128642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63" y="433974"/>
            <a:ext cx="3977060" cy="788428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7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453" y="306313"/>
            <a:ext cx="3978623" cy="127658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60805" indent="0">
              <a:buNone/>
              <a:defRPr sz="700" b="1"/>
            </a:lvl2pPr>
            <a:lvl3pPr marL="321607" indent="0">
              <a:buNone/>
              <a:defRPr sz="700" b="1"/>
            </a:lvl3pPr>
            <a:lvl4pPr marL="482410" indent="0">
              <a:buNone/>
              <a:defRPr sz="400" b="1"/>
            </a:lvl4pPr>
            <a:lvl5pPr marL="643213" indent="0">
              <a:buNone/>
              <a:defRPr sz="400" b="1"/>
            </a:lvl5pPr>
            <a:lvl6pPr marL="804016" indent="0">
              <a:buNone/>
              <a:defRPr sz="400" b="1"/>
            </a:lvl6pPr>
            <a:lvl7pPr marL="964819" indent="0">
              <a:buNone/>
              <a:defRPr sz="400" b="1"/>
            </a:lvl7pPr>
            <a:lvl8pPr marL="1125623" indent="0">
              <a:buNone/>
              <a:defRPr sz="400" b="1"/>
            </a:lvl8pPr>
            <a:lvl9pPr marL="1286424" indent="0">
              <a:buNone/>
              <a:defRPr sz="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453" y="433974"/>
            <a:ext cx="3978623" cy="788428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70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42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349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18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62" y="54486"/>
            <a:ext cx="2961306" cy="231872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9196" y="54488"/>
            <a:ext cx="5031878" cy="1167913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062" y="286357"/>
            <a:ext cx="2961306" cy="936040"/>
          </a:xfrm>
        </p:spPr>
        <p:txBody>
          <a:bodyPr/>
          <a:lstStyle>
            <a:lvl1pPr marL="0" indent="0">
              <a:buNone/>
              <a:defRPr sz="400"/>
            </a:lvl1pPr>
            <a:lvl2pPr marL="160805" indent="0">
              <a:buNone/>
              <a:defRPr sz="400"/>
            </a:lvl2pPr>
            <a:lvl3pPr marL="321607" indent="0">
              <a:buNone/>
              <a:defRPr sz="400"/>
            </a:lvl3pPr>
            <a:lvl4pPr marL="482410" indent="0">
              <a:buNone/>
              <a:defRPr sz="400"/>
            </a:lvl4pPr>
            <a:lvl5pPr marL="643213" indent="0">
              <a:buNone/>
              <a:defRPr sz="400"/>
            </a:lvl5pPr>
            <a:lvl6pPr marL="804016" indent="0">
              <a:buNone/>
              <a:defRPr sz="400"/>
            </a:lvl6pPr>
            <a:lvl7pPr marL="964819" indent="0">
              <a:buNone/>
              <a:defRPr sz="400"/>
            </a:lvl7pPr>
            <a:lvl8pPr marL="1125623" indent="0">
              <a:buNone/>
              <a:defRPr sz="400"/>
            </a:lvl8pPr>
            <a:lvl9pPr marL="1286424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621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290" y="957905"/>
            <a:ext cx="5400675" cy="113085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4290" y="122272"/>
            <a:ext cx="5400675" cy="821055"/>
          </a:xfrm>
        </p:spPr>
        <p:txBody>
          <a:bodyPr/>
          <a:lstStyle>
            <a:lvl1pPr marL="0" indent="0">
              <a:buNone/>
              <a:defRPr sz="1100"/>
            </a:lvl1pPr>
            <a:lvl2pPr marL="160805" indent="0">
              <a:buNone/>
              <a:defRPr sz="1000"/>
            </a:lvl2pPr>
            <a:lvl3pPr marL="321607" indent="0">
              <a:buNone/>
              <a:defRPr sz="800"/>
            </a:lvl3pPr>
            <a:lvl4pPr marL="482410" indent="0">
              <a:buNone/>
              <a:defRPr sz="700"/>
            </a:lvl4pPr>
            <a:lvl5pPr marL="643213" indent="0">
              <a:buNone/>
              <a:defRPr sz="700"/>
            </a:lvl5pPr>
            <a:lvl6pPr marL="804016" indent="0">
              <a:buNone/>
              <a:defRPr sz="700"/>
            </a:lvl6pPr>
            <a:lvl7pPr marL="964819" indent="0">
              <a:buNone/>
              <a:defRPr sz="700"/>
            </a:lvl7pPr>
            <a:lvl8pPr marL="1125623" indent="0">
              <a:buNone/>
              <a:defRPr sz="700"/>
            </a:lvl8pPr>
            <a:lvl9pPr marL="1286424" indent="0">
              <a:buNone/>
              <a:defRPr sz="7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4290" y="1070984"/>
            <a:ext cx="5400675" cy="160600"/>
          </a:xfrm>
        </p:spPr>
        <p:txBody>
          <a:bodyPr/>
          <a:lstStyle>
            <a:lvl1pPr marL="0" indent="0">
              <a:buNone/>
              <a:defRPr sz="400"/>
            </a:lvl1pPr>
            <a:lvl2pPr marL="160805" indent="0">
              <a:buNone/>
              <a:defRPr sz="400"/>
            </a:lvl2pPr>
            <a:lvl3pPr marL="321607" indent="0">
              <a:buNone/>
              <a:defRPr sz="400"/>
            </a:lvl3pPr>
            <a:lvl4pPr marL="482410" indent="0">
              <a:buNone/>
              <a:defRPr sz="400"/>
            </a:lvl4pPr>
            <a:lvl5pPr marL="643213" indent="0">
              <a:buNone/>
              <a:defRPr sz="400"/>
            </a:lvl5pPr>
            <a:lvl6pPr marL="804016" indent="0">
              <a:buNone/>
              <a:defRPr sz="400"/>
            </a:lvl6pPr>
            <a:lvl7pPr marL="964819" indent="0">
              <a:buNone/>
              <a:defRPr sz="400"/>
            </a:lvl7pPr>
            <a:lvl8pPr marL="1125623" indent="0">
              <a:buNone/>
              <a:defRPr sz="400"/>
            </a:lvl8pPr>
            <a:lvl9pPr marL="1286424" indent="0">
              <a:buNone/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68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060" y="54800"/>
            <a:ext cx="8101013" cy="228072"/>
          </a:xfrm>
          <a:prstGeom prst="rect">
            <a:avLst/>
          </a:prstGeom>
        </p:spPr>
        <p:txBody>
          <a:bodyPr vert="horz" lIns="32159" tIns="16079" rIns="32159" bIns="1607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060" y="319299"/>
            <a:ext cx="8101013" cy="903098"/>
          </a:xfrm>
          <a:prstGeom prst="rect">
            <a:avLst/>
          </a:prstGeom>
        </p:spPr>
        <p:txBody>
          <a:bodyPr vert="horz" lIns="32159" tIns="16079" rIns="32159" bIns="160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059" y="1268334"/>
            <a:ext cx="2100264" cy="72856"/>
          </a:xfrm>
          <a:prstGeom prst="rect">
            <a:avLst/>
          </a:prstGeom>
        </p:spPr>
        <p:txBody>
          <a:bodyPr vert="horz" lIns="32159" tIns="16079" rIns="32159" bIns="16079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85AC8-4ED9-48C4-B548-708438F7A2A8}" type="datetimeFigureOut">
              <a:rPr lang="en-GB" smtClean="0"/>
              <a:t>14/08/2014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5389" y="1268334"/>
            <a:ext cx="2850355" cy="72856"/>
          </a:xfrm>
          <a:prstGeom prst="rect">
            <a:avLst/>
          </a:prstGeom>
        </p:spPr>
        <p:txBody>
          <a:bodyPr vert="horz" lIns="32159" tIns="16079" rIns="32159" bIns="16079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0811" y="1268334"/>
            <a:ext cx="2100264" cy="72856"/>
          </a:xfrm>
          <a:prstGeom prst="rect">
            <a:avLst/>
          </a:prstGeom>
        </p:spPr>
        <p:txBody>
          <a:bodyPr vert="horz" lIns="32159" tIns="16079" rIns="32159" bIns="16079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D9F50-9C09-4AF9-B457-A4B6A035EB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6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1607" rtl="0" eaLnBrk="1" latinLnBrk="0" hangingPunct="1"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4" indent="-120604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1305" indent="-100503" algn="l" defTabSz="321607" rtl="0" eaLnBrk="1" latinLnBrk="0" hangingPunct="1">
        <a:spcBef>
          <a:spcPct val="20000"/>
        </a:spcBef>
        <a:buFont typeface="Arial" panose="020B0604020202020204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2010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62812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23616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84417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45221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06025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66828" indent="-80401" algn="l" defTabSz="321607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60805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21607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82410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43213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04016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64819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25623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86424" algn="l" defTabSz="32160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/>
          <p:cNvGrpSpPr/>
          <p:nvPr/>
        </p:nvGrpSpPr>
        <p:grpSpPr>
          <a:xfrm>
            <a:off x="61550" y="72182"/>
            <a:ext cx="8844635" cy="1254634"/>
            <a:chOff x="35495" y="1052734"/>
            <a:chExt cx="8844635" cy="1254634"/>
          </a:xfrm>
        </p:grpSpPr>
        <p:pic>
          <p:nvPicPr>
            <p:cNvPr id="166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35" r="19167" b="17594"/>
            <a:stretch/>
          </p:blipFill>
          <p:spPr bwMode="auto">
            <a:xfrm>
              <a:off x="5252475" y="1052734"/>
              <a:ext cx="2081859" cy="1252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7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6"/>
            <a:stretch/>
          </p:blipFill>
          <p:spPr bwMode="auto">
            <a:xfrm>
              <a:off x="3761909" y="1054907"/>
              <a:ext cx="1436575" cy="1251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8" name="Group 167"/>
            <p:cNvGrpSpPr/>
            <p:nvPr/>
          </p:nvGrpSpPr>
          <p:grpSpPr>
            <a:xfrm>
              <a:off x="35495" y="1053409"/>
              <a:ext cx="2236536" cy="1253129"/>
              <a:chOff x="251520" y="566593"/>
              <a:chExt cx="2194125" cy="1368153"/>
            </a:xfrm>
          </p:grpSpPr>
          <p:pic>
            <p:nvPicPr>
              <p:cNvPr id="176" name="Picture 5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886"/>
              <a:stretch/>
            </p:blipFill>
            <p:spPr bwMode="auto">
              <a:xfrm>
                <a:off x="251520" y="566593"/>
                <a:ext cx="1330645" cy="1368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7" name="Picture 6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31" t="14615" r="11687"/>
              <a:stretch/>
            </p:blipFill>
            <p:spPr bwMode="auto">
              <a:xfrm>
                <a:off x="1570988" y="566594"/>
                <a:ext cx="874657" cy="1368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9" name="Picture 7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9" t="8144" r="24029" b="5875"/>
            <a:stretch/>
          </p:blipFill>
          <p:spPr bwMode="auto">
            <a:xfrm>
              <a:off x="2354153" y="1053409"/>
              <a:ext cx="1364568" cy="1253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" name="TextBox 169"/>
            <p:cNvSpPr txBox="1"/>
            <p:nvPr/>
          </p:nvSpPr>
          <p:spPr>
            <a:xfrm>
              <a:off x="116514" y="1993322"/>
              <a:ext cx="248428" cy="261609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0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2436962" y="1993322"/>
              <a:ext cx="248428" cy="261609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1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844718" y="1993322"/>
              <a:ext cx="248428" cy="261609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2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5323907" y="1993322"/>
              <a:ext cx="248428" cy="261609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algn="ctr">
                <a:defRPr sz="11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GB" dirty="0"/>
                <a:t>3</a:t>
              </a:r>
            </a:p>
          </p:txBody>
        </p:sp>
        <p:pic>
          <p:nvPicPr>
            <p:cNvPr id="174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60" b="20413"/>
            <a:stretch/>
          </p:blipFill>
          <p:spPr bwMode="auto">
            <a:xfrm>
              <a:off x="7380312" y="1054907"/>
              <a:ext cx="1499818" cy="1252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5" name="TextBox 174"/>
            <p:cNvSpPr txBox="1"/>
            <p:nvPr/>
          </p:nvSpPr>
          <p:spPr>
            <a:xfrm>
              <a:off x="7452320" y="1993322"/>
              <a:ext cx="248428" cy="261609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GB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562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 Rios, Carolina Mylusk</dc:creator>
  <cp:lastModifiedBy>Viquez Zamora, Marcela</cp:lastModifiedBy>
  <cp:revision>10</cp:revision>
  <dcterms:created xsi:type="dcterms:W3CDTF">2014-07-14T07:15:50Z</dcterms:created>
  <dcterms:modified xsi:type="dcterms:W3CDTF">2014-08-14T16:39:05Z</dcterms:modified>
</cp:coreProperties>
</file>