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21400" cy="5761038"/>
  <p:notesSz cx="6858000" cy="9144000"/>
  <p:defaultTextStyle>
    <a:defPPr>
      <a:defRPr lang="en-US"/>
    </a:defPPr>
    <a:lvl1pPr marL="0" algn="l" defTabSz="6789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39482" algn="l" defTabSz="6789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78963" algn="l" defTabSz="6789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18445" algn="l" defTabSz="6789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57927" algn="l" defTabSz="6789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697409" algn="l" defTabSz="6789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36890" algn="l" defTabSz="6789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76372" algn="l" defTabSz="6789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15853" algn="l" defTabSz="6789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834" y="-102"/>
      </p:cViewPr>
      <p:guideLst>
        <p:guide orient="horz" pos="1815"/>
        <p:guide pos="19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105" y="1789657"/>
            <a:ext cx="5203190" cy="123488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8210" y="3264588"/>
            <a:ext cx="4284980" cy="147226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9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89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18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57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97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3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76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15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220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587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98856" y="216039"/>
            <a:ext cx="991540" cy="45928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1051" y="216039"/>
            <a:ext cx="2875782" cy="45928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825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571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548" y="3702001"/>
            <a:ext cx="5203190" cy="1144207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3548" y="2441774"/>
            <a:ext cx="5203190" cy="126022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394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789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1844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5792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9740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3689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763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71585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05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1051" y="1256227"/>
            <a:ext cx="1933130" cy="3552640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56204" y="1256227"/>
            <a:ext cx="1934192" cy="3552640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884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070" y="230709"/>
            <a:ext cx="5509260" cy="96017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071" y="1289566"/>
            <a:ext cx="2704681" cy="53743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9482" indent="0">
              <a:buNone/>
              <a:defRPr sz="1500" b="1"/>
            </a:lvl2pPr>
            <a:lvl3pPr marL="678963" indent="0">
              <a:buNone/>
              <a:defRPr sz="1400" b="1"/>
            </a:lvl3pPr>
            <a:lvl4pPr marL="1018445" indent="0">
              <a:buNone/>
              <a:defRPr sz="1200" b="1"/>
            </a:lvl4pPr>
            <a:lvl5pPr marL="1357927" indent="0">
              <a:buNone/>
              <a:defRPr sz="1200" b="1"/>
            </a:lvl5pPr>
            <a:lvl6pPr marL="1697409" indent="0">
              <a:buNone/>
              <a:defRPr sz="1200" b="1"/>
            </a:lvl6pPr>
            <a:lvl7pPr marL="2036890" indent="0">
              <a:buNone/>
              <a:defRPr sz="1200" b="1"/>
            </a:lvl7pPr>
            <a:lvl8pPr marL="2376372" indent="0">
              <a:buNone/>
              <a:defRPr sz="1200" b="1"/>
            </a:lvl8pPr>
            <a:lvl9pPr marL="2715853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6071" y="1826996"/>
            <a:ext cx="2704681" cy="3319265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09587" y="1289566"/>
            <a:ext cx="2705744" cy="53743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9482" indent="0">
              <a:buNone/>
              <a:defRPr sz="1500" b="1"/>
            </a:lvl2pPr>
            <a:lvl3pPr marL="678963" indent="0">
              <a:buNone/>
              <a:defRPr sz="1400" b="1"/>
            </a:lvl3pPr>
            <a:lvl4pPr marL="1018445" indent="0">
              <a:buNone/>
              <a:defRPr sz="1200" b="1"/>
            </a:lvl4pPr>
            <a:lvl5pPr marL="1357927" indent="0">
              <a:buNone/>
              <a:defRPr sz="1200" b="1"/>
            </a:lvl5pPr>
            <a:lvl6pPr marL="1697409" indent="0">
              <a:buNone/>
              <a:defRPr sz="1200" b="1"/>
            </a:lvl6pPr>
            <a:lvl7pPr marL="2036890" indent="0">
              <a:buNone/>
              <a:defRPr sz="1200" b="1"/>
            </a:lvl7pPr>
            <a:lvl8pPr marL="2376372" indent="0">
              <a:buNone/>
              <a:defRPr sz="1200" b="1"/>
            </a:lvl8pPr>
            <a:lvl9pPr marL="2715853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09587" y="1826996"/>
            <a:ext cx="2705744" cy="3319265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22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71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81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070" y="229375"/>
            <a:ext cx="2013898" cy="97617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3298" y="229375"/>
            <a:ext cx="3422033" cy="491688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070" y="1205551"/>
            <a:ext cx="2013898" cy="3940710"/>
          </a:xfrm>
        </p:spPr>
        <p:txBody>
          <a:bodyPr/>
          <a:lstStyle>
            <a:lvl1pPr marL="0" indent="0">
              <a:buNone/>
              <a:defRPr sz="1000"/>
            </a:lvl1pPr>
            <a:lvl2pPr marL="339482" indent="0">
              <a:buNone/>
              <a:defRPr sz="900"/>
            </a:lvl2pPr>
            <a:lvl3pPr marL="678963" indent="0">
              <a:buNone/>
              <a:defRPr sz="700"/>
            </a:lvl3pPr>
            <a:lvl4pPr marL="1018445" indent="0">
              <a:buNone/>
              <a:defRPr sz="600"/>
            </a:lvl4pPr>
            <a:lvl5pPr marL="1357927" indent="0">
              <a:buNone/>
              <a:defRPr sz="600"/>
            </a:lvl5pPr>
            <a:lvl6pPr marL="1697409" indent="0">
              <a:buNone/>
              <a:defRPr sz="600"/>
            </a:lvl6pPr>
            <a:lvl7pPr marL="2036890" indent="0">
              <a:buNone/>
              <a:defRPr sz="600"/>
            </a:lvl7pPr>
            <a:lvl8pPr marL="2376372" indent="0">
              <a:buNone/>
              <a:defRPr sz="600"/>
            </a:lvl8pPr>
            <a:lvl9pPr marL="2715853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81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837" y="4032727"/>
            <a:ext cx="3672840" cy="47608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9837" y="514760"/>
            <a:ext cx="3672840" cy="3456623"/>
          </a:xfrm>
        </p:spPr>
        <p:txBody>
          <a:bodyPr/>
          <a:lstStyle>
            <a:lvl1pPr marL="0" indent="0">
              <a:buNone/>
              <a:defRPr sz="2400"/>
            </a:lvl1pPr>
            <a:lvl2pPr marL="339482" indent="0">
              <a:buNone/>
              <a:defRPr sz="2100"/>
            </a:lvl2pPr>
            <a:lvl3pPr marL="678963" indent="0">
              <a:buNone/>
              <a:defRPr sz="1700"/>
            </a:lvl3pPr>
            <a:lvl4pPr marL="1018445" indent="0">
              <a:buNone/>
              <a:defRPr sz="1500"/>
            </a:lvl4pPr>
            <a:lvl5pPr marL="1357927" indent="0">
              <a:buNone/>
              <a:defRPr sz="1500"/>
            </a:lvl5pPr>
            <a:lvl6pPr marL="1697409" indent="0">
              <a:buNone/>
              <a:defRPr sz="1500"/>
            </a:lvl6pPr>
            <a:lvl7pPr marL="2036890" indent="0">
              <a:buNone/>
              <a:defRPr sz="1500"/>
            </a:lvl7pPr>
            <a:lvl8pPr marL="2376372" indent="0">
              <a:buNone/>
              <a:defRPr sz="1500"/>
            </a:lvl8pPr>
            <a:lvl9pPr marL="2715853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9837" y="4508813"/>
            <a:ext cx="3672840" cy="676121"/>
          </a:xfrm>
        </p:spPr>
        <p:txBody>
          <a:bodyPr/>
          <a:lstStyle>
            <a:lvl1pPr marL="0" indent="0">
              <a:buNone/>
              <a:defRPr sz="1000"/>
            </a:lvl1pPr>
            <a:lvl2pPr marL="339482" indent="0">
              <a:buNone/>
              <a:defRPr sz="900"/>
            </a:lvl2pPr>
            <a:lvl3pPr marL="678963" indent="0">
              <a:buNone/>
              <a:defRPr sz="700"/>
            </a:lvl3pPr>
            <a:lvl4pPr marL="1018445" indent="0">
              <a:buNone/>
              <a:defRPr sz="600"/>
            </a:lvl4pPr>
            <a:lvl5pPr marL="1357927" indent="0">
              <a:buNone/>
              <a:defRPr sz="600"/>
            </a:lvl5pPr>
            <a:lvl6pPr marL="1697409" indent="0">
              <a:buNone/>
              <a:defRPr sz="600"/>
            </a:lvl6pPr>
            <a:lvl7pPr marL="2036890" indent="0">
              <a:buNone/>
              <a:defRPr sz="600"/>
            </a:lvl7pPr>
            <a:lvl8pPr marL="2376372" indent="0">
              <a:buNone/>
              <a:defRPr sz="600"/>
            </a:lvl8pPr>
            <a:lvl9pPr marL="2715853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454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070" y="230709"/>
            <a:ext cx="5509260" cy="960173"/>
          </a:xfrm>
          <a:prstGeom prst="rect">
            <a:avLst/>
          </a:prstGeom>
        </p:spPr>
        <p:txBody>
          <a:bodyPr vert="horz" lIns="67897" tIns="33948" rIns="67897" bIns="3394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070" y="1344243"/>
            <a:ext cx="5509260" cy="3802019"/>
          </a:xfrm>
          <a:prstGeom prst="rect">
            <a:avLst/>
          </a:prstGeom>
        </p:spPr>
        <p:txBody>
          <a:bodyPr vert="horz" lIns="67897" tIns="33948" rIns="67897" bIns="3394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6069" y="5339629"/>
            <a:ext cx="1428327" cy="306722"/>
          </a:xfrm>
          <a:prstGeom prst="rect">
            <a:avLst/>
          </a:prstGeom>
        </p:spPr>
        <p:txBody>
          <a:bodyPr vert="horz" lIns="67897" tIns="33948" rIns="67897" bIns="33948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CA9F2-ADB1-4BD6-8B78-6B6F2C2645B0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91479" y="5339629"/>
            <a:ext cx="1938443" cy="306722"/>
          </a:xfrm>
          <a:prstGeom prst="rect">
            <a:avLst/>
          </a:prstGeom>
        </p:spPr>
        <p:txBody>
          <a:bodyPr vert="horz" lIns="67897" tIns="33948" rIns="67897" bIns="33948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7004" y="5339629"/>
            <a:ext cx="1428327" cy="306722"/>
          </a:xfrm>
          <a:prstGeom prst="rect">
            <a:avLst/>
          </a:prstGeom>
        </p:spPr>
        <p:txBody>
          <a:bodyPr vert="horz" lIns="67897" tIns="33948" rIns="67897" bIns="33948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0CBBF-8A0B-4B5B-9787-EAE4B7911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99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7896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612" indent="-254612" algn="l" defTabSz="6789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1658" indent="-212176" algn="l" defTabSz="678963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48704" indent="-169741" algn="l" defTabSz="67896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186" indent="-169741" algn="l" defTabSz="678963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7668" indent="-169741" algn="l" defTabSz="678963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67150" indent="-169741" algn="l" defTabSz="67896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06631" indent="-169741" algn="l" defTabSz="67896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46113" indent="-169741" algn="l" defTabSz="67896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85594" indent="-169741" algn="l" defTabSz="67896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89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39482" algn="l" defTabSz="6789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78963" algn="l" defTabSz="6789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18445" algn="l" defTabSz="6789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57927" algn="l" defTabSz="6789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7409" algn="l" defTabSz="6789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36890" algn="l" defTabSz="6789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76372" algn="l" defTabSz="6789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15853" algn="l" defTabSz="6789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vique001\Desktop\no moleste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8" y="-42044"/>
            <a:ext cx="5975350" cy="573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54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Wageningen 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Viquez Zamora, Marcela</dc:creator>
  <cp:lastModifiedBy>Viquez Zamora, Marcela</cp:lastModifiedBy>
  <cp:revision>1</cp:revision>
  <dcterms:created xsi:type="dcterms:W3CDTF">2014-08-14T16:52:17Z</dcterms:created>
  <dcterms:modified xsi:type="dcterms:W3CDTF">2014-08-14T16:55:05Z</dcterms:modified>
</cp:coreProperties>
</file>