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8813" autoAdjust="0"/>
  </p:normalViewPr>
  <p:slideViewPr>
    <p:cSldViewPr>
      <p:cViewPr>
        <p:scale>
          <a:sx n="100" d="100"/>
          <a:sy n="100" d="100"/>
        </p:scale>
        <p:origin x="-1672" y="-848"/>
      </p:cViewPr>
      <p:guideLst>
        <p:guide orient="horz" pos="2464"/>
        <p:guide pos="21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9A5C1-8B8E-4849-A77C-9113D90F8087}" type="datetimeFigureOut">
              <a:rPr lang="en-US" smtClean="0"/>
              <a:t>10/29/14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44D4C-4EBC-452F-A1B7-0967F531F8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jpeg"/><Relationship Id="rId12" Type="http://schemas.microsoft.com/office/2007/relationships/hdphoto" Target="../media/hdphoto6.wdp"/><Relationship Id="rId13" Type="http://schemas.microsoft.com/office/2007/relationships/hdphoto" Target="../media/hdphoto7.wdp"/><Relationship Id="rId14" Type="http://schemas.microsoft.com/office/2007/relationships/hdphoto" Target="../media/hdphoto8.wdp"/><Relationship Id="rId15" Type="http://schemas.openxmlformats.org/officeDocument/2006/relationships/image" Target="../media/image6.jpeg"/><Relationship Id="rId16" Type="http://schemas.microsoft.com/office/2007/relationships/hdphoto" Target="../media/hdphoto9.wdp"/><Relationship Id="rId17" Type="http://schemas.openxmlformats.org/officeDocument/2006/relationships/image" Target="../media/image7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png"/><Relationship Id="rId7" Type="http://schemas.microsoft.com/office/2007/relationships/hdphoto" Target="../media/hdphoto3.wdp"/><Relationship Id="rId8" Type="http://schemas.microsoft.com/office/2007/relationships/hdphoto" Target="../media/hdphoto4.wdp"/><Relationship Id="rId9" Type="http://schemas.openxmlformats.org/officeDocument/2006/relationships/image" Target="../media/image4.png"/><Relationship Id="rId10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943100" y="1508580"/>
            <a:ext cx="3048000" cy="5455783"/>
            <a:chOff x="1302735" y="1508580"/>
            <a:chExt cx="3048000" cy="5455783"/>
          </a:xfrm>
        </p:grpSpPr>
        <p:grpSp>
          <p:nvGrpSpPr>
            <p:cNvPr id="23" name="Group 22"/>
            <p:cNvGrpSpPr/>
            <p:nvPr/>
          </p:nvGrpSpPr>
          <p:grpSpPr>
            <a:xfrm>
              <a:off x="1607535" y="4727047"/>
              <a:ext cx="2229294" cy="767494"/>
              <a:chOff x="1549379" y="3596426"/>
              <a:chExt cx="2229294" cy="767494"/>
            </a:xfrm>
          </p:grpSpPr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10000"/>
                        </a14:imgEffect>
                      </a14:imgLayer>
                    </a14:imgProps>
                  </a:ext>
                </a:extLst>
              </a:blip>
              <a:srcRect l="19927" t="23468" r="20202" b="36001"/>
              <a:stretch/>
            </p:blipFill>
            <p:spPr bwMode="auto">
              <a:xfrm>
                <a:off x="2983145" y="3596426"/>
                <a:ext cx="795528" cy="369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" name="Picture 4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0000"/>
                        </a14:imgEffect>
                      </a14:imgLayer>
                    </a14:imgProps>
                  </a:ext>
                </a:extLst>
              </a:blip>
              <a:srcRect l="10200" t="23323" r="60235" b="47703"/>
              <a:stretch/>
            </p:blipFill>
            <p:spPr bwMode="auto">
              <a:xfrm>
                <a:off x="2983145" y="3994842"/>
                <a:ext cx="795528" cy="3690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549379" y="3607977"/>
                <a:ext cx="15083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p</a:t>
                </a:r>
                <a:r>
                  <a:rPr lang="en-US" sz="1400" dirty="0" smtClean="0"/>
                  <a:t>-STAT3 (Y705)</a:t>
                </a:r>
                <a:endParaRPr lang="en-US" sz="14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311379" y="4006055"/>
                <a:ext cx="7167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STAT3</a:t>
                </a:r>
                <a:endParaRPr lang="en-US" sz="1400" dirty="0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1302735" y="1974495"/>
              <a:ext cx="2543902" cy="806805"/>
              <a:chOff x="1226771" y="1278916"/>
              <a:chExt cx="2543902" cy="806805"/>
            </a:xfrm>
          </p:grpSpPr>
          <p:pic>
            <p:nvPicPr>
              <p:cNvPr id="5" name="Picture 3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10000"/>
                        </a14:imgEffect>
                      </a14:imgLayer>
                    </a14:imgProps>
                  </a:ext>
                </a:extLst>
              </a:blip>
              <a:srcRect l="15667" t="25163" r="19943" b="41862"/>
              <a:stretch/>
            </p:blipFill>
            <p:spPr bwMode="auto">
              <a:xfrm>
                <a:off x="2975145" y="1278916"/>
                <a:ext cx="795528" cy="370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10000"/>
                        </a14:imgEffect>
                      </a14:imgLayer>
                    </a14:imgProps>
                  </a:ext>
                </a:extLst>
              </a:blip>
              <a:srcRect l="38688" t="59209" r="31417" b="11818"/>
              <a:stretch/>
            </p:blipFill>
            <p:spPr bwMode="auto">
              <a:xfrm>
                <a:off x="2975145" y="1716016"/>
                <a:ext cx="795528" cy="3697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1226771" y="1290468"/>
                <a:ext cx="17613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p</a:t>
                </a:r>
                <a:r>
                  <a:rPr lang="en-US" sz="1400" dirty="0" smtClean="0"/>
                  <a:t>-ERK (T202/Y204)</a:t>
                </a:r>
                <a:endParaRPr lang="en-US" sz="14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451760" y="1739347"/>
                <a:ext cx="5538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ERK</a:t>
                </a:r>
                <a:endParaRPr lang="en-US" sz="1400" dirty="0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1378935" y="2939244"/>
              <a:ext cx="2467701" cy="737799"/>
              <a:chOff x="1302971" y="2044626"/>
              <a:chExt cx="2467701" cy="737799"/>
            </a:xfrm>
          </p:grpSpPr>
          <p:pic>
            <p:nvPicPr>
              <p:cNvPr id="7" name="Picture 5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10000"/>
                        </a14:imgEffect>
                      </a14:imgLayer>
                    </a14:imgProps>
                  </a:ext>
                </a:extLst>
              </a:blip>
              <a:srcRect l="9399" t="30210" r="52648" b="54180"/>
              <a:stretch/>
            </p:blipFill>
            <p:spPr bwMode="auto">
              <a:xfrm>
                <a:off x="2975144" y="2067280"/>
                <a:ext cx="795528" cy="29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" name="Picture 6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10000"/>
                        </a14:imgEffect>
                      </a14:imgLayer>
                    </a14:imgProps>
                  </a:ext>
                </a:extLst>
              </a:blip>
              <a:srcRect l="9837" t="28557" r="53496" b="54571"/>
              <a:stretch/>
            </p:blipFill>
            <p:spPr bwMode="auto">
              <a:xfrm>
                <a:off x="2975144" y="2405079"/>
                <a:ext cx="795528" cy="377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1302971" y="2044626"/>
                <a:ext cx="17313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p-JNK (T183/Y185)</a:t>
                </a:r>
                <a:endParaRPr lang="en-US" sz="14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481741" y="2420186"/>
                <a:ext cx="5238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JNK</a:t>
                </a:r>
                <a:endParaRPr lang="en-US" sz="1400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912335" y="3797084"/>
              <a:ext cx="1934302" cy="774916"/>
              <a:chOff x="1836371" y="2810607"/>
              <a:chExt cx="1934302" cy="774916"/>
            </a:xfrm>
          </p:grpSpPr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10000"/>
                        </a14:imgEffect>
                      </a14:imgLayer>
                    </a14:imgProps>
                  </a:ext>
                </a:extLst>
              </a:blip>
              <a:srcRect l="49691" t="16920" r="11974" b="62939"/>
              <a:stretch/>
            </p:blipFill>
            <p:spPr bwMode="auto">
              <a:xfrm>
                <a:off x="2975145" y="2810607"/>
                <a:ext cx="795528" cy="3743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" name="Picture 6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10000"/>
                        </a14:imgEffect>
                      </a14:imgLayer>
                    </a14:imgProps>
                  </a:ext>
                </a:extLst>
              </a:blip>
              <a:srcRect l="46951" t="17695" r="17276" b="66667"/>
              <a:stretch/>
            </p:blipFill>
            <p:spPr bwMode="auto">
              <a:xfrm>
                <a:off x="2975145" y="3216817"/>
                <a:ext cx="795528" cy="368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1836371" y="2826053"/>
                <a:ext cx="11924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p-</a:t>
                </a:r>
                <a:r>
                  <a:rPr lang="en-US" sz="1400" dirty="0" err="1" smtClean="0"/>
                  <a:t>Akt</a:t>
                </a:r>
                <a:r>
                  <a:rPr lang="en-US" sz="1400" dirty="0" smtClean="0"/>
                  <a:t> (S473)</a:t>
                </a:r>
                <a:endParaRPr lang="en-US" sz="14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61516" y="3228368"/>
                <a:ext cx="4440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Akt</a:t>
                </a:r>
                <a:endParaRPr lang="en-US" sz="1400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 rot="19223813">
              <a:off x="2963776" y="1531993"/>
              <a:ext cx="8531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NIH 3T3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9223813">
              <a:off x="3497629" y="1508580"/>
              <a:ext cx="8531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NIH 3T3</a:t>
              </a:r>
            </a:p>
            <a:p>
              <a:r>
                <a:rPr lang="en-US" sz="1400" dirty="0" smtClean="0"/>
                <a:t>   </a:t>
              </a:r>
              <a:r>
                <a:rPr lang="en-US" sz="1400" dirty="0"/>
                <a:t> </a:t>
              </a:r>
              <a:r>
                <a:rPr lang="en-US" sz="1400" dirty="0" smtClean="0"/>
                <a:t>v-</a:t>
              </a:r>
              <a:r>
                <a:rPr lang="en-US" sz="1400" dirty="0" err="1" smtClean="0"/>
                <a:t>Src</a:t>
              </a:r>
              <a:endParaRPr lang="en-US" sz="1400" dirty="0"/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 l="24203" t="39186" r="19498" b="16630"/>
            <a:stretch/>
          </p:blipFill>
          <p:spPr bwMode="auto">
            <a:xfrm>
              <a:off x="3055335" y="6586010"/>
              <a:ext cx="795528" cy="378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TextBox 24"/>
            <p:cNvSpPr txBox="1"/>
            <p:nvPr/>
          </p:nvSpPr>
          <p:spPr>
            <a:xfrm>
              <a:off x="2326926" y="6586010"/>
              <a:ext cx="7668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Tubulin</a:t>
              </a:r>
              <a:endParaRPr lang="en-US" sz="1400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2074643" y="316468"/>
            <a:ext cx="2802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Supplementary Figure </a:t>
            </a:r>
            <a:r>
              <a:rPr lang="en-US" dirty="0" smtClean="0"/>
              <a:t>S2</a:t>
            </a:r>
            <a:endParaRPr lang="en-US" sz="1050" dirty="0"/>
          </a:p>
        </p:txBody>
      </p:sp>
      <p:grpSp>
        <p:nvGrpSpPr>
          <p:cNvPr id="33" name="Group 32"/>
          <p:cNvGrpSpPr/>
          <p:nvPr/>
        </p:nvGrpSpPr>
        <p:grpSpPr>
          <a:xfrm>
            <a:off x="3689351" y="5588000"/>
            <a:ext cx="1291072" cy="882650"/>
            <a:chOff x="3492501" y="6210300"/>
            <a:chExt cx="1291072" cy="882650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 rotWithShape="1">
            <a:blip r:embed="rId17" cstate="print"/>
            <a:srcRect l="16505" t="15368" r="35159" b="16220"/>
            <a:stretch/>
          </p:blipFill>
          <p:spPr bwMode="auto">
            <a:xfrm>
              <a:off x="3492501" y="6216649"/>
              <a:ext cx="781050" cy="876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TextBox 29"/>
            <p:cNvSpPr txBox="1"/>
            <p:nvPr/>
          </p:nvSpPr>
          <p:spPr>
            <a:xfrm>
              <a:off x="4248150" y="6210300"/>
              <a:ext cx="5354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- 102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248150" y="6362700"/>
              <a:ext cx="4498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- 76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48150" y="6695301"/>
              <a:ext cx="4498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- 52</a:t>
              </a:r>
              <a:endParaRPr lang="en-US" sz="1200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781300" y="5864423"/>
            <a:ext cx="93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100/p52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84128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3985</TotalTime>
  <Words>53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echeng</dc:creator>
  <cp:lastModifiedBy>Jeff Winkles</cp:lastModifiedBy>
  <cp:revision>300</cp:revision>
  <cp:lastPrinted>2014-10-24T11:35:48Z</cp:lastPrinted>
  <dcterms:created xsi:type="dcterms:W3CDTF">2013-01-29T15:45:59Z</dcterms:created>
  <dcterms:modified xsi:type="dcterms:W3CDTF">2014-10-29T13:53:34Z</dcterms:modified>
</cp:coreProperties>
</file>