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6" d="100"/>
          <a:sy n="136" d="100"/>
        </p:scale>
        <p:origin x="-1098" y="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87643-C665-45AB-9908-1B2D60F664E2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E8864-6CA5-411F-A6D7-780ABAF101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7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E8864-6CA5-411F-A6D7-780ABAF1017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851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F349E-69F8-4042-A83F-7350DD1AF627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5F9FF-55BD-48E7-BFE7-DFE2B6FF70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181" y="988306"/>
            <a:ext cx="5424055" cy="250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03384" y="938963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32891" y="938963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01549" y="938963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015132" y="3425483"/>
            <a:ext cx="10902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03384" y="3571914"/>
            <a:ext cx="57725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Supplemental Figure 1: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Hematoxylin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and Eosin staining from a left deltoid muscle biopsy from a patient carrying a p.R95C variant in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VCP.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A) demonstrates an atrophic fiber with rimmed vacuoles; B-C) atrophic fibers and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endomysial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cellularity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 Scale bar is 25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55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weihlc</dc:creator>
  <cp:lastModifiedBy>weihlc</cp:lastModifiedBy>
  <cp:revision>19</cp:revision>
  <dcterms:created xsi:type="dcterms:W3CDTF">2014-06-27T18:50:38Z</dcterms:created>
  <dcterms:modified xsi:type="dcterms:W3CDTF">2014-10-14T17:20:51Z</dcterms:modified>
</cp:coreProperties>
</file>