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8" autoAdjust="0"/>
    <p:restoredTop sz="94624" autoAdjust="0"/>
  </p:normalViewPr>
  <p:slideViewPr>
    <p:cSldViewPr snapToGrid="0" showGuides="1">
      <p:cViewPr varScale="1">
        <p:scale>
          <a:sx n="48" d="100"/>
          <a:sy n="48" d="100"/>
        </p:scale>
        <p:origin x="-2964" y="-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B828-A7C1-434D-9012-7095741A74B4}" type="datetimeFigureOut">
              <a:rPr lang="pt-BR" smtClean="0"/>
              <a:pPr/>
              <a:t>05/03/2015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231C-A7C3-459A-9AD7-B2AA9B0DF4C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B828-A7C1-434D-9012-7095741A74B4}" type="datetimeFigureOut">
              <a:rPr lang="pt-BR" smtClean="0"/>
              <a:pPr/>
              <a:t>05/03/2015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231C-A7C3-459A-9AD7-B2AA9B0DF4C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B828-A7C1-434D-9012-7095741A74B4}" type="datetimeFigureOut">
              <a:rPr lang="pt-BR" smtClean="0"/>
              <a:pPr/>
              <a:t>05/03/2015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231C-A7C3-459A-9AD7-B2AA9B0DF4C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B828-A7C1-434D-9012-7095741A74B4}" type="datetimeFigureOut">
              <a:rPr lang="pt-BR" smtClean="0"/>
              <a:pPr/>
              <a:t>05/03/2015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231C-A7C3-459A-9AD7-B2AA9B0DF4C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B828-A7C1-434D-9012-7095741A74B4}" type="datetimeFigureOut">
              <a:rPr lang="pt-BR" smtClean="0"/>
              <a:pPr/>
              <a:t>05/03/2015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231C-A7C3-459A-9AD7-B2AA9B0DF4C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B828-A7C1-434D-9012-7095741A74B4}" type="datetimeFigureOut">
              <a:rPr lang="pt-BR" smtClean="0"/>
              <a:pPr/>
              <a:t>05/03/2015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231C-A7C3-459A-9AD7-B2AA9B0DF4C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B828-A7C1-434D-9012-7095741A74B4}" type="datetimeFigureOut">
              <a:rPr lang="pt-BR" smtClean="0"/>
              <a:pPr/>
              <a:t>05/03/2015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231C-A7C3-459A-9AD7-B2AA9B0DF4C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B828-A7C1-434D-9012-7095741A74B4}" type="datetimeFigureOut">
              <a:rPr lang="pt-BR" smtClean="0"/>
              <a:pPr/>
              <a:t>05/03/2015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231C-A7C3-459A-9AD7-B2AA9B0DF4C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B828-A7C1-434D-9012-7095741A74B4}" type="datetimeFigureOut">
              <a:rPr lang="pt-BR" smtClean="0"/>
              <a:pPr/>
              <a:t>05/03/2015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231C-A7C3-459A-9AD7-B2AA9B0DF4C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B828-A7C1-434D-9012-7095741A74B4}" type="datetimeFigureOut">
              <a:rPr lang="pt-BR" smtClean="0"/>
              <a:pPr/>
              <a:t>05/03/2015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231C-A7C3-459A-9AD7-B2AA9B0DF4C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B828-A7C1-434D-9012-7095741A74B4}" type="datetimeFigureOut">
              <a:rPr lang="pt-BR" smtClean="0"/>
              <a:pPr/>
              <a:t>05/03/2015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231C-A7C3-459A-9AD7-B2AA9B0DF4C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0B828-A7C1-434D-9012-7095741A74B4}" type="datetimeFigureOut">
              <a:rPr lang="pt-BR" smtClean="0"/>
              <a:pPr/>
              <a:t>05/03/2015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0231C-A7C3-459A-9AD7-B2AA9B0DF4C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17"/>
          <p:cNvSpPr txBox="1">
            <a:spLocks noChangeArrowheads="1"/>
          </p:cNvSpPr>
          <p:nvPr/>
        </p:nvSpPr>
        <p:spPr bwMode="auto">
          <a:xfrm>
            <a:off x="47625" y="9572625"/>
            <a:ext cx="88678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pt-BR" b="1" smtClean="0"/>
              <a:t>Figure S1</a:t>
            </a:r>
            <a:endParaRPr lang="pt-BR" b="1" dirty="0"/>
          </a:p>
        </p:txBody>
      </p:sp>
      <p:sp>
        <p:nvSpPr>
          <p:cNvPr id="10" name="CaixaDeTexto 81"/>
          <p:cNvSpPr txBox="1">
            <a:spLocks noChangeArrowheads="1"/>
          </p:cNvSpPr>
          <p:nvPr/>
        </p:nvSpPr>
        <p:spPr bwMode="auto">
          <a:xfrm>
            <a:off x="5827099" y="9572625"/>
            <a:ext cx="9621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pt-BR" dirty="0" err="1" smtClean="0"/>
              <a:t>Prieto</a:t>
            </a:r>
            <a:r>
              <a:rPr lang="pt-BR" dirty="0" smtClean="0"/>
              <a:t> </a:t>
            </a:r>
            <a:r>
              <a:rPr lang="pt-BR" dirty="0" err="1" smtClean="0"/>
              <a:t>et</a:t>
            </a:r>
            <a:r>
              <a:rPr lang="pt-BR" dirty="0" smtClean="0"/>
              <a:t> al.</a:t>
            </a: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5325" y="2941188"/>
            <a:ext cx="2916063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Conector reto 19"/>
          <p:cNvCxnSpPr/>
          <p:nvPr/>
        </p:nvCxnSpPr>
        <p:spPr>
          <a:xfrm>
            <a:off x="1847850" y="4198488"/>
            <a:ext cx="1047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to 20"/>
          <p:cNvCxnSpPr/>
          <p:nvPr/>
        </p:nvCxnSpPr>
        <p:spPr>
          <a:xfrm>
            <a:off x="1847850" y="3788913"/>
            <a:ext cx="1047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to 21"/>
          <p:cNvCxnSpPr/>
          <p:nvPr/>
        </p:nvCxnSpPr>
        <p:spPr>
          <a:xfrm>
            <a:off x="1847850" y="3446013"/>
            <a:ext cx="1047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>
            <a:off x="1847850" y="4884288"/>
            <a:ext cx="1047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ixaDeTexto 23"/>
          <p:cNvSpPr txBox="1"/>
          <p:nvPr/>
        </p:nvSpPr>
        <p:spPr>
          <a:xfrm>
            <a:off x="2057400" y="2660882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M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CaixaDeTexto 24"/>
          <p:cNvSpPr txBox="1"/>
          <p:nvPr/>
        </p:nvSpPr>
        <p:spPr>
          <a:xfrm rot="-5400000">
            <a:off x="2668533" y="2389799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BD-Nop17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2524125" y="2660882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>
                <a:latin typeface="Arial" pitchFamily="34" charset="0"/>
                <a:cs typeface="Arial" pitchFamily="34" charset="0"/>
                <a:sym typeface="Symbol"/>
              </a:rPr>
              <a:t>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CaixaDeTexto 26"/>
          <p:cNvSpPr txBox="1"/>
          <p:nvPr/>
        </p:nvSpPr>
        <p:spPr>
          <a:xfrm rot="-5400000">
            <a:off x="3575849" y="2389799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BD-Nop17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CaixaDeTexto 27"/>
          <p:cNvSpPr txBox="1"/>
          <p:nvPr/>
        </p:nvSpPr>
        <p:spPr>
          <a:xfrm rot="-5400000">
            <a:off x="2983345" y="2231903"/>
            <a:ext cx="12153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BD-Nop17</a:t>
            </a:r>
            <a:r>
              <a:rPr lang="pt-BR" sz="1200" baseline="-25000" dirty="0" smtClean="0">
                <a:latin typeface="Arial" pitchFamily="34" charset="0"/>
                <a:cs typeface="Arial" pitchFamily="34" charset="0"/>
              </a:rPr>
              <a:t>N306S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CaixaDeTexto 28"/>
          <p:cNvSpPr txBox="1"/>
          <p:nvPr/>
        </p:nvSpPr>
        <p:spPr>
          <a:xfrm rot="-5400000">
            <a:off x="3881135" y="2231903"/>
            <a:ext cx="12153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BD-Nop17</a:t>
            </a:r>
            <a:r>
              <a:rPr lang="pt-BR" sz="1200" baseline="-25000" dirty="0" smtClean="0">
                <a:latin typeface="Arial" pitchFamily="34" charset="0"/>
                <a:cs typeface="Arial" pitchFamily="34" charset="0"/>
              </a:rPr>
              <a:t>N306S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CaixaDeTexto 29"/>
          <p:cNvSpPr txBox="1"/>
          <p:nvPr/>
        </p:nvSpPr>
        <p:spPr>
          <a:xfrm>
            <a:off x="4924425" y="4255638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Nop17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Conector reto 30"/>
          <p:cNvCxnSpPr/>
          <p:nvPr/>
        </p:nvCxnSpPr>
        <p:spPr>
          <a:xfrm>
            <a:off x="4871863" y="4394137"/>
            <a:ext cx="1047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to 31"/>
          <p:cNvCxnSpPr/>
          <p:nvPr/>
        </p:nvCxnSpPr>
        <p:spPr>
          <a:xfrm>
            <a:off x="4871863" y="3769863"/>
            <a:ext cx="1047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ixaDeTexto 32"/>
          <p:cNvSpPr txBox="1"/>
          <p:nvPr/>
        </p:nvSpPr>
        <p:spPr>
          <a:xfrm>
            <a:off x="4924425" y="3636513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BD-Nop17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CaixaDeTexto 33"/>
          <p:cNvSpPr txBox="1"/>
          <p:nvPr/>
        </p:nvSpPr>
        <p:spPr>
          <a:xfrm>
            <a:off x="3897225" y="1483863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AD-Rvb1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CaixaDeTexto 34"/>
          <p:cNvSpPr txBox="1"/>
          <p:nvPr/>
        </p:nvSpPr>
        <p:spPr>
          <a:xfrm>
            <a:off x="2938209" y="1483863"/>
            <a:ext cx="7815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AD-Tah1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CaixaDeTexto 35"/>
          <p:cNvSpPr txBox="1"/>
          <p:nvPr/>
        </p:nvSpPr>
        <p:spPr>
          <a:xfrm>
            <a:off x="1552575" y="407466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>
                <a:latin typeface="Arial" pitchFamily="34" charset="0"/>
                <a:cs typeface="Arial" pitchFamily="34" charset="0"/>
              </a:rPr>
              <a:t>45</a:t>
            </a:r>
            <a:endParaRPr lang="pt-B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1552575" y="3665088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>
                <a:latin typeface="Arial" pitchFamily="34" charset="0"/>
                <a:cs typeface="Arial" pitchFamily="34" charset="0"/>
              </a:rPr>
              <a:t>66</a:t>
            </a:r>
            <a:endParaRPr lang="pt-B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CaixaDeTexto 37"/>
          <p:cNvSpPr txBox="1"/>
          <p:nvPr/>
        </p:nvSpPr>
        <p:spPr>
          <a:xfrm>
            <a:off x="1552575" y="333171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>
                <a:latin typeface="Arial" pitchFamily="34" charset="0"/>
                <a:cs typeface="Arial" pitchFamily="34" charset="0"/>
              </a:rPr>
              <a:t>97</a:t>
            </a:r>
            <a:endParaRPr lang="pt-B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CaixaDeTexto 38"/>
          <p:cNvSpPr txBox="1"/>
          <p:nvPr/>
        </p:nvSpPr>
        <p:spPr>
          <a:xfrm>
            <a:off x="1552575" y="476046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>
                <a:latin typeface="Arial" pitchFamily="34" charset="0"/>
                <a:cs typeface="Arial" pitchFamily="34" charset="0"/>
              </a:rPr>
              <a:t>30</a:t>
            </a:r>
            <a:endParaRPr lang="pt-B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1466013" y="2874513"/>
            <a:ext cx="412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err="1" smtClean="0">
                <a:latin typeface="Arial" pitchFamily="34" charset="0"/>
                <a:cs typeface="Arial" pitchFamily="34" charset="0"/>
              </a:rPr>
              <a:t>kDa</a:t>
            </a:r>
            <a:endParaRPr lang="pt-B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Colchete direito 40"/>
          <p:cNvSpPr/>
          <p:nvPr/>
        </p:nvSpPr>
        <p:spPr>
          <a:xfrm rot="16200000">
            <a:off x="3293747" y="1332503"/>
            <a:ext cx="70484" cy="942975"/>
          </a:xfrm>
          <a:prstGeom prst="rightBracke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Colchete direito 41"/>
          <p:cNvSpPr/>
          <p:nvPr/>
        </p:nvSpPr>
        <p:spPr>
          <a:xfrm rot="16200000">
            <a:off x="4265298" y="1332503"/>
            <a:ext cx="70484" cy="942975"/>
          </a:xfrm>
          <a:prstGeom prst="rightBracke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Colchete direito 42"/>
          <p:cNvSpPr/>
          <p:nvPr/>
        </p:nvSpPr>
        <p:spPr>
          <a:xfrm rot="16200000">
            <a:off x="3579499" y="208553"/>
            <a:ext cx="70484" cy="2314575"/>
          </a:xfrm>
          <a:prstGeom prst="rightBracke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4" name="CaixaDeTexto 43"/>
          <p:cNvSpPr txBox="1"/>
          <p:nvPr/>
        </p:nvSpPr>
        <p:spPr>
          <a:xfrm>
            <a:off x="3394969" y="1045713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>
                <a:latin typeface="Arial" pitchFamily="34" charset="0"/>
                <a:cs typeface="Arial" pitchFamily="34" charset="0"/>
              </a:rPr>
              <a:t>L40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22</Words>
  <Application>Microsoft Office PowerPoint</Application>
  <PresentationFormat>Papel A4 (210 x 297 mm)</PresentationFormat>
  <Paragraphs>18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Carla</dc:creator>
  <cp:lastModifiedBy>Carla</cp:lastModifiedBy>
  <cp:revision>18</cp:revision>
  <dcterms:created xsi:type="dcterms:W3CDTF">2015-01-12T19:45:16Z</dcterms:created>
  <dcterms:modified xsi:type="dcterms:W3CDTF">2015-03-05T16:09:52Z</dcterms:modified>
</cp:coreProperties>
</file>