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6858000" cy="9906000" type="A4"/>
  <p:notesSz cx="6797675" cy="9929813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66"/>
    <a:srgbClr val="E4D742"/>
    <a:srgbClr val="136CD7"/>
    <a:srgbClr val="0C00F2"/>
    <a:srgbClr val="174464"/>
    <a:srgbClr val="F1EEC1"/>
    <a:srgbClr val="90D4C9"/>
    <a:srgbClr val="41A998"/>
    <a:srgbClr val="53BDAB"/>
    <a:srgbClr val="E3DC8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8865" autoAdjust="0"/>
  </p:normalViewPr>
  <p:slideViewPr>
    <p:cSldViewPr snapToGrid="0">
      <p:cViewPr>
        <p:scale>
          <a:sx n="81" d="100"/>
          <a:sy n="81" d="100"/>
        </p:scale>
        <p:origin x="-2196" y="200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cs typeface="+mn-cs"/>
              </a:defRPr>
            </a:lvl1pPr>
          </a:lstStyle>
          <a:p>
            <a:pPr>
              <a:defRPr/>
            </a:pPr>
            <a:fld id="{E721FEBA-1630-B64A-9E67-10A79CE251AF}" type="datetimeFigureOut">
              <a:rPr lang="pt-BR"/>
              <a:pPr>
                <a:defRPr/>
              </a:pPr>
              <a:t>05/03/2015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cs typeface="+mn-cs"/>
              </a:defRPr>
            </a:lvl1pPr>
          </a:lstStyle>
          <a:p>
            <a:pPr>
              <a:defRPr/>
            </a:pPr>
            <a:fld id="{E2DC60A8-84E1-564A-9A44-910875EBF36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059456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cs typeface="+mn-cs"/>
              </a:defRPr>
            </a:lvl1pPr>
          </a:lstStyle>
          <a:p>
            <a:pPr>
              <a:defRPr/>
            </a:pPr>
            <a:fld id="{781E2E3D-EBF5-2549-8C00-4300754D108F}" type="datetimeFigureOut">
              <a:rPr lang="pt-BR"/>
              <a:pPr>
                <a:defRPr/>
              </a:pPr>
              <a:t>05/03/2015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88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cs typeface="+mn-cs"/>
              </a:defRPr>
            </a:lvl1pPr>
          </a:lstStyle>
          <a:p>
            <a:pPr>
              <a:defRPr/>
            </a:pPr>
            <a:fld id="{3468EB23-544A-8148-A869-2BE22D3D523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017232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8C708-379D-7D4F-A054-DF5894D3A57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99532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3BC6E-A141-224A-A8BB-C3627A12249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951355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0C6F7-AFC7-B347-A8AA-A730A60816E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27551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AE1F0-2567-644C-9A4C-7F93398ADB1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522691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872E0-F2D4-E541-8D3C-F918A35950D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0052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5B31B-3046-9641-B42C-8AF318A4D5D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886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35646-0C02-B44E-A023-EF2469ACD8C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431170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DC8CC-733C-AC40-87CA-2149F4D487C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53093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8CE14-E992-C546-961F-174F18A8EB3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45778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1BAC6-AA6D-F242-AEF3-FF9B07F387E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23226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B1918-EB74-A543-97E1-A8B96568D2D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40980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7555D37C-7280-7648-ACC3-30533481C28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upo 1"/>
          <p:cNvGrpSpPr>
            <a:grpSpLocks/>
          </p:cNvGrpSpPr>
          <p:nvPr/>
        </p:nvGrpSpPr>
        <p:grpSpPr bwMode="auto">
          <a:xfrm>
            <a:off x="606425" y="1633538"/>
            <a:ext cx="5645150" cy="6638925"/>
            <a:chOff x="238125" y="2903259"/>
            <a:chExt cx="5645150" cy="6638925"/>
          </a:xfrm>
        </p:grpSpPr>
        <p:sp>
          <p:nvSpPr>
            <p:cNvPr id="25603" name="CaixaDeTexto 95"/>
            <p:cNvSpPr txBox="1">
              <a:spLocks noChangeArrowheads="1"/>
            </p:cNvSpPr>
            <p:nvPr/>
          </p:nvSpPr>
          <p:spPr bwMode="auto">
            <a:xfrm>
              <a:off x="238125" y="3312834"/>
              <a:ext cx="7556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>
                  <a:cs typeface="Arial" charset="0"/>
                </a:rPr>
                <a:t>Nop58</a:t>
              </a:r>
              <a:r>
                <a:rPr lang="pt-BR" baseline="-25000">
                  <a:cs typeface="Arial" charset="0"/>
                </a:rPr>
                <a:t>FL</a:t>
              </a:r>
              <a:endParaRPr lang="pt-BR">
                <a:cs typeface="Arial" charset="0"/>
              </a:endParaRPr>
            </a:p>
          </p:txBody>
        </p:sp>
        <p:sp>
          <p:nvSpPr>
            <p:cNvPr id="25604" name="CaixaDeTexto 96"/>
            <p:cNvSpPr txBox="1">
              <a:spLocks noChangeArrowheads="1"/>
            </p:cNvSpPr>
            <p:nvPr/>
          </p:nvSpPr>
          <p:spPr bwMode="auto">
            <a:xfrm>
              <a:off x="238125" y="5365472"/>
              <a:ext cx="10144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>
                  <a:cs typeface="Arial" charset="0"/>
                </a:rPr>
                <a:t>Nop58</a:t>
              </a:r>
              <a:r>
                <a:rPr lang="pt-BR" baseline="-25000">
                  <a:cs typeface="Arial" charset="0"/>
                </a:rPr>
                <a:t>216-512</a:t>
              </a:r>
              <a:endParaRPr lang="pt-BR">
                <a:cs typeface="Arial" charset="0"/>
              </a:endParaRPr>
            </a:p>
          </p:txBody>
        </p:sp>
        <p:sp>
          <p:nvSpPr>
            <p:cNvPr id="25605" name="CaixaDeTexto 97"/>
            <p:cNvSpPr txBox="1">
              <a:spLocks noChangeArrowheads="1"/>
            </p:cNvSpPr>
            <p:nvPr/>
          </p:nvSpPr>
          <p:spPr bwMode="auto">
            <a:xfrm>
              <a:off x="238125" y="7418109"/>
              <a:ext cx="10144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>
                  <a:cs typeface="Arial" charset="0"/>
                </a:rPr>
                <a:t>Nop58</a:t>
              </a:r>
              <a:r>
                <a:rPr lang="pt-BR" baseline="-25000">
                  <a:cs typeface="Arial" charset="0"/>
                </a:rPr>
                <a:t>324-512</a:t>
              </a:r>
              <a:endParaRPr lang="pt-BR">
                <a:cs typeface="Arial" charset="0"/>
              </a:endParaRPr>
            </a:p>
          </p:txBody>
        </p:sp>
        <p:pic>
          <p:nvPicPr>
            <p:cNvPr id="25606" name="Picture 7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7963" y="3130272"/>
              <a:ext cx="1558925" cy="173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7" name="Text Box 6"/>
            <p:cNvSpPr txBox="1">
              <a:spLocks noChangeArrowheads="1"/>
            </p:cNvSpPr>
            <p:nvPr/>
          </p:nvSpPr>
          <p:spPr bwMode="auto">
            <a:xfrm>
              <a:off x="2814638" y="3290609"/>
              <a:ext cx="4889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</a:t>
              </a:r>
            </a:p>
          </p:txBody>
        </p:sp>
        <p:sp>
          <p:nvSpPr>
            <p:cNvPr id="25608" name="Text Box 7"/>
            <p:cNvSpPr txBox="1">
              <a:spLocks noChangeArrowheads="1"/>
            </p:cNvSpPr>
            <p:nvPr/>
          </p:nvSpPr>
          <p:spPr bwMode="auto">
            <a:xfrm>
              <a:off x="2974975" y="3876397"/>
              <a:ext cx="5588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Nop56</a:t>
              </a:r>
            </a:p>
          </p:txBody>
        </p:sp>
        <p:sp>
          <p:nvSpPr>
            <p:cNvPr id="25609" name="Text Box 8"/>
            <p:cNvSpPr txBox="1">
              <a:spLocks noChangeArrowheads="1"/>
            </p:cNvSpPr>
            <p:nvPr/>
          </p:nvSpPr>
          <p:spPr bwMode="auto">
            <a:xfrm>
              <a:off x="2767013" y="4481234"/>
              <a:ext cx="5588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</p:txBody>
        </p:sp>
        <p:sp>
          <p:nvSpPr>
            <p:cNvPr id="25610" name="Text Box 11"/>
            <p:cNvSpPr txBox="1">
              <a:spLocks noChangeArrowheads="1"/>
            </p:cNvSpPr>
            <p:nvPr/>
          </p:nvSpPr>
          <p:spPr bwMode="auto">
            <a:xfrm>
              <a:off x="1176338" y="4501872"/>
              <a:ext cx="5524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Snu13</a:t>
              </a:r>
            </a:p>
          </p:txBody>
        </p:sp>
        <p:sp>
          <p:nvSpPr>
            <p:cNvPr id="25611" name="Text Box 12"/>
            <p:cNvSpPr txBox="1">
              <a:spLocks noChangeArrowheads="1"/>
            </p:cNvSpPr>
            <p:nvPr/>
          </p:nvSpPr>
          <p:spPr bwMode="auto">
            <a:xfrm>
              <a:off x="969963" y="3782734"/>
              <a:ext cx="5603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eaLnBrk="1" hangingPunct="1"/>
              <a:r>
                <a:rPr lang="pt-BR" sz="1000">
                  <a:cs typeface="Arial" charset="0"/>
                </a:rPr>
                <a:t>pGAD</a:t>
              </a:r>
            </a:p>
          </p:txBody>
        </p:sp>
        <p:sp>
          <p:nvSpPr>
            <p:cNvPr id="25612" name="Text Box 13"/>
            <p:cNvSpPr txBox="1">
              <a:spLocks noChangeArrowheads="1"/>
            </p:cNvSpPr>
            <p:nvPr/>
          </p:nvSpPr>
          <p:spPr bwMode="auto">
            <a:xfrm>
              <a:off x="1149350" y="3154084"/>
              <a:ext cx="560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eaLnBrk="1" hangingPunct="1"/>
              <a:r>
                <a:rPr lang="pt-BR" sz="1000">
                  <a:cs typeface="Arial" charset="0"/>
                </a:rPr>
                <a:t>pACT</a:t>
              </a:r>
            </a:p>
          </p:txBody>
        </p:sp>
        <p:sp>
          <p:nvSpPr>
            <p:cNvPr id="25613" name="CaixaDeTexto 108"/>
            <p:cNvSpPr txBox="1">
              <a:spLocks noChangeArrowheads="1"/>
            </p:cNvSpPr>
            <p:nvPr/>
          </p:nvSpPr>
          <p:spPr bwMode="auto">
            <a:xfrm>
              <a:off x="1865313" y="2903259"/>
              <a:ext cx="274637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+</a:t>
              </a:r>
            </a:p>
          </p:txBody>
        </p:sp>
        <p:sp>
          <p:nvSpPr>
            <p:cNvPr id="25614" name="CaixaDeTexto 109"/>
            <p:cNvSpPr txBox="1">
              <a:spLocks noChangeArrowheads="1"/>
            </p:cNvSpPr>
            <p:nvPr/>
          </p:nvSpPr>
          <p:spPr bwMode="auto">
            <a:xfrm>
              <a:off x="2408238" y="2903259"/>
              <a:ext cx="2349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-</a:t>
              </a:r>
            </a:p>
          </p:txBody>
        </p:sp>
        <p:pic>
          <p:nvPicPr>
            <p:cNvPr id="25615" name="Picture 8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5538" y="3438247"/>
              <a:ext cx="2093912" cy="9318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16" name="Text Box 6"/>
            <p:cNvSpPr txBox="1">
              <a:spLocks noChangeArrowheads="1"/>
            </p:cNvSpPr>
            <p:nvPr/>
          </p:nvSpPr>
          <p:spPr bwMode="auto">
            <a:xfrm>
              <a:off x="4484688" y="3182659"/>
              <a:ext cx="4889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</a:t>
              </a:r>
            </a:p>
          </p:txBody>
        </p:sp>
        <p:sp>
          <p:nvSpPr>
            <p:cNvPr id="25617" name="Text Box 7"/>
            <p:cNvSpPr txBox="1">
              <a:spLocks noChangeArrowheads="1"/>
            </p:cNvSpPr>
            <p:nvPr/>
          </p:nvSpPr>
          <p:spPr bwMode="auto">
            <a:xfrm>
              <a:off x="4857750" y="3182659"/>
              <a:ext cx="56038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Nop56</a:t>
              </a:r>
            </a:p>
          </p:txBody>
        </p:sp>
        <p:sp>
          <p:nvSpPr>
            <p:cNvPr id="25618" name="Text Box 8"/>
            <p:cNvSpPr txBox="1">
              <a:spLocks noChangeArrowheads="1"/>
            </p:cNvSpPr>
            <p:nvPr/>
          </p:nvSpPr>
          <p:spPr bwMode="auto">
            <a:xfrm>
              <a:off x="5303838" y="3182659"/>
              <a:ext cx="5588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</p:txBody>
        </p:sp>
        <p:sp>
          <p:nvSpPr>
            <p:cNvPr id="25619" name="Text Box 11"/>
            <p:cNvSpPr txBox="1">
              <a:spLocks noChangeArrowheads="1"/>
            </p:cNvSpPr>
            <p:nvPr/>
          </p:nvSpPr>
          <p:spPr bwMode="auto">
            <a:xfrm>
              <a:off x="4465638" y="4366934"/>
              <a:ext cx="5524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Snu13</a:t>
              </a:r>
            </a:p>
          </p:txBody>
        </p:sp>
        <p:sp>
          <p:nvSpPr>
            <p:cNvPr id="25620" name="Text Box 12"/>
            <p:cNvSpPr txBox="1">
              <a:spLocks noChangeArrowheads="1"/>
            </p:cNvSpPr>
            <p:nvPr/>
          </p:nvSpPr>
          <p:spPr bwMode="auto">
            <a:xfrm>
              <a:off x="4891088" y="4366934"/>
              <a:ext cx="558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eaLnBrk="1" hangingPunct="1"/>
              <a:r>
                <a:rPr lang="pt-BR" sz="1000">
                  <a:cs typeface="Arial" charset="0"/>
                </a:rPr>
                <a:t>pGAD</a:t>
              </a:r>
            </a:p>
          </p:txBody>
        </p:sp>
        <p:sp>
          <p:nvSpPr>
            <p:cNvPr id="25621" name="Text Box 13"/>
            <p:cNvSpPr txBox="1">
              <a:spLocks noChangeArrowheads="1"/>
            </p:cNvSpPr>
            <p:nvPr/>
          </p:nvSpPr>
          <p:spPr bwMode="auto">
            <a:xfrm>
              <a:off x="5322888" y="4366934"/>
              <a:ext cx="5603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eaLnBrk="1" hangingPunct="1"/>
              <a:r>
                <a:rPr lang="pt-BR" sz="1000">
                  <a:cs typeface="Arial" charset="0"/>
                </a:rPr>
                <a:t>pACT</a:t>
              </a:r>
            </a:p>
          </p:txBody>
        </p:sp>
        <p:sp>
          <p:nvSpPr>
            <p:cNvPr id="25622" name="CaixaDeTexto 148"/>
            <p:cNvSpPr txBox="1">
              <a:spLocks noChangeArrowheads="1"/>
            </p:cNvSpPr>
            <p:nvPr/>
          </p:nvSpPr>
          <p:spPr bwMode="auto">
            <a:xfrm>
              <a:off x="3792538" y="3182659"/>
              <a:ext cx="2746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+</a:t>
              </a:r>
            </a:p>
          </p:txBody>
        </p:sp>
        <p:sp>
          <p:nvSpPr>
            <p:cNvPr id="25623" name="CaixaDeTexto 149"/>
            <p:cNvSpPr txBox="1">
              <a:spLocks noChangeArrowheads="1"/>
            </p:cNvSpPr>
            <p:nvPr/>
          </p:nvSpPr>
          <p:spPr bwMode="auto">
            <a:xfrm>
              <a:off x="4211638" y="3182659"/>
              <a:ext cx="2349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-</a:t>
              </a:r>
            </a:p>
          </p:txBody>
        </p:sp>
        <p:pic>
          <p:nvPicPr>
            <p:cNvPr id="25624" name="Picture 8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5738" y="5371822"/>
              <a:ext cx="1576387" cy="1725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25" name="Text Box 6"/>
            <p:cNvSpPr txBox="1">
              <a:spLocks noChangeArrowheads="1"/>
            </p:cNvSpPr>
            <p:nvPr/>
          </p:nvSpPr>
          <p:spPr bwMode="auto">
            <a:xfrm>
              <a:off x="2852738" y="5614709"/>
              <a:ext cx="4889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</a:t>
              </a:r>
            </a:p>
          </p:txBody>
        </p:sp>
        <p:sp>
          <p:nvSpPr>
            <p:cNvPr id="25626" name="Text Box 7"/>
            <p:cNvSpPr txBox="1">
              <a:spLocks noChangeArrowheads="1"/>
            </p:cNvSpPr>
            <p:nvPr/>
          </p:nvSpPr>
          <p:spPr bwMode="auto">
            <a:xfrm>
              <a:off x="2955925" y="6262409"/>
              <a:ext cx="5588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Nop56</a:t>
              </a:r>
            </a:p>
          </p:txBody>
        </p:sp>
        <p:sp>
          <p:nvSpPr>
            <p:cNvPr id="25627" name="Text Box 8"/>
            <p:cNvSpPr txBox="1">
              <a:spLocks noChangeArrowheads="1"/>
            </p:cNvSpPr>
            <p:nvPr/>
          </p:nvSpPr>
          <p:spPr bwMode="auto">
            <a:xfrm>
              <a:off x="2719388" y="6784697"/>
              <a:ext cx="5588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</p:txBody>
        </p:sp>
        <p:sp>
          <p:nvSpPr>
            <p:cNvPr id="25628" name="Text Box 11"/>
            <p:cNvSpPr txBox="1">
              <a:spLocks noChangeArrowheads="1"/>
            </p:cNvSpPr>
            <p:nvPr/>
          </p:nvSpPr>
          <p:spPr bwMode="auto">
            <a:xfrm>
              <a:off x="1100138" y="6670397"/>
              <a:ext cx="5524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Snu13</a:t>
              </a:r>
            </a:p>
          </p:txBody>
        </p:sp>
        <p:sp>
          <p:nvSpPr>
            <p:cNvPr id="25629" name="Text Box 12"/>
            <p:cNvSpPr txBox="1">
              <a:spLocks noChangeArrowheads="1"/>
            </p:cNvSpPr>
            <p:nvPr/>
          </p:nvSpPr>
          <p:spPr bwMode="auto">
            <a:xfrm>
              <a:off x="969963" y="5951259"/>
              <a:ext cx="5603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eaLnBrk="1" hangingPunct="1"/>
              <a:r>
                <a:rPr lang="pt-BR" sz="1000">
                  <a:cs typeface="Arial" charset="0"/>
                </a:rPr>
                <a:t>pGAD</a:t>
              </a:r>
            </a:p>
          </p:txBody>
        </p:sp>
        <p:sp>
          <p:nvSpPr>
            <p:cNvPr id="25630" name="Text Box 13"/>
            <p:cNvSpPr txBox="1">
              <a:spLocks noChangeArrowheads="1"/>
            </p:cNvSpPr>
            <p:nvPr/>
          </p:nvSpPr>
          <p:spPr bwMode="auto">
            <a:xfrm>
              <a:off x="1168400" y="5374997"/>
              <a:ext cx="560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eaLnBrk="1" hangingPunct="1"/>
              <a:r>
                <a:rPr lang="pt-BR" sz="1000">
                  <a:cs typeface="Arial" charset="0"/>
                </a:rPr>
                <a:t>pACT</a:t>
              </a:r>
            </a:p>
          </p:txBody>
        </p:sp>
        <p:sp>
          <p:nvSpPr>
            <p:cNvPr id="25631" name="CaixaDeTexto 120"/>
            <p:cNvSpPr txBox="1">
              <a:spLocks noChangeArrowheads="1"/>
            </p:cNvSpPr>
            <p:nvPr/>
          </p:nvSpPr>
          <p:spPr bwMode="auto">
            <a:xfrm>
              <a:off x="2008188" y="5144809"/>
              <a:ext cx="274637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+</a:t>
              </a:r>
            </a:p>
          </p:txBody>
        </p:sp>
        <p:sp>
          <p:nvSpPr>
            <p:cNvPr id="25632" name="CaixaDeTexto 121"/>
            <p:cNvSpPr txBox="1">
              <a:spLocks noChangeArrowheads="1"/>
            </p:cNvSpPr>
            <p:nvPr/>
          </p:nvSpPr>
          <p:spPr bwMode="auto">
            <a:xfrm>
              <a:off x="2436813" y="5144809"/>
              <a:ext cx="2349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-</a:t>
              </a:r>
            </a:p>
          </p:txBody>
        </p:sp>
        <p:pic>
          <p:nvPicPr>
            <p:cNvPr id="25633" name="Picture 8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6013" y="5682972"/>
              <a:ext cx="2090737" cy="935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34" name="Text Box 6"/>
            <p:cNvSpPr txBox="1">
              <a:spLocks noChangeArrowheads="1"/>
            </p:cNvSpPr>
            <p:nvPr/>
          </p:nvSpPr>
          <p:spPr bwMode="auto">
            <a:xfrm>
              <a:off x="4418013" y="5419447"/>
              <a:ext cx="4889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</a:t>
              </a:r>
            </a:p>
          </p:txBody>
        </p:sp>
        <p:sp>
          <p:nvSpPr>
            <p:cNvPr id="25635" name="Text Box 7"/>
            <p:cNvSpPr txBox="1">
              <a:spLocks noChangeArrowheads="1"/>
            </p:cNvSpPr>
            <p:nvPr/>
          </p:nvSpPr>
          <p:spPr bwMode="auto">
            <a:xfrm>
              <a:off x="4795838" y="5419447"/>
              <a:ext cx="56038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Nop56</a:t>
              </a:r>
            </a:p>
          </p:txBody>
        </p:sp>
        <p:sp>
          <p:nvSpPr>
            <p:cNvPr id="25636" name="Text Box 8"/>
            <p:cNvSpPr txBox="1">
              <a:spLocks noChangeArrowheads="1"/>
            </p:cNvSpPr>
            <p:nvPr/>
          </p:nvSpPr>
          <p:spPr bwMode="auto">
            <a:xfrm>
              <a:off x="5246688" y="5419447"/>
              <a:ext cx="5588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</p:txBody>
        </p:sp>
        <p:sp>
          <p:nvSpPr>
            <p:cNvPr id="25637" name="Text Box 11"/>
            <p:cNvSpPr txBox="1">
              <a:spLocks noChangeArrowheads="1"/>
            </p:cNvSpPr>
            <p:nvPr/>
          </p:nvSpPr>
          <p:spPr bwMode="auto">
            <a:xfrm>
              <a:off x="4456113" y="6613247"/>
              <a:ext cx="5524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Snu13</a:t>
              </a:r>
            </a:p>
          </p:txBody>
        </p:sp>
        <p:sp>
          <p:nvSpPr>
            <p:cNvPr id="25638" name="Text Box 12"/>
            <p:cNvSpPr txBox="1">
              <a:spLocks noChangeArrowheads="1"/>
            </p:cNvSpPr>
            <p:nvPr/>
          </p:nvSpPr>
          <p:spPr bwMode="auto">
            <a:xfrm>
              <a:off x="4881563" y="6613247"/>
              <a:ext cx="558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eaLnBrk="1" hangingPunct="1"/>
              <a:r>
                <a:rPr lang="pt-BR" sz="1000">
                  <a:cs typeface="Arial" charset="0"/>
                </a:rPr>
                <a:t>pGAD</a:t>
              </a:r>
            </a:p>
          </p:txBody>
        </p:sp>
        <p:sp>
          <p:nvSpPr>
            <p:cNvPr id="25639" name="Text Box 13"/>
            <p:cNvSpPr txBox="1">
              <a:spLocks noChangeArrowheads="1"/>
            </p:cNvSpPr>
            <p:nvPr/>
          </p:nvSpPr>
          <p:spPr bwMode="auto">
            <a:xfrm>
              <a:off x="5313363" y="6613247"/>
              <a:ext cx="5603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eaLnBrk="1" hangingPunct="1"/>
              <a:r>
                <a:rPr lang="pt-BR" sz="1000">
                  <a:cs typeface="Arial" charset="0"/>
                </a:rPr>
                <a:t>pACT</a:t>
              </a:r>
            </a:p>
          </p:txBody>
        </p:sp>
        <p:sp>
          <p:nvSpPr>
            <p:cNvPr id="25640" name="CaixaDeTexto 168"/>
            <p:cNvSpPr txBox="1">
              <a:spLocks noChangeArrowheads="1"/>
            </p:cNvSpPr>
            <p:nvPr/>
          </p:nvSpPr>
          <p:spPr bwMode="auto">
            <a:xfrm>
              <a:off x="3811588" y="5419447"/>
              <a:ext cx="2746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+</a:t>
              </a:r>
            </a:p>
          </p:txBody>
        </p:sp>
        <p:sp>
          <p:nvSpPr>
            <p:cNvPr id="25641" name="CaixaDeTexto 169"/>
            <p:cNvSpPr txBox="1">
              <a:spLocks noChangeArrowheads="1"/>
            </p:cNvSpPr>
            <p:nvPr/>
          </p:nvSpPr>
          <p:spPr bwMode="auto">
            <a:xfrm>
              <a:off x="4192588" y="5419447"/>
              <a:ext cx="2349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-</a:t>
              </a:r>
            </a:p>
          </p:txBody>
        </p:sp>
        <p:pic>
          <p:nvPicPr>
            <p:cNvPr id="25642" name="Picture 8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150" y="7613372"/>
              <a:ext cx="1592263" cy="174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43" name="Text Box 8"/>
            <p:cNvSpPr txBox="1">
              <a:spLocks noChangeArrowheads="1"/>
            </p:cNvSpPr>
            <p:nvPr/>
          </p:nvSpPr>
          <p:spPr bwMode="auto">
            <a:xfrm>
              <a:off x="2122488" y="9296122"/>
              <a:ext cx="56038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</p:txBody>
        </p:sp>
        <p:sp>
          <p:nvSpPr>
            <p:cNvPr id="25644" name="Text Box 11"/>
            <p:cNvSpPr txBox="1">
              <a:spLocks noChangeArrowheads="1"/>
            </p:cNvSpPr>
            <p:nvPr/>
          </p:nvSpPr>
          <p:spPr bwMode="auto">
            <a:xfrm>
              <a:off x="969963" y="8469034"/>
              <a:ext cx="5524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Snu13</a:t>
              </a:r>
            </a:p>
          </p:txBody>
        </p:sp>
        <p:sp>
          <p:nvSpPr>
            <p:cNvPr id="25645" name="Text Box 12"/>
            <p:cNvSpPr txBox="1">
              <a:spLocks noChangeArrowheads="1"/>
            </p:cNvSpPr>
            <p:nvPr/>
          </p:nvSpPr>
          <p:spPr bwMode="auto">
            <a:xfrm>
              <a:off x="1131888" y="7657822"/>
              <a:ext cx="5603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algn="ctr" eaLnBrk="1" hangingPunct="1"/>
              <a:r>
                <a:rPr lang="pt-BR" sz="1000">
                  <a:cs typeface="Arial" charset="0"/>
                </a:rPr>
                <a:t>pGAD</a:t>
              </a:r>
            </a:p>
          </p:txBody>
        </p:sp>
        <p:sp>
          <p:nvSpPr>
            <p:cNvPr id="25646" name="Text Box 23"/>
            <p:cNvSpPr txBox="1">
              <a:spLocks noChangeArrowheads="1"/>
            </p:cNvSpPr>
            <p:nvPr/>
          </p:nvSpPr>
          <p:spPr bwMode="auto">
            <a:xfrm>
              <a:off x="2997200" y="8208684"/>
              <a:ext cx="4889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</a:t>
              </a:r>
            </a:p>
          </p:txBody>
        </p:sp>
        <p:sp>
          <p:nvSpPr>
            <p:cNvPr id="25647" name="Text Box 24"/>
            <p:cNvSpPr txBox="1">
              <a:spLocks noChangeArrowheads="1"/>
            </p:cNvSpPr>
            <p:nvPr/>
          </p:nvSpPr>
          <p:spPr bwMode="auto">
            <a:xfrm>
              <a:off x="2859088" y="8880197"/>
              <a:ext cx="5588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Nop56</a:t>
              </a:r>
            </a:p>
          </p:txBody>
        </p:sp>
        <p:sp>
          <p:nvSpPr>
            <p:cNvPr id="25648" name="CaixaDeTexto 132"/>
            <p:cNvSpPr txBox="1">
              <a:spLocks noChangeArrowheads="1"/>
            </p:cNvSpPr>
            <p:nvPr/>
          </p:nvSpPr>
          <p:spPr bwMode="auto">
            <a:xfrm>
              <a:off x="1990725" y="7386359"/>
              <a:ext cx="2730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+</a:t>
              </a:r>
            </a:p>
          </p:txBody>
        </p:sp>
        <p:sp>
          <p:nvSpPr>
            <p:cNvPr id="25649" name="CaixaDeTexto 133"/>
            <p:cNvSpPr txBox="1">
              <a:spLocks noChangeArrowheads="1"/>
            </p:cNvSpPr>
            <p:nvPr/>
          </p:nvSpPr>
          <p:spPr bwMode="auto">
            <a:xfrm>
              <a:off x="2657475" y="7510184"/>
              <a:ext cx="23495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-</a:t>
              </a:r>
            </a:p>
          </p:txBody>
        </p:sp>
        <p:pic>
          <p:nvPicPr>
            <p:cNvPr id="25650" name="Picture 8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175" y="7924522"/>
              <a:ext cx="2093913" cy="935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51" name="Text Box 6"/>
            <p:cNvSpPr txBox="1">
              <a:spLocks noChangeArrowheads="1"/>
            </p:cNvSpPr>
            <p:nvPr/>
          </p:nvSpPr>
          <p:spPr bwMode="auto">
            <a:xfrm>
              <a:off x="4513263" y="7660997"/>
              <a:ext cx="49053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</a:t>
              </a:r>
            </a:p>
          </p:txBody>
        </p:sp>
        <p:sp>
          <p:nvSpPr>
            <p:cNvPr id="25652" name="Text Box 7"/>
            <p:cNvSpPr txBox="1">
              <a:spLocks noChangeArrowheads="1"/>
            </p:cNvSpPr>
            <p:nvPr/>
          </p:nvSpPr>
          <p:spPr bwMode="auto">
            <a:xfrm>
              <a:off x="4878388" y="7660997"/>
              <a:ext cx="56038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Nop56</a:t>
              </a:r>
            </a:p>
          </p:txBody>
        </p:sp>
        <p:sp>
          <p:nvSpPr>
            <p:cNvPr id="25653" name="Text Box 8"/>
            <p:cNvSpPr txBox="1">
              <a:spLocks noChangeArrowheads="1"/>
            </p:cNvSpPr>
            <p:nvPr/>
          </p:nvSpPr>
          <p:spPr bwMode="auto">
            <a:xfrm>
              <a:off x="5313363" y="7660997"/>
              <a:ext cx="56038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</p:txBody>
        </p:sp>
        <p:sp>
          <p:nvSpPr>
            <p:cNvPr id="25654" name="Text Box 11"/>
            <p:cNvSpPr txBox="1">
              <a:spLocks noChangeArrowheads="1"/>
            </p:cNvSpPr>
            <p:nvPr/>
          </p:nvSpPr>
          <p:spPr bwMode="auto">
            <a:xfrm>
              <a:off x="4503738" y="8854797"/>
              <a:ext cx="5524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Snu13</a:t>
              </a:r>
            </a:p>
          </p:txBody>
        </p:sp>
        <p:sp>
          <p:nvSpPr>
            <p:cNvPr id="25655" name="Text Box 12"/>
            <p:cNvSpPr txBox="1">
              <a:spLocks noChangeArrowheads="1"/>
            </p:cNvSpPr>
            <p:nvPr/>
          </p:nvSpPr>
          <p:spPr bwMode="auto">
            <a:xfrm>
              <a:off x="4973638" y="8854797"/>
              <a:ext cx="5603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Nop17</a:t>
              </a:r>
            </a:p>
            <a:p>
              <a:pPr eaLnBrk="1" hangingPunct="1"/>
              <a:r>
                <a:rPr lang="pt-BR" sz="1000">
                  <a:cs typeface="Arial" charset="0"/>
                </a:rPr>
                <a:t>pGAD</a:t>
              </a:r>
            </a:p>
          </p:txBody>
        </p:sp>
        <p:sp>
          <p:nvSpPr>
            <p:cNvPr id="25656" name="CaixaDeTexto 178"/>
            <p:cNvSpPr txBox="1">
              <a:spLocks noChangeArrowheads="1"/>
            </p:cNvSpPr>
            <p:nvPr/>
          </p:nvSpPr>
          <p:spPr bwMode="auto">
            <a:xfrm>
              <a:off x="3803650" y="7660997"/>
              <a:ext cx="2746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+</a:t>
              </a:r>
            </a:p>
          </p:txBody>
        </p:sp>
        <p:sp>
          <p:nvSpPr>
            <p:cNvPr id="25657" name="CaixaDeTexto 179"/>
            <p:cNvSpPr txBox="1">
              <a:spLocks noChangeArrowheads="1"/>
            </p:cNvSpPr>
            <p:nvPr/>
          </p:nvSpPr>
          <p:spPr bwMode="auto">
            <a:xfrm>
              <a:off x="4268788" y="7660997"/>
              <a:ext cx="2365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b="1">
                  <a:cs typeface="Arial" charset="0"/>
                </a:rPr>
                <a:t>-</a:t>
              </a:r>
            </a:p>
          </p:txBody>
        </p:sp>
        <p:sp>
          <p:nvSpPr>
            <p:cNvPr id="25658" name="CaixaDeTexto 96"/>
            <p:cNvSpPr txBox="1">
              <a:spLocks noChangeArrowheads="1"/>
            </p:cNvSpPr>
            <p:nvPr/>
          </p:nvSpPr>
          <p:spPr bwMode="auto">
            <a:xfrm>
              <a:off x="3600450" y="4366934"/>
              <a:ext cx="560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  <a:p>
              <a:pPr eaLnBrk="1" hangingPunct="1"/>
              <a:r>
                <a:rPr lang="pt-BR" sz="1000" baseline="-25000">
                  <a:cs typeface="Arial" charset="0"/>
                </a:rPr>
                <a:t>216-512</a:t>
              </a:r>
              <a:endParaRPr lang="pt-BR" sz="1000">
                <a:cs typeface="Arial" charset="0"/>
              </a:endParaRPr>
            </a:p>
          </p:txBody>
        </p:sp>
        <p:sp>
          <p:nvSpPr>
            <p:cNvPr id="25659" name="CaixaDeTexto 96"/>
            <p:cNvSpPr txBox="1">
              <a:spLocks noChangeArrowheads="1"/>
            </p:cNvSpPr>
            <p:nvPr/>
          </p:nvSpPr>
          <p:spPr bwMode="auto">
            <a:xfrm>
              <a:off x="4033838" y="4366934"/>
              <a:ext cx="558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  <a:p>
              <a:pPr eaLnBrk="1" hangingPunct="1"/>
              <a:r>
                <a:rPr lang="pt-BR" sz="1000" baseline="-25000">
                  <a:cs typeface="Arial" charset="0"/>
                </a:rPr>
                <a:t>324-512</a:t>
              </a:r>
              <a:endParaRPr lang="pt-BR" sz="1000">
                <a:cs typeface="Arial" charset="0"/>
              </a:endParaRPr>
            </a:p>
          </p:txBody>
        </p:sp>
        <p:sp>
          <p:nvSpPr>
            <p:cNvPr id="25660" name="CaixaDeTexto 96"/>
            <p:cNvSpPr txBox="1">
              <a:spLocks noChangeArrowheads="1"/>
            </p:cNvSpPr>
            <p:nvPr/>
          </p:nvSpPr>
          <p:spPr bwMode="auto">
            <a:xfrm>
              <a:off x="3590925" y="6613247"/>
              <a:ext cx="560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  <a:p>
              <a:pPr eaLnBrk="1" hangingPunct="1"/>
              <a:r>
                <a:rPr lang="pt-BR" sz="1000" baseline="-25000">
                  <a:cs typeface="Arial" charset="0"/>
                </a:rPr>
                <a:t>216-512</a:t>
              </a:r>
              <a:endParaRPr lang="pt-BR" sz="1000">
                <a:cs typeface="Arial" charset="0"/>
              </a:endParaRPr>
            </a:p>
          </p:txBody>
        </p:sp>
        <p:sp>
          <p:nvSpPr>
            <p:cNvPr id="25661" name="CaixaDeTexto 96"/>
            <p:cNvSpPr txBox="1">
              <a:spLocks noChangeArrowheads="1"/>
            </p:cNvSpPr>
            <p:nvPr/>
          </p:nvSpPr>
          <p:spPr bwMode="auto">
            <a:xfrm>
              <a:off x="4024313" y="6613247"/>
              <a:ext cx="558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  <a:p>
              <a:pPr eaLnBrk="1" hangingPunct="1"/>
              <a:r>
                <a:rPr lang="pt-BR" sz="1000" baseline="-25000">
                  <a:cs typeface="Arial" charset="0"/>
                </a:rPr>
                <a:t>324-512</a:t>
              </a:r>
              <a:endParaRPr lang="pt-BR" sz="1000">
                <a:cs typeface="Arial" charset="0"/>
              </a:endParaRPr>
            </a:p>
          </p:txBody>
        </p:sp>
        <p:sp>
          <p:nvSpPr>
            <p:cNvPr id="25662" name="CaixaDeTexto 96"/>
            <p:cNvSpPr txBox="1">
              <a:spLocks noChangeArrowheads="1"/>
            </p:cNvSpPr>
            <p:nvPr/>
          </p:nvSpPr>
          <p:spPr bwMode="auto">
            <a:xfrm>
              <a:off x="3659188" y="8854797"/>
              <a:ext cx="56038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</a:p>
            <a:p>
              <a:pPr eaLnBrk="1" hangingPunct="1"/>
              <a:r>
                <a:rPr lang="pt-BR" sz="1000" baseline="-25000">
                  <a:cs typeface="Arial" charset="0"/>
                </a:rPr>
                <a:t>216-512</a:t>
              </a:r>
              <a:endParaRPr lang="pt-BR" sz="1000">
                <a:cs typeface="Arial" charset="0"/>
              </a:endParaRPr>
            </a:p>
          </p:txBody>
        </p:sp>
        <p:sp>
          <p:nvSpPr>
            <p:cNvPr id="25663" name="CaixaDeTexto 96"/>
            <p:cNvSpPr txBox="1">
              <a:spLocks noChangeArrowheads="1"/>
            </p:cNvSpPr>
            <p:nvPr/>
          </p:nvSpPr>
          <p:spPr bwMode="auto">
            <a:xfrm>
              <a:off x="2252663" y="4813022"/>
              <a:ext cx="8763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  <a:r>
                <a:rPr lang="pt-BR" sz="1000" baseline="-25000">
                  <a:cs typeface="Arial" charset="0"/>
                </a:rPr>
                <a:t>216-512</a:t>
              </a:r>
              <a:endParaRPr lang="pt-BR" sz="1000">
                <a:cs typeface="Arial" charset="0"/>
              </a:endParaRPr>
            </a:p>
          </p:txBody>
        </p:sp>
        <p:sp>
          <p:nvSpPr>
            <p:cNvPr id="25664" name="CaixaDeTexto 97"/>
            <p:cNvSpPr txBox="1">
              <a:spLocks noChangeArrowheads="1"/>
            </p:cNvSpPr>
            <p:nvPr/>
          </p:nvSpPr>
          <p:spPr bwMode="auto">
            <a:xfrm>
              <a:off x="1438275" y="4813022"/>
              <a:ext cx="87788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  <a:r>
                <a:rPr lang="pt-BR" sz="1000" baseline="-25000">
                  <a:cs typeface="Arial" charset="0"/>
                </a:rPr>
                <a:t>324-512</a:t>
              </a:r>
              <a:endParaRPr lang="pt-BR" sz="1000">
                <a:cs typeface="Arial" charset="0"/>
              </a:endParaRPr>
            </a:p>
          </p:txBody>
        </p:sp>
        <p:sp>
          <p:nvSpPr>
            <p:cNvPr id="25665" name="CaixaDeTexto 96"/>
            <p:cNvSpPr txBox="1">
              <a:spLocks noChangeArrowheads="1"/>
            </p:cNvSpPr>
            <p:nvPr/>
          </p:nvSpPr>
          <p:spPr bwMode="auto">
            <a:xfrm>
              <a:off x="2176463" y="7054572"/>
              <a:ext cx="8763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  <a:r>
                <a:rPr lang="pt-BR" sz="1000" baseline="-25000">
                  <a:cs typeface="Arial" charset="0"/>
                </a:rPr>
                <a:t>216-512</a:t>
              </a:r>
              <a:endParaRPr lang="pt-BR" sz="1000">
                <a:cs typeface="Arial" charset="0"/>
              </a:endParaRPr>
            </a:p>
          </p:txBody>
        </p:sp>
        <p:sp>
          <p:nvSpPr>
            <p:cNvPr id="25666" name="CaixaDeTexto 97"/>
            <p:cNvSpPr txBox="1">
              <a:spLocks noChangeArrowheads="1"/>
            </p:cNvSpPr>
            <p:nvPr/>
          </p:nvSpPr>
          <p:spPr bwMode="auto">
            <a:xfrm>
              <a:off x="1409700" y="7054572"/>
              <a:ext cx="87788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  <a:r>
                <a:rPr lang="pt-BR" sz="1000" baseline="-25000">
                  <a:cs typeface="Arial" charset="0"/>
                </a:rPr>
                <a:t>324-512</a:t>
              </a:r>
              <a:endParaRPr lang="pt-BR" sz="1000">
                <a:cs typeface="Arial" charset="0"/>
              </a:endParaRPr>
            </a:p>
          </p:txBody>
        </p:sp>
        <p:sp>
          <p:nvSpPr>
            <p:cNvPr id="25667" name="CaixaDeTexto 96"/>
            <p:cNvSpPr txBox="1">
              <a:spLocks noChangeArrowheads="1"/>
            </p:cNvSpPr>
            <p:nvPr/>
          </p:nvSpPr>
          <p:spPr bwMode="auto">
            <a:xfrm>
              <a:off x="1223963" y="9243734"/>
              <a:ext cx="8763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pt-BR" sz="1000">
                  <a:cs typeface="Arial" charset="0"/>
                </a:rPr>
                <a:t>Nop58</a:t>
              </a:r>
              <a:r>
                <a:rPr lang="pt-BR" sz="1000" baseline="-25000">
                  <a:cs typeface="Arial" charset="0"/>
                </a:rPr>
                <a:t>216-512</a:t>
              </a:r>
              <a:endParaRPr lang="pt-BR" sz="1000">
                <a:cs typeface="Arial" charset="0"/>
              </a:endParaRPr>
            </a:p>
          </p:txBody>
        </p:sp>
      </p:grpSp>
      <p:sp>
        <p:nvSpPr>
          <p:cNvPr id="25602" name="CaixaDeTexto 17"/>
          <p:cNvSpPr txBox="1">
            <a:spLocks noChangeArrowheads="1"/>
          </p:cNvSpPr>
          <p:nvPr/>
        </p:nvSpPr>
        <p:spPr bwMode="auto">
          <a:xfrm>
            <a:off x="47625" y="9572625"/>
            <a:ext cx="8867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b="1" smtClean="0"/>
              <a:t>Figure </a:t>
            </a:r>
            <a:r>
              <a:rPr lang="pt-BR" b="1" dirty="0" smtClean="0"/>
              <a:t>S2</a:t>
            </a:r>
            <a:endParaRPr lang="pt-BR" b="1" dirty="0"/>
          </a:p>
        </p:txBody>
      </p:sp>
      <p:sp>
        <p:nvSpPr>
          <p:cNvPr id="69" name="CaixaDeTexto 81"/>
          <p:cNvSpPr txBox="1">
            <a:spLocks noChangeArrowheads="1"/>
          </p:cNvSpPr>
          <p:nvPr/>
        </p:nvSpPr>
        <p:spPr bwMode="auto">
          <a:xfrm>
            <a:off x="5827099" y="9572625"/>
            <a:ext cx="9621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dirty="0" err="1" smtClean="0"/>
              <a:t>Prieto</a:t>
            </a:r>
            <a:r>
              <a:rPr lang="pt-BR" dirty="0" smtClean="0"/>
              <a:t> </a:t>
            </a:r>
            <a:r>
              <a:rPr lang="pt-BR" dirty="0" err="1" smtClean="0"/>
              <a:t>et</a:t>
            </a:r>
            <a:r>
              <a:rPr lang="pt-BR" dirty="0" smtClean="0"/>
              <a:t> al.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6433</TotalTime>
  <Words>80</Words>
  <Application>Microsoft Office PowerPoint</Application>
  <PresentationFormat>Papel A4 (210 x 297 mm)</PresentationFormat>
  <Paragraphs>76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Estrutura padrão</vt:lpstr>
      <vt:lpstr>Slide 1</vt:lpstr>
    </vt:vector>
  </TitlesOfParts>
  <Company>IQUSP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Carla Columbano</dc:creator>
  <cp:lastModifiedBy>Carla</cp:lastModifiedBy>
  <cp:revision>460</cp:revision>
  <dcterms:created xsi:type="dcterms:W3CDTF">2009-01-13T16:04:36Z</dcterms:created>
  <dcterms:modified xsi:type="dcterms:W3CDTF">2015-03-05T16:10:41Z</dcterms:modified>
</cp:coreProperties>
</file>