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52" y="14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CD3DD147-5790-497D-904D-224A2CB83F69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vert="horz" lIns="92930" tIns="46465" rIns="92930" bIns="4646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05C3B7E6-A077-4683-BA6D-8DB1B4FB0B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627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91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6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8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36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25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15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744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1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46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1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A0421-B0D4-48EC-A0D3-CDEDDA138E05}" type="datetimeFigureOut">
              <a:rPr lang="en-US" smtClean="0"/>
              <a:pPr/>
              <a:t>6/8/2014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C42CB-D222-43A8-B35E-6C0B24067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3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microsoft.com/office/2007/relationships/hdphoto" Target="../media/hdphoto4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2-13 at 11.06.19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532" y="203243"/>
            <a:ext cx="3867150" cy="3123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6821" y="661910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Figure  S1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Screen Shot 2012-09-16 at 7.11.1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54" y="241153"/>
            <a:ext cx="3124745" cy="30059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37007" y="614606"/>
            <a:ext cx="92077" cy="814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 b="1"/>
          </a:p>
        </p:txBody>
      </p:sp>
      <p:sp>
        <p:nvSpPr>
          <p:cNvPr id="7" name="矩形 6"/>
          <p:cNvSpPr/>
          <p:nvPr/>
        </p:nvSpPr>
        <p:spPr>
          <a:xfrm>
            <a:off x="2237007" y="811851"/>
            <a:ext cx="92077" cy="1061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  <p:sp>
        <p:nvSpPr>
          <p:cNvPr id="8" name="文本框 7"/>
          <p:cNvSpPr txBox="1"/>
          <p:nvPr/>
        </p:nvSpPr>
        <p:spPr>
          <a:xfrm>
            <a:off x="2442632" y="501779"/>
            <a:ext cx="1134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/>
              <a:t>WT MEF </a:t>
            </a:r>
            <a:endParaRPr kumimoji="1" lang="zh-CN" altLang="en-US" sz="12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2451271" y="740883"/>
            <a:ext cx="1210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 smtClean="0"/>
              <a:t>AMPK-null MEF  </a:t>
            </a:r>
            <a:endParaRPr kumimoji="1" lang="zh-CN" altLang="en-US" sz="1200" dirty="0"/>
          </a:p>
        </p:txBody>
      </p:sp>
      <p:sp>
        <p:nvSpPr>
          <p:cNvPr id="10" name="文本框 3"/>
          <p:cNvSpPr txBox="1"/>
          <p:nvPr/>
        </p:nvSpPr>
        <p:spPr>
          <a:xfrm>
            <a:off x="423331" y="73194"/>
            <a:ext cx="33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Arial" pitchFamily="34" charset="0"/>
                <a:cs typeface="Arial" pitchFamily="34" charset="0"/>
              </a:rPr>
              <a:t>a</a:t>
            </a:r>
            <a:endParaRPr kumimoji="1"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4555157" y="43418"/>
            <a:ext cx="33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14431" y="525978"/>
            <a:ext cx="609600" cy="497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Screen Shot 2013-01-03 at 11.47.14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89" y="3588195"/>
            <a:ext cx="3494611" cy="272824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388435" y="6241862"/>
            <a:ext cx="359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2                  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                           +</a:t>
            </a:r>
            <a:endParaRPr lang="en-US" sz="1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3331" y="32700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65254" y="328911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 rot="16200000">
            <a:off x="4157532" y="4450788"/>
            <a:ext cx="22573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kumimoji="0" lang="en-US" altLang="zh-CN" sz="1200" dirty="0"/>
              <a:t>Mean fluorescence intensity</a:t>
            </a:r>
          </a:p>
        </p:txBody>
      </p:sp>
      <p:pic>
        <p:nvPicPr>
          <p:cNvPr id="28" name="Picture 27" descr="Screen Shot 2013-01-03 at 11.09.26 PM.png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96" r="2709"/>
          <a:stretch/>
        </p:blipFill>
        <p:spPr>
          <a:xfrm>
            <a:off x="728131" y="5142837"/>
            <a:ext cx="3062306" cy="571421"/>
          </a:xfrm>
          <a:prstGeom prst="rect">
            <a:avLst/>
          </a:prstGeom>
        </p:spPr>
      </p:pic>
      <p:pic>
        <p:nvPicPr>
          <p:cNvPr id="29" name="Picture 28" descr="Screen Shot 2013-01-03 at 11.16.36 PM.png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5" r="2694"/>
          <a:stretch/>
        </p:blipFill>
        <p:spPr>
          <a:xfrm>
            <a:off x="740111" y="6209124"/>
            <a:ext cx="3062305" cy="49647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622646" y="3639394"/>
            <a:ext cx="14899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MEF AMPK</a:t>
            </a:r>
            <a:r>
              <a:rPr lang="en-US" sz="1200" baseline="30000" dirty="0" smtClean="0">
                <a:latin typeface="Arial" pitchFamily="34" charset="0"/>
                <a:cs typeface="Arial" pitchFamily="34" charset="0"/>
              </a:rPr>
              <a:t>-/-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376305" y="3971135"/>
            <a:ext cx="136799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14372" y="5235837"/>
            <a:ext cx="599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LKB1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04347" y="5783281"/>
            <a:ext cx="778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p38α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88678" y="6226889"/>
            <a:ext cx="778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GAPDH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0059" y="3639394"/>
            <a:ext cx="820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MEF WT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824381" y="3971134"/>
            <a:ext cx="147599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986578" y="4623915"/>
            <a:ext cx="1042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AMPKα</a:t>
            </a:r>
            <a:endParaRPr lang="en-US" sz="1400" dirty="0"/>
          </a:p>
        </p:txBody>
      </p:sp>
      <p:pic>
        <p:nvPicPr>
          <p:cNvPr id="39" name="Picture 38" descr="Screen Shot 2013-01-05 at 12.04.16 AM.png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65" t="9284" r="6195" b="17441"/>
          <a:stretch/>
        </p:blipFill>
        <p:spPr>
          <a:xfrm flipH="1">
            <a:off x="740968" y="5752437"/>
            <a:ext cx="3059998" cy="408471"/>
          </a:xfrm>
          <a:prstGeom prst="rect">
            <a:avLst/>
          </a:prstGeom>
        </p:spPr>
      </p:pic>
      <p:sp>
        <p:nvSpPr>
          <p:cNvPr id="40" name="文本框 18"/>
          <p:cNvSpPr txBox="1">
            <a:spLocks noChangeArrowheads="1"/>
          </p:cNvSpPr>
          <p:nvPr/>
        </p:nvSpPr>
        <p:spPr bwMode="auto">
          <a:xfrm>
            <a:off x="808390" y="4040552"/>
            <a:ext cx="3741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400">
                <a:solidFill>
                  <a:srgbClr val="000066"/>
                </a:solidFill>
                <a:latin typeface="Arial" charset="0"/>
              </a:defRPr>
            </a:lvl1pPr>
            <a:lvl2pPr marL="742950" indent="-285750" eaLnBrk="0" hangingPunct="0">
              <a:defRPr sz="3400">
                <a:solidFill>
                  <a:srgbClr val="000066"/>
                </a:solidFill>
                <a:latin typeface="Arial" charset="0"/>
              </a:defRPr>
            </a:lvl2pPr>
            <a:lvl3pPr marL="1143000" indent="-228600" eaLnBrk="0" hangingPunct="0">
              <a:defRPr sz="3400">
                <a:solidFill>
                  <a:srgbClr val="000066"/>
                </a:solidFill>
                <a:latin typeface="Arial" charset="0"/>
              </a:defRPr>
            </a:lvl3pPr>
            <a:lvl4pPr marL="1600200" indent="-228600" eaLnBrk="0" hangingPunct="0">
              <a:defRPr sz="3400">
                <a:solidFill>
                  <a:srgbClr val="000066"/>
                </a:solidFill>
                <a:latin typeface="Arial" charset="0"/>
              </a:defRPr>
            </a:lvl4pPr>
            <a:lvl5pPr marL="2057400" indent="-228600" eaLnBrk="0" hangingPunct="0">
              <a:defRPr sz="3400">
                <a:solidFill>
                  <a:srgbClr val="000066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66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66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66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66"/>
                </a:solidFill>
                <a:latin typeface="Arial" charset="0"/>
              </a:defRPr>
            </a:lvl9pPr>
          </a:lstStyle>
          <a:p>
            <a:pPr eaLnBrk="1" hangingPunct="1"/>
            <a:r>
              <a:rPr kumimoji="1" lang="en-US" altLang="zh-CN" sz="1200" dirty="0">
                <a:solidFill>
                  <a:schemeClr val="tx1"/>
                </a:solidFill>
                <a:ea typeface="宋体" charset="-122"/>
              </a:rPr>
              <a:t> </a:t>
            </a:r>
            <a:r>
              <a:rPr kumimoji="1" lang="en-US" altLang="zh-CN" sz="1200" dirty="0" smtClean="0">
                <a:solidFill>
                  <a:schemeClr val="tx1"/>
                </a:solidFill>
                <a:ea typeface="宋体" charset="-122"/>
              </a:rPr>
              <a:t>Mock    Ctrl    </a:t>
            </a:r>
            <a:r>
              <a:rPr kumimoji="1" lang="en-US" altLang="zh-CN" sz="1200" dirty="0">
                <a:solidFill>
                  <a:schemeClr val="tx1"/>
                </a:solidFill>
                <a:ea typeface="宋体" charset="-122"/>
              </a:rPr>
              <a:t>LKB1 </a:t>
            </a:r>
            <a:r>
              <a:rPr kumimoji="1" lang="en-US" altLang="zh-CN" sz="1200" dirty="0" smtClean="0">
                <a:solidFill>
                  <a:schemeClr val="tx1"/>
                </a:solidFill>
                <a:ea typeface="宋体" charset="-122"/>
              </a:rPr>
              <a:t>  Mock    </a:t>
            </a:r>
            <a:r>
              <a:rPr kumimoji="1" lang="en-US" altLang="zh-CN" sz="1200" dirty="0">
                <a:solidFill>
                  <a:schemeClr val="tx1"/>
                </a:solidFill>
                <a:ea typeface="宋体" charset="-122"/>
              </a:rPr>
              <a:t>Ctrl    </a:t>
            </a:r>
            <a:r>
              <a:rPr kumimoji="1" lang="en-US" altLang="zh-CN" sz="1200" dirty="0" smtClean="0">
                <a:solidFill>
                  <a:schemeClr val="tx1"/>
                </a:solidFill>
                <a:ea typeface="宋体" charset="-122"/>
              </a:rPr>
              <a:t>LKB1       </a:t>
            </a:r>
            <a:r>
              <a:rPr kumimoji="1" lang="en-US" altLang="zh-CN" sz="1200" dirty="0" err="1" smtClean="0">
                <a:solidFill>
                  <a:schemeClr val="tx1"/>
                </a:solidFill>
                <a:ea typeface="宋体" charset="-122"/>
              </a:rPr>
              <a:t>siRNA</a:t>
            </a:r>
            <a:endParaRPr kumimoji="1" lang="zh-CN" altLang="en-US" sz="1200" dirty="0">
              <a:solidFill>
                <a:schemeClr val="tx1"/>
              </a:solidFill>
              <a:ea typeface="宋体" charset="-122"/>
            </a:endParaRPr>
          </a:p>
        </p:txBody>
      </p:sp>
      <p:cxnSp>
        <p:nvCxnSpPr>
          <p:cNvPr id="41" name="直线箭头连接符 24"/>
          <p:cNvCxnSpPr>
            <a:cxnSpLocks noChangeShapeType="1"/>
          </p:cNvCxnSpPr>
          <p:nvPr/>
        </p:nvCxnSpPr>
        <p:spPr bwMode="auto">
          <a:xfrm flipH="1">
            <a:off x="3828499" y="4779012"/>
            <a:ext cx="220541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cxnSp>
        <p:nvCxnSpPr>
          <p:cNvPr id="42" name="直线箭头连接符 27"/>
          <p:cNvCxnSpPr>
            <a:cxnSpLocks noChangeShapeType="1"/>
          </p:cNvCxnSpPr>
          <p:nvPr/>
        </p:nvCxnSpPr>
        <p:spPr bwMode="auto">
          <a:xfrm flipH="1">
            <a:off x="3836192" y="5923825"/>
            <a:ext cx="219258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cxnSp>
        <p:nvCxnSpPr>
          <p:cNvPr id="43" name="直线箭头连接符 56"/>
          <p:cNvCxnSpPr>
            <a:cxnSpLocks noChangeShapeType="1"/>
          </p:cNvCxnSpPr>
          <p:nvPr/>
        </p:nvCxnSpPr>
        <p:spPr bwMode="auto">
          <a:xfrm flipH="1">
            <a:off x="3832345" y="6362037"/>
            <a:ext cx="220541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cxnSp>
        <p:nvCxnSpPr>
          <p:cNvPr id="44" name="直线箭头连接符 56"/>
          <p:cNvCxnSpPr>
            <a:cxnSpLocks noChangeShapeType="1"/>
          </p:cNvCxnSpPr>
          <p:nvPr/>
        </p:nvCxnSpPr>
        <p:spPr bwMode="auto">
          <a:xfrm flipH="1">
            <a:off x="3831881" y="5382501"/>
            <a:ext cx="220541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/>
        </p:spPr>
      </p:cxnSp>
      <p:grpSp>
        <p:nvGrpSpPr>
          <p:cNvPr id="46" name="Group 45"/>
          <p:cNvGrpSpPr/>
          <p:nvPr/>
        </p:nvGrpSpPr>
        <p:grpSpPr>
          <a:xfrm>
            <a:off x="5479976" y="488326"/>
            <a:ext cx="1305605" cy="468971"/>
            <a:chOff x="5323795" y="1588429"/>
            <a:chExt cx="1305605" cy="468971"/>
          </a:xfrm>
        </p:grpSpPr>
        <p:sp>
          <p:nvSpPr>
            <p:cNvPr id="47" name="矩形 5"/>
            <p:cNvSpPr/>
            <p:nvPr/>
          </p:nvSpPr>
          <p:spPr>
            <a:xfrm>
              <a:off x="5326764" y="1865428"/>
              <a:ext cx="92077" cy="106947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  <p:sp>
          <p:nvSpPr>
            <p:cNvPr id="48" name="矩形 6"/>
            <p:cNvSpPr/>
            <p:nvPr/>
          </p:nvSpPr>
          <p:spPr>
            <a:xfrm>
              <a:off x="5323795" y="1679097"/>
              <a:ext cx="111611" cy="11874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200"/>
            </a:p>
          </p:txBody>
        </p:sp>
        <p:sp>
          <p:nvSpPr>
            <p:cNvPr id="49" name="文本框 7"/>
            <p:cNvSpPr txBox="1"/>
            <p:nvPr/>
          </p:nvSpPr>
          <p:spPr>
            <a:xfrm>
              <a:off x="5435406" y="1588429"/>
              <a:ext cx="11343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dirty="0" smtClean="0"/>
                <a:t>WT MEF </a:t>
              </a:r>
              <a:endParaRPr kumimoji="1" lang="zh-CN" altLang="en-US" sz="1200" dirty="0"/>
            </a:p>
          </p:txBody>
        </p:sp>
        <p:sp>
          <p:nvSpPr>
            <p:cNvPr id="50" name="文本框 8"/>
            <p:cNvSpPr txBox="1"/>
            <p:nvPr/>
          </p:nvSpPr>
          <p:spPr>
            <a:xfrm>
              <a:off x="5418841" y="1780401"/>
              <a:ext cx="12105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dirty="0" smtClean="0"/>
                <a:t>AMPK-null MEF  </a:t>
              </a:r>
              <a:endParaRPr kumimoji="1" lang="zh-CN" altLang="en-US" sz="12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66" y="4424177"/>
            <a:ext cx="3063240" cy="68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7961268" y="3429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7900348" y="3657038"/>
            <a:ext cx="6724" cy="75975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904954" y="3658476"/>
            <a:ext cx="41148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8312150" y="3663762"/>
            <a:ext cx="0" cy="18153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23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38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Zhi-Xiang Xu</dc:creator>
  <cp:lastModifiedBy>Zhi-Xiang Xu</cp:lastModifiedBy>
  <cp:revision>24</cp:revision>
  <cp:lastPrinted>2013-10-17T20:39:48Z</cp:lastPrinted>
  <dcterms:created xsi:type="dcterms:W3CDTF">2013-10-10T20:25:08Z</dcterms:created>
  <dcterms:modified xsi:type="dcterms:W3CDTF">2014-06-08T23:54:51Z</dcterms:modified>
</cp:coreProperties>
</file>