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50" d="100"/>
          <a:sy n="50" d="100"/>
        </p:scale>
        <p:origin x="2232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9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3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8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1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6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08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1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4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3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AAC6F-A0CB-44DC-85A5-52482D1D642A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22E63-D80A-4E24-966D-A2B251C15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9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14300" y="152400"/>
            <a:ext cx="1781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itchFamily="18" charset="0"/>
              </a:rPr>
              <a:t>Supplementary </a:t>
            </a:r>
            <a:r>
              <a:rPr lang="en-US" sz="1200" b="1" dirty="0">
                <a:latin typeface="Times New Roman" panose="02020603050405020304" pitchFamily="18" charset="0"/>
                <a:cs typeface="Times New Roman" pitchFamily="18" charset="0"/>
              </a:rPr>
              <a:t>F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itchFamily="18" charset="0"/>
              </a:rPr>
              <a:t>igure 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5726" y="527788"/>
            <a:ext cx="4210430" cy="2825012"/>
            <a:chOff x="85726" y="351004"/>
            <a:chExt cx="4210430" cy="28250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" y="384048"/>
              <a:ext cx="4181856" cy="2791968"/>
            </a:xfrm>
            <a:prstGeom prst="rect">
              <a:avLst/>
            </a:prstGeom>
          </p:spPr>
        </p:pic>
        <p:sp>
          <p:nvSpPr>
            <p:cNvPr id="4" name="TextBox 32"/>
            <p:cNvSpPr txBox="1">
              <a:spLocks noChangeArrowheads="1"/>
            </p:cNvSpPr>
            <p:nvPr/>
          </p:nvSpPr>
          <p:spPr bwMode="auto">
            <a:xfrm>
              <a:off x="85726" y="351004"/>
              <a:ext cx="29527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5" name="TextBox 34"/>
            <p:cNvSpPr txBox="1">
              <a:spLocks noChangeArrowheads="1"/>
            </p:cNvSpPr>
            <p:nvPr/>
          </p:nvSpPr>
          <p:spPr bwMode="auto">
            <a:xfrm>
              <a:off x="85726" y="1704201"/>
              <a:ext cx="28725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9002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Mehta, Pooja Chetan</dc:creator>
  <cp:lastModifiedBy>Pooja Mehta</cp:lastModifiedBy>
  <cp:revision>68</cp:revision>
  <cp:lastPrinted>2014-08-26T21:23:05Z</cp:lastPrinted>
  <dcterms:created xsi:type="dcterms:W3CDTF">2014-08-19T16:15:37Z</dcterms:created>
  <dcterms:modified xsi:type="dcterms:W3CDTF">2014-08-28T19:42:01Z</dcterms:modified>
</cp:coreProperties>
</file>