
<file path=[Content_Types].xml><?xml version="1.0" encoding="utf-8"?>
<Types xmlns="http://schemas.openxmlformats.org/package/2006/content-types">
  <Default Extension="bin" ContentType="application/vnd.openxmlformats-officedocument.oleObject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wmf" ContentType="image/x-wmf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1320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673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8432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50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32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312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5814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212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769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6822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1097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09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7FDE6-4241-408B-992D-9EBF3DF94491}" type="datetimeFigureOut">
              <a:rPr lang="it-IT" smtClean="0"/>
              <a:pPr/>
              <a:t>11/03/2015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B7B08-3C86-441F-8806-F29404A3F7ED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133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420296" y="1049338"/>
            <a:ext cx="4303409" cy="3268552"/>
            <a:chOff x="2458368" y="1049338"/>
            <a:chExt cx="4303409" cy="3268552"/>
          </a:xfrm>
        </p:grpSpPr>
        <p:sp>
          <p:nvSpPr>
            <p:cNvPr id="20" name="TextBox 19"/>
            <p:cNvSpPr txBox="1"/>
            <p:nvPr/>
          </p:nvSpPr>
          <p:spPr>
            <a:xfrm>
              <a:off x="3727156" y="3662463"/>
              <a:ext cx="13864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Surface Area (</a:t>
              </a:r>
              <a:r>
                <a:rPr lang="it-IT" sz="1200" dirty="0" smtClean="0">
                  <a:latin typeface="Symbol" panose="05050102010706020507" pitchFamily="18" charset="2"/>
                </a:rPr>
                <a:t>m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it-IT" sz="12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12492" y="1138854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789436" y="1543034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89436" y="1954486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89436" y="2365392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89436" y="2777337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66380" y="3179918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6454136"/>
                </p:ext>
              </p:extLst>
            </p:nvPr>
          </p:nvGraphicFramePr>
          <p:xfrm>
            <a:off x="2559050" y="1049338"/>
            <a:ext cx="3316288" cy="2754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5" name="Graph" r:id="rId3" imgW="3316320" imgH="2754720" progId="Origin50.Graph">
                    <p:embed/>
                  </p:oleObj>
                </mc:Choice>
                <mc:Fallback>
                  <p:oleObj name="Graph" r:id="rId3" imgW="3316320" imgH="2754720" progId="Origin50.Graph">
                    <p:embed/>
                    <p:pic>
                      <p:nvPicPr>
                        <p:cNvPr id="0" name="Picture 8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9050" y="1049338"/>
                          <a:ext cx="3316288" cy="27543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" name="TextBox 42"/>
            <p:cNvSpPr txBox="1"/>
            <p:nvPr/>
          </p:nvSpPr>
          <p:spPr>
            <a:xfrm>
              <a:off x="3294906" y="3385464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675463" y="3385464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174645" y="3385464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000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71983" y="3385464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171116" y="3385464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4000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16200000">
              <a:off x="1646928" y="2178436"/>
              <a:ext cx="18998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Cumulative Probability (</a:t>
              </a:r>
              <a:r>
                <a:rPr lang="it-IT" sz="1200" dirty="0">
                  <a:latin typeface="Symbol" panose="05050102010706020507" pitchFamily="18" charset="2"/>
                </a:rPr>
                <a:t>%</a:t>
              </a:r>
              <a:r>
                <a:rPr lang="it-IT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it-IT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725475" y="2781662"/>
              <a:ext cx="1002197" cy="398621"/>
              <a:chOff x="6084168" y="1408964"/>
              <a:chExt cx="1002197" cy="398621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6084168" y="1408964"/>
                <a:ext cx="89159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CX3CR1</a:t>
                </a:r>
                <a:r>
                  <a:rPr lang="it-IT" sz="10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+/GFP</a:t>
                </a:r>
                <a:endParaRPr lang="it-IT" sz="1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084168" y="1561364"/>
                <a:ext cx="100219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CX3CR1</a:t>
                </a:r>
                <a:r>
                  <a:rPr lang="it-IT" sz="10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GFP/GFP</a:t>
                </a:r>
                <a:endParaRPr lang="it-IT" sz="10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aphicFrame>
          <p:nvGraphicFramePr>
            <p:cNvPr id="53" name="Objec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4311548"/>
                </p:ext>
              </p:extLst>
            </p:nvPr>
          </p:nvGraphicFramePr>
          <p:xfrm>
            <a:off x="3127990" y="1819165"/>
            <a:ext cx="3633787" cy="2498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" name="Graph" r:id="rId5" imgW="3633120" imgH="2498400" progId="Origin50.Graph">
                    <p:embed/>
                  </p:oleObj>
                </mc:Choice>
                <mc:Fallback>
                  <p:oleObj name="Graph" r:id="rId5" imgW="3633120" imgH="2498400" progId="Origin50.Graph">
                    <p:embed/>
                    <p:pic>
                      <p:nvPicPr>
                        <p:cNvPr id="0" name="Picture 8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7990" y="1819165"/>
                          <a:ext cx="3633787" cy="2498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7" name="TextBox 56"/>
          <p:cNvSpPr txBox="1"/>
          <p:nvPr/>
        </p:nvSpPr>
        <p:spPr>
          <a:xfrm>
            <a:off x="647564" y="479715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Cumulative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surface area of morphologically analyzed microglial cells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CA1 stratum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radiatum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P8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Cx3cr1</a:t>
            </a:r>
            <a:r>
              <a:rPr lang="en-US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GFP/+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(purple line, n = 68)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Cx3cr1</a:t>
            </a:r>
            <a:r>
              <a:rPr lang="en-US" sz="12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GFP/KO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orange line, n =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mice (p = 0.087, Kolmogorov-Smirnov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test).</a:t>
            </a:r>
            <a:endParaRPr lang="it-IT" sz="1200" strike="sngStrik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73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01DA381CDEBC44A43FD1EA39CD529A" ma:contentTypeVersion="7" ma:contentTypeDescription="Create a new document." ma:contentTypeScope="" ma:versionID="810b3f26048e4a87389945157ea0e72d">
  <xsd:schema xmlns:xsd="http://www.w3.org/2001/XMLSchema" xmlns:p="http://schemas.microsoft.com/office/2006/metadata/properties" xmlns:ns2="3998502f-f40c-4b7f-935a-9b232a321072" targetNamespace="http://schemas.microsoft.com/office/2006/metadata/properties" ma:root="true" ma:fieldsID="d2da522b91789f75ab4807fdb0d46912" ns2:_="">
    <xsd:import namespace="3998502f-f40c-4b7f-935a-9b232a32107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998502f-f40c-4b7f-935a-9b232a32107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Type xmlns="3998502f-f40c-4b7f-935a-9b232a321072">Presentation</DocumentType>
    <TitleName xmlns="3998502f-f40c-4b7f-935a-9b232a321072">Presentation 1.PPTX</TitleName>
    <Checked_x0020_Out_x0020_To xmlns="3998502f-f40c-4b7f-935a-9b232a321072">
      <UserInfo>
        <DisplayName/>
        <AccountId xsi:nil="true"/>
        <AccountType/>
      </UserInfo>
    </Checked_x0020_Out_x0020_To>
    <IsDeleted xmlns="3998502f-f40c-4b7f-935a-9b232a321072">false</IsDeleted>
    <DocumentId xmlns="3998502f-f40c-4b7f-935a-9b232a321072">Presentation 1.PPTX</DocumentId>
    <FileFormat xmlns="3998502f-f40c-4b7f-935a-9b232a321072">PPTX</FileFormat>
    <StageName xmlns="3998502f-f40c-4b7f-935a-9b232a321072" xsi:nil="true"/>
  </documentManagement>
</p:properties>
</file>

<file path=customXml/itemProps1.xml><?xml version="1.0" encoding="utf-8"?>
<ds:datastoreItem xmlns:ds="http://schemas.openxmlformats.org/officeDocument/2006/customXml" ds:itemID="{845D69BF-DEA1-43AA-8718-3178CC2C7F15}"/>
</file>

<file path=customXml/itemProps2.xml><?xml version="1.0" encoding="utf-8"?>
<ds:datastoreItem xmlns:ds="http://schemas.openxmlformats.org/officeDocument/2006/customXml" ds:itemID="{7F5285A8-7868-4298-A514-EB7F8AB4255F}"/>
</file>

<file path=customXml/itemProps3.xml><?xml version="1.0" encoding="utf-8"?>
<ds:datastoreItem xmlns:ds="http://schemas.openxmlformats.org/officeDocument/2006/customXml" ds:itemID="{936C220C-14C6-4CE5-BFB4-4DC9AD73FEE7}"/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72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Origin Graph</vt:lpstr>
      <vt:lpstr>Graph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Francesca Pagani</dc:creator>
  <cp:lastModifiedBy>Francesca Pagani</cp:lastModifiedBy>
  <cp:revision>45</cp:revision>
  <dcterms:created xsi:type="dcterms:W3CDTF">2014-09-23T20:06:38Z</dcterms:created>
  <dcterms:modified xsi:type="dcterms:W3CDTF">2015-03-11T12:27:33Z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0x0101008F01DA381CDEBC44A43FD1EA39CD529A</vt:lpwstr>
  </property>
</Properties>
</file>