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xlsx" ContentType="application/vnd.openxmlformats-officedocument.spreadsheetml.sheet"/>
  <Override PartName="/ppt/charts/chart1.xml" ContentType="application/vnd.openxmlformats-officedocument.drawingml.char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80340" autoAdjust="0"/>
  </p:normalViewPr>
  <p:slideViewPr>
    <p:cSldViewPr>
      <p:cViewPr varScale="1">
        <p:scale>
          <a:sx n="92" d="100"/>
          <a:sy n="92" d="100"/>
        </p:scale>
        <p:origin x="-125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package" Target="../embeddings/Microsoft_Excel_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2"/>
  <c:clrMapOvr bg1="lt1" tx1="dk1" bg2="lt2" tx2="dk2" accent1="accent1" accent2="accent2" accent3="accent3" accent4="accent4" accent5="accent5" accent6="accent6" hlink="hlink" folHlink="folHlink"/>
  <c:chart>
    <c:plotArea>
      <c:layout>
        <c:manualLayout>
          <c:layoutTarget val="inner"/>
          <c:xMode val="edge"/>
          <c:yMode val="edge"/>
          <c:x val="0.18020157480315"/>
          <c:y val="0.0712417979002625"/>
          <c:w val="0.769122440944882"/>
          <c:h val="0.722543353955755"/>
        </c:manualLayout>
      </c:layout>
      <c:barChart>
        <c:barDir val="col"/>
        <c:grouping val="clustered"/>
        <c:ser>
          <c:idx val="1"/>
          <c:order val="0"/>
          <c:cat>
            <c:numRef>
              <c:f>Sheet1!$B$4:$B$10</c:f>
              <c:numCache>
                <c:formatCode>General</c:formatCode>
                <c:ptCount val="7"/>
                <c:pt idx="0">
                  <c:v>4.044999999999999</c:v>
                </c:pt>
                <c:pt idx="1">
                  <c:v>4.285</c:v>
                </c:pt>
                <c:pt idx="2">
                  <c:v>4.452</c:v>
                </c:pt>
                <c:pt idx="3">
                  <c:v>4.617999999999999</c:v>
                </c:pt>
                <c:pt idx="4">
                  <c:v>4.798</c:v>
                </c:pt>
                <c:pt idx="5">
                  <c:v>5.05</c:v>
                </c:pt>
                <c:pt idx="6">
                  <c:v>5.486</c:v>
                </c:pt>
              </c:numCache>
            </c:numRef>
          </c:cat>
          <c:val>
            <c:numRef>
              <c:f>Sheet1!$F$4:$F$10</c:f>
              <c:numCache>
                <c:formatCode>General</c:formatCode>
                <c:ptCount val="7"/>
                <c:pt idx="0">
                  <c:v>0.0123</c:v>
                </c:pt>
                <c:pt idx="1">
                  <c:v>0.0226</c:v>
                </c:pt>
                <c:pt idx="2">
                  <c:v>0.0391</c:v>
                </c:pt>
                <c:pt idx="3">
                  <c:v>0.0509</c:v>
                </c:pt>
                <c:pt idx="4">
                  <c:v>0.0577</c:v>
                </c:pt>
                <c:pt idx="5">
                  <c:v>0.0505</c:v>
                </c:pt>
                <c:pt idx="6">
                  <c:v>0.0156</c:v>
                </c:pt>
              </c:numCache>
            </c:numRef>
          </c:val>
        </c:ser>
        <c:dLbls/>
        <c:axId val="562303384"/>
        <c:axId val="476683336"/>
      </c:barChart>
      <c:catAx>
        <c:axId val="56230338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800" b="0"/>
                </a:pPr>
                <a:r>
                  <a:rPr lang="en-US" altLang="zh-CN" sz="1800" b="0" dirty="0" smtClean="0"/>
                  <a:t>Fraction</a:t>
                </a:r>
                <a:r>
                  <a:rPr lang="en-US" altLang="zh-CN" sz="1800" b="0" baseline="0" dirty="0" smtClean="0"/>
                  <a:t> pH</a:t>
                </a:r>
                <a:endParaRPr lang="zh-CN" altLang="en-US" sz="1800" b="0" dirty="0"/>
              </a:p>
            </c:rich>
          </c:tx>
          <c:layout/>
        </c:title>
        <c:numFmt formatCode="General" sourceLinked="1"/>
        <c:majorTickMark val="in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476683336"/>
        <c:crosses val="autoZero"/>
        <c:auto val="1"/>
        <c:lblAlgn val="ctr"/>
        <c:lblOffset val="100"/>
      </c:catAx>
      <c:valAx>
        <c:axId val="476683336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 sz="1800" b="0"/>
                </a:pPr>
                <a:r>
                  <a:rPr lang="en-US" altLang="zh-CN" sz="1800" b="0" dirty="0" smtClean="0"/>
                  <a:t>Specific</a:t>
                </a:r>
                <a:r>
                  <a:rPr lang="en-US" altLang="zh-CN" sz="1800" b="0" baseline="0" dirty="0" smtClean="0"/>
                  <a:t> Activity </a:t>
                </a:r>
                <a:r>
                  <a:rPr lang="en-US" altLang="zh-CN" sz="1800" b="0" dirty="0" smtClean="0"/>
                  <a:t>(ng Pox/mg protein)</a:t>
                </a:r>
                <a:endParaRPr lang="zh-CN" altLang="en-US" sz="1800" b="0" dirty="0"/>
              </a:p>
            </c:rich>
          </c:tx>
          <c:layout>
            <c:manualLayout>
              <c:xMode val="edge"/>
              <c:yMode val="edge"/>
              <c:x val="0.0233749343832021"/>
              <c:y val="0.0444056675119"/>
            </c:manualLayout>
          </c:layout>
        </c:title>
        <c:numFmt formatCode="General" sourceLinked="1"/>
        <c:majorTickMark val="in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562303384"/>
        <c:crosses val="autoZero"/>
        <c:crossBetween val="between"/>
      </c:valAx>
      <c:spPr>
        <a:ln>
          <a:noFill/>
        </a:ln>
      </c:spPr>
    </c:plotArea>
    <c:plotVisOnly val="1"/>
    <c:dispBlanksAs val="gap"/>
  </c:chart>
  <c:externalData r:id="rId2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8B52B1-A143-4468-8358-9B08AADA0F47}" type="datetimeFigureOut">
              <a:rPr lang="en-US" smtClean="0"/>
              <a:pPr/>
              <a:t>8/8/14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B07BD5-739C-468B-A1AA-05707FA5D7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666649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E7F80-C3CC-4840-9DEF-B9E42C1BA13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764439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FCFF3-4594-44D8-BED1-22504D216996}" type="datetimeFigureOut">
              <a:rPr lang="en-US" smtClean="0"/>
              <a:pPr/>
              <a:t>8/8/14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12F61-25C9-4527-90F0-B5C89C84DB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07124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FCFF3-4594-44D8-BED1-22504D216996}" type="datetimeFigureOut">
              <a:rPr lang="en-US" smtClean="0"/>
              <a:pPr/>
              <a:t>8/8/14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12F61-25C9-4527-90F0-B5C89C84DB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47568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FCFF3-4594-44D8-BED1-22504D216996}" type="datetimeFigureOut">
              <a:rPr lang="en-US" smtClean="0"/>
              <a:pPr/>
              <a:t>8/8/14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12F61-25C9-4527-90F0-B5C89C84DB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8337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FCFF3-4594-44D8-BED1-22504D216996}" type="datetimeFigureOut">
              <a:rPr lang="en-US" smtClean="0"/>
              <a:pPr/>
              <a:t>8/8/14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12F61-25C9-4527-90F0-B5C89C84DB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10860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FCFF3-4594-44D8-BED1-22504D216996}" type="datetimeFigureOut">
              <a:rPr lang="en-US" smtClean="0"/>
              <a:pPr/>
              <a:t>8/8/14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12F61-25C9-4527-90F0-B5C89C84DB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980711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FCFF3-4594-44D8-BED1-22504D216996}" type="datetimeFigureOut">
              <a:rPr lang="en-US" smtClean="0"/>
              <a:pPr/>
              <a:t>8/8/14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12F61-25C9-4527-90F0-B5C89C84DB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56586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FCFF3-4594-44D8-BED1-22504D216996}" type="datetimeFigureOut">
              <a:rPr lang="en-US" smtClean="0"/>
              <a:pPr/>
              <a:t>8/8/14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12F61-25C9-4527-90F0-B5C89C84DB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33724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FCFF3-4594-44D8-BED1-22504D216996}" type="datetimeFigureOut">
              <a:rPr lang="en-US" smtClean="0"/>
              <a:pPr/>
              <a:t>8/8/14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12F61-25C9-4527-90F0-B5C89C84DB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52483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FCFF3-4594-44D8-BED1-22504D216996}" type="datetimeFigureOut">
              <a:rPr lang="en-US" smtClean="0"/>
              <a:pPr/>
              <a:t>8/8/14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12F61-25C9-4527-90F0-B5C89C84DB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87580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FCFF3-4594-44D8-BED1-22504D216996}" type="datetimeFigureOut">
              <a:rPr lang="en-US" smtClean="0"/>
              <a:pPr/>
              <a:t>8/8/14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12F61-25C9-4527-90F0-B5C89C84DB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76911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FCFF3-4594-44D8-BED1-22504D216996}" type="datetimeFigureOut">
              <a:rPr lang="en-US" smtClean="0"/>
              <a:pPr/>
              <a:t>8/8/14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12F61-25C9-4527-90F0-B5C89C84DB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063661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CFCFF3-4594-44D8-BED1-22504D216996}" type="datetimeFigureOut">
              <a:rPr lang="en-US" smtClean="0"/>
              <a:pPr/>
              <a:t>8/8/14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F12F61-25C9-4527-90F0-B5C89C84DB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02442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图表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59119881"/>
              </p:ext>
            </p:extLst>
          </p:nvPr>
        </p:nvGraphicFramePr>
        <p:xfrm>
          <a:off x="932542" y="1600200"/>
          <a:ext cx="7620000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2" name="Straight Arrow Connector 1"/>
          <p:cNvCxnSpPr/>
          <p:nvPr/>
        </p:nvCxnSpPr>
        <p:spPr>
          <a:xfrm>
            <a:off x="5257800" y="2590800"/>
            <a:ext cx="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4833645" y="2145268"/>
            <a:ext cx="848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pH 4.6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132913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</Words>
  <Application>Microsoft Macintosh PowerPoint</Application>
  <PresentationFormat>On-screen Show (4:3)</PresentationFormat>
  <Paragraphs>4</Paragraphs>
  <Slides>1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mick</dc:creator>
  <cp:lastModifiedBy>Michael Held</cp:lastModifiedBy>
  <cp:revision>1</cp:revision>
  <dcterms:created xsi:type="dcterms:W3CDTF">2014-08-08T20:01:07Z</dcterms:created>
  <dcterms:modified xsi:type="dcterms:W3CDTF">2014-08-08T20:01:22Z</dcterms:modified>
</cp:coreProperties>
</file>