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78072" autoAdjust="0"/>
  </p:normalViewPr>
  <p:slideViewPr>
    <p:cSldViewPr>
      <p:cViewPr varScale="1">
        <p:scale>
          <a:sx n="89" d="100"/>
          <a:sy n="89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0EA21-59E8-400B-9371-049595EEEF5E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27574-72F3-4717-96CC-B00E49F9BF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42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5713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E7F80-C3CC-4840-9DEF-B9E42C1BA13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3152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9475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863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04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8313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650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3857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917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083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384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2371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7124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8C507-E5DC-4456-AC78-24823EC46A41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E7707-6E9A-4957-8054-134060445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8690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4395" b="45110"/>
          <a:stretch/>
        </p:blipFill>
        <p:spPr>
          <a:xfrm>
            <a:off x="1" y="457200"/>
            <a:ext cx="8598090" cy="12954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" r="61543" b="70715"/>
          <a:stretch/>
        </p:blipFill>
        <p:spPr bwMode="auto">
          <a:xfrm>
            <a:off x="36095" y="2059823"/>
            <a:ext cx="8561995" cy="184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r="61157" b="76454"/>
          <a:stretch/>
        </p:blipFill>
        <p:spPr bwMode="auto">
          <a:xfrm>
            <a:off x="36096" y="4114800"/>
            <a:ext cx="8561994" cy="14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096" y="685800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096" y="2209800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096" y="4267200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0355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Macintosh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mick</dc:creator>
  <cp:lastModifiedBy>Michael Held</cp:lastModifiedBy>
  <cp:revision>1</cp:revision>
  <dcterms:created xsi:type="dcterms:W3CDTF">2014-08-08T20:01:28Z</dcterms:created>
  <dcterms:modified xsi:type="dcterms:W3CDTF">2014-08-08T20:01:42Z</dcterms:modified>
</cp:coreProperties>
</file>