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Layouts/slideLayout4.xml" ContentType="application/vnd.openxmlformats-officedocument.presentationml.slideLayout+xml"/>
  <Override PartName="/ppt/notesSlides/notesSlide5.xml" ContentType="application/vnd.openxmlformats-officedocument.presentationml.notesSlide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ppt/notesSlides/notesSlide9.xml" ContentType="application/vnd.openxmlformats-officedocument.presentationml.notesSlide+xml"/>
  <Override PartName="/docProps/app.xml" ContentType="application/vnd.openxmlformats-officedocument.extended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charts/chart4.xml" ContentType="application/vnd.openxmlformats-officedocument.drawingml.chart+xml"/>
  <Override PartName="/ppt/presProps.xml" ContentType="application/vnd.openxmlformats-officedocument.presentationml.presProps+xml"/>
  <Override PartName="/ppt/charts/chart1.xml" ContentType="application/vnd.openxmlformats-officedocument.drawingml.chart+xml"/>
  <Default Extension="jpeg" ContentType="image/jpeg"/>
  <Override PartName="/ppt/slideLayouts/slideLayout5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Default Extension="png" ContentType="image/png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Masters/slideMaster1.xml" ContentType="application/vnd.openxmlformats-officedocument.presentationml.slideMaster+xml"/>
  <Override PartName="/ppt/viewProps.xml" ContentType="application/vnd.openxmlformats-officedocument.presentationml.viewProps+xml"/>
  <Override PartName="/ppt/notesSlides/notesSlide3.xml" ContentType="application/vnd.openxmlformats-officedocument.presentationml.notesSlide+xml"/>
  <Default Extension="bin" ContentType="application/vnd.openxmlformats-officedocument.presentationml.printerSettings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slides/slide9.xml" ContentType="application/vnd.openxmlformats-officedocument.presentationml.slide+xml"/>
  <Override PartName="/ppt/notesSlides/notesSlide4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Default Extension="rels" ContentType="application/vnd.openxmlformats-package.relationships+xml"/>
  <Override PartName="/ppt/slides/slide6.xml" ContentType="application/vnd.openxmlformats-officedocument.presentationml.slide+xml"/>
  <Override PartName="/ppt/notesSlides/notesSlide6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>
  <p:sldMasterIdLst>
    <p:sldMasterId id="2147483648" r:id="rId1"/>
  </p:sldMasterIdLst>
  <p:notesMasterIdLst>
    <p:notesMasterId r:id="rId11"/>
  </p:notesMasterIdLst>
  <p:sldIdLst>
    <p:sldId id="263" r:id="rId2"/>
    <p:sldId id="267" r:id="rId3"/>
    <p:sldId id="266" r:id="rId4"/>
    <p:sldId id="268" r:id="rId5"/>
    <p:sldId id="260" r:id="rId6"/>
    <p:sldId id="261" r:id="rId7"/>
    <p:sldId id="257" r:id="rId8"/>
    <p:sldId id="259" r:id="rId9"/>
    <p:sldId id="258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:p="http://schemas.openxmlformats.org/presentationml/2006/main" xmlns:r="http://schemas.openxmlformats.org/officeDocument/2006/relationships" xmlns:a="http://schemas.openxmlformats.org/drawingml/2006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>
          <a:srgbClr val="FF0000"/>
        </p14:laserClr>
      </p:ext>
      <p:ext uri="{2FDB2607-1784-4EEB-B798-7EB5836EED8A}">
        <p14:showMediaCtrls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"/>
      </p:ext>
    </p:extLst>
  </p:showPr>
  <p:extLst>
    <p:ext uri="{E76CE94A-603C-4142-B9EB-6D1370010A27}">
      <p14:discardImageEditData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0"/>
    </p:ext>
    <p:ext uri="{D31A062A-798A-4329-ABDD-BBA856620510}">
      <p14:defaultImageDpi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20"/>
    </p:ext>
    <p:ext uri="{FD5EFAAD-0ECE-453E-9831-46B23BE46B34}">
      <p15:chartTrackingRefBased xmlns:p15="http://schemas.microsoft.com/office/powerpoint/2012/main" xmlns:p="http://schemas.openxmlformats.org/presentationml/2006/main" xmlns:r="http://schemas.openxmlformats.org/officeDocument/2006/relationships" xmlns:a="http://schemas.openxmlformats.org/drawingml/2006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79404" autoAdjust="0"/>
  </p:normalViewPr>
  <p:slideViewPr>
    <p:cSldViewPr>
      <p:cViewPr varScale="1">
        <p:scale>
          <a:sx n="126" d="100"/>
          <a:sy n="126" d="100"/>
        </p:scale>
        <p:origin x="-184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4" Type="http://schemas.openxmlformats.org/officeDocument/2006/relationships/viewProps" Target="viewProps.xml"/><Relationship Id="rId4" Type="http://schemas.openxmlformats.org/officeDocument/2006/relationships/slide" Target="slides/slide3.xml"/><Relationship Id="rId7" Type="http://schemas.openxmlformats.org/officeDocument/2006/relationships/slide" Target="slides/slide6.xml"/><Relationship Id="rId11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6" Type="http://schemas.openxmlformats.org/officeDocument/2006/relationships/tableStyles" Target="tableStyles.xml"/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10" Type="http://schemas.openxmlformats.org/officeDocument/2006/relationships/slide" Target="slides/slide9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2" Type="http://schemas.openxmlformats.org/officeDocument/2006/relationships/printerSettings" Target="printerSettings/printerSettings1.bin"/><Relationship Id="rId2" Type="http://schemas.openxmlformats.org/officeDocument/2006/relationships/slide" Target="slides/slide1.xml"/><Relationship Id="rId9" Type="http://schemas.openxmlformats.org/officeDocument/2006/relationships/slide" Target="slides/slide8.xml"/><Relationship Id="rId3" Type="http://schemas.openxmlformats.org/officeDocument/2006/relationships/slide" Target="slides/slide2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Workbook3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Workbook3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Workbook3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Workbook3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style val="2"/>
  <c:chart>
    <c:autoTitleDeleted val="1"/>
    <c:plotArea>
      <c:layout>
        <c:manualLayout>
          <c:layoutTarget val="inner"/>
          <c:xMode val="edge"/>
          <c:yMode val="edge"/>
          <c:x val="0.0591397849462368"/>
          <c:y val="0.0555555555555555"/>
          <c:w val="0.844086021505377"/>
          <c:h val="0.777777777777778"/>
        </c:manualLayout>
      </c:layout>
      <c:scatterChart>
        <c:scatterStyle val="smoothMarker"/>
        <c:ser>
          <c:idx val="3"/>
          <c:order val="0"/>
          <c:tx>
            <c:strRef>
              <c:f>[1]Compilation!$U$8</c:f>
              <c:strCache>
                <c:ptCount val="1"/>
                <c:pt idx="0">
                  <c:v>Cymal 7</c:v>
                </c:pt>
              </c:strCache>
            </c:strRef>
          </c:tx>
          <c:spPr>
            <a:ln w="19050">
              <a:solidFill>
                <a:schemeClr val="tx1"/>
              </a:solidFill>
            </a:ln>
          </c:spPr>
          <c:marker>
            <c:symbol val="none"/>
          </c:marker>
          <c:xVal>
            <c:numRef>
              <c:f>[1]Compilation!$Q$9:$Q$259</c:f>
              <c:numCache>
                <c:formatCode>General</c:formatCode>
                <c:ptCount val="251"/>
                <c:pt idx="0">
                  <c:v>0.0983333333333292</c:v>
                </c:pt>
                <c:pt idx="1">
                  <c:v>0.198333333333321</c:v>
                </c:pt>
                <c:pt idx="2">
                  <c:v>0.298333333333328</c:v>
                </c:pt>
                <c:pt idx="3">
                  <c:v>0.398333333333319</c:v>
                </c:pt>
                <c:pt idx="4">
                  <c:v>0.498333333333317</c:v>
                </c:pt>
                <c:pt idx="5">
                  <c:v>0.598333333333329</c:v>
                </c:pt>
                <c:pt idx="6">
                  <c:v>0.698333333333321</c:v>
                </c:pt>
                <c:pt idx="7">
                  <c:v>0.798333333333328</c:v>
                </c:pt>
                <c:pt idx="8">
                  <c:v>0.898333333333319</c:v>
                </c:pt>
                <c:pt idx="9">
                  <c:v>0.998333333333317</c:v>
                </c:pt>
                <c:pt idx="10">
                  <c:v>1.09833333333333</c:v>
                </c:pt>
                <c:pt idx="11">
                  <c:v>1.19833333333332</c:v>
                </c:pt>
                <c:pt idx="12">
                  <c:v>1.298333333333328</c:v>
                </c:pt>
                <c:pt idx="13">
                  <c:v>1.39833333333332</c:v>
                </c:pt>
                <c:pt idx="14">
                  <c:v>1.498333333333317</c:v>
                </c:pt>
                <c:pt idx="15">
                  <c:v>1.59833333333333</c:v>
                </c:pt>
                <c:pt idx="16">
                  <c:v>1.69833333333332</c:v>
                </c:pt>
                <c:pt idx="17">
                  <c:v>1.79833333333333</c:v>
                </c:pt>
                <c:pt idx="18">
                  <c:v>1.89833333333332</c:v>
                </c:pt>
                <c:pt idx="19">
                  <c:v>1.99833333333332</c:v>
                </c:pt>
                <c:pt idx="20">
                  <c:v>2.098333333333337</c:v>
                </c:pt>
                <c:pt idx="21">
                  <c:v>2.198333333333338</c:v>
                </c:pt>
                <c:pt idx="22">
                  <c:v>2.29833333333334</c:v>
                </c:pt>
                <c:pt idx="23">
                  <c:v>2.398333333333333</c:v>
                </c:pt>
                <c:pt idx="24">
                  <c:v>2.498333333333335</c:v>
                </c:pt>
                <c:pt idx="25">
                  <c:v>2.598333333333337</c:v>
                </c:pt>
                <c:pt idx="26">
                  <c:v>2.698333333333338</c:v>
                </c:pt>
                <c:pt idx="27">
                  <c:v>2.79833333333334</c:v>
                </c:pt>
                <c:pt idx="28">
                  <c:v>2.898333333333333</c:v>
                </c:pt>
                <c:pt idx="29">
                  <c:v>2.998333333333335</c:v>
                </c:pt>
                <c:pt idx="30">
                  <c:v>3.098333333333337</c:v>
                </c:pt>
                <c:pt idx="31">
                  <c:v>3.198333333333338</c:v>
                </c:pt>
                <c:pt idx="32">
                  <c:v>3.29833333333334</c:v>
                </c:pt>
                <c:pt idx="33">
                  <c:v>3.398333333333333</c:v>
                </c:pt>
                <c:pt idx="34">
                  <c:v>3.498333333333335</c:v>
                </c:pt>
                <c:pt idx="35">
                  <c:v>3.598333333333337</c:v>
                </c:pt>
                <c:pt idx="36">
                  <c:v>3.698333333333338</c:v>
                </c:pt>
                <c:pt idx="37">
                  <c:v>3.79833333333334</c:v>
                </c:pt>
                <c:pt idx="38">
                  <c:v>3.898333333333333</c:v>
                </c:pt>
                <c:pt idx="39">
                  <c:v>3.998333333333335</c:v>
                </c:pt>
                <c:pt idx="40">
                  <c:v>4.098333333333343</c:v>
                </c:pt>
                <c:pt idx="41">
                  <c:v>4.19833333333334</c:v>
                </c:pt>
                <c:pt idx="42">
                  <c:v>4.298333333333351</c:v>
                </c:pt>
                <c:pt idx="43">
                  <c:v>4.398333333333333</c:v>
                </c:pt>
                <c:pt idx="44">
                  <c:v>4.49833333333335</c:v>
                </c:pt>
                <c:pt idx="45">
                  <c:v>4.598333333333343</c:v>
                </c:pt>
                <c:pt idx="46">
                  <c:v>4.69833333333334</c:v>
                </c:pt>
                <c:pt idx="47">
                  <c:v>4.798333333333351</c:v>
                </c:pt>
                <c:pt idx="48">
                  <c:v>4.898333333333333</c:v>
                </c:pt>
                <c:pt idx="49">
                  <c:v>4.99833333333335</c:v>
                </c:pt>
                <c:pt idx="50">
                  <c:v>5.098333333333343</c:v>
                </c:pt>
                <c:pt idx="51">
                  <c:v>5.19833333333334</c:v>
                </c:pt>
                <c:pt idx="52">
                  <c:v>5.298333333333351</c:v>
                </c:pt>
                <c:pt idx="53">
                  <c:v>5.398333333333333</c:v>
                </c:pt>
                <c:pt idx="54">
                  <c:v>5.49833333333335</c:v>
                </c:pt>
                <c:pt idx="55">
                  <c:v>5.598333333333343</c:v>
                </c:pt>
                <c:pt idx="56">
                  <c:v>5.69833333333334</c:v>
                </c:pt>
                <c:pt idx="57">
                  <c:v>5.798333333333351</c:v>
                </c:pt>
                <c:pt idx="58">
                  <c:v>5.898333333333333</c:v>
                </c:pt>
                <c:pt idx="59">
                  <c:v>5.99833333333335</c:v>
                </c:pt>
                <c:pt idx="60">
                  <c:v>6.098333333333343</c:v>
                </c:pt>
                <c:pt idx="61">
                  <c:v>6.19833333333334</c:v>
                </c:pt>
                <c:pt idx="62">
                  <c:v>6.298333333333351</c:v>
                </c:pt>
                <c:pt idx="63">
                  <c:v>6.398333333333333</c:v>
                </c:pt>
                <c:pt idx="64">
                  <c:v>6.49833333333335</c:v>
                </c:pt>
                <c:pt idx="65">
                  <c:v>6.598333333333343</c:v>
                </c:pt>
                <c:pt idx="66">
                  <c:v>6.69833333333334</c:v>
                </c:pt>
                <c:pt idx="67">
                  <c:v>6.798333333333351</c:v>
                </c:pt>
                <c:pt idx="68">
                  <c:v>6.898333333333333</c:v>
                </c:pt>
                <c:pt idx="69">
                  <c:v>6.99833333333335</c:v>
                </c:pt>
                <c:pt idx="70">
                  <c:v>7.098333333333343</c:v>
                </c:pt>
                <c:pt idx="71">
                  <c:v>7.19833333333334</c:v>
                </c:pt>
                <c:pt idx="72">
                  <c:v>7.298333333333351</c:v>
                </c:pt>
                <c:pt idx="73">
                  <c:v>7.398333333333333</c:v>
                </c:pt>
                <c:pt idx="74">
                  <c:v>7.49833333333335</c:v>
                </c:pt>
                <c:pt idx="75">
                  <c:v>7.598333333333343</c:v>
                </c:pt>
                <c:pt idx="76">
                  <c:v>7.69833333333334</c:v>
                </c:pt>
                <c:pt idx="77">
                  <c:v>7.798333333333351</c:v>
                </c:pt>
                <c:pt idx="78">
                  <c:v>7.898333333333333</c:v>
                </c:pt>
                <c:pt idx="79">
                  <c:v>7.99833333333335</c:v>
                </c:pt>
                <c:pt idx="80">
                  <c:v>8.098333333333331</c:v>
                </c:pt>
                <c:pt idx="81">
                  <c:v>8.198333333333332</c:v>
                </c:pt>
                <c:pt idx="82">
                  <c:v>8.298333333333311</c:v>
                </c:pt>
                <c:pt idx="83">
                  <c:v>8.398333333333333</c:v>
                </c:pt>
                <c:pt idx="84">
                  <c:v>8.498333333333333</c:v>
                </c:pt>
                <c:pt idx="85">
                  <c:v>8.598333333333331</c:v>
                </c:pt>
                <c:pt idx="86">
                  <c:v>8.698333333333332</c:v>
                </c:pt>
                <c:pt idx="87">
                  <c:v>8.798333333333311</c:v>
                </c:pt>
                <c:pt idx="88">
                  <c:v>8.898333333333333</c:v>
                </c:pt>
                <c:pt idx="89">
                  <c:v>8.998333333333333</c:v>
                </c:pt>
                <c:pt idx="90">
                  <c:v>9.098333333333331</c:v>
                </c:pt>
                <c:pt idx="91">
                  <c:v>9.198333333333332</c:v>
                </c:pt>
                <c:pt idx="92">
                  <c:v>9.298333333333311</c:v>
                </c:pt>
                <c:pt idx="93">
                  <c:v>9.398333333333333</c:v>
                </c:pt>
                <c:pt idx="94">
                  <c:v>9.498333333333333</c:v>
                </c:pt>
                <c:pt idx="95">
                  <c:v>9.598333333333331</c:v>
                </c:pt>
                <c:pt idx="96">
                  <c:v>9.698333333333332</c:v>
                </c:pt>
                <c:pt idx="97">
                  <c:v>9.798333333333311</c:v>
                </c:pt>
                <c:pt idx="98">
                  <c:v>9.898333333333333</c:v>
                </c:pt>
                <c:pt idx="99">
                  <c:v>9.998333333333333</c:v>
                </c:pt>
                <c:pt idx="100">
                  <c:v>10.09833333333334</c:v>
                </c:pt>
                <c:pt idx="101">
                  <c:v>10.19833333333334</c:v>
                </c:pt>
                <c:pt idx="102">
                  <c:v>10.29833333333332</c:v>
                </c:pt>
                <c:pt idx="103">
                  <c:v>10.39833333333333</c:v>
                </c:pt>
                <c:pt idx="104">
                  <c:v>10.49833333333333</c:v>
                </c:pt>
                <c:pt idx="105">
                  <c:v>10.59833333333334</c:v>
                </c:pt>
                <c:pt idx="106">
                  <c:v>10.69833333333334</c:v>
                </c:pt>
                <c:pt idx="107">
                  <c:v>10.79833333333332</c:v>
                </c:pt>
                <c:pt idx="108">
                  <c:v>10.89833333333333</c:v>
                </c:pt>
                <c:pt idx="109">
                  <c:v>10.99833333333333</c:v>
                </c:pt>
                <c:pt idx="110">
                  <c:v>11.09833333333334</c:v>
                </c:pt>
                <c:pt idx="111">
                  <c:v>11.19833333333334</c:v>
                </c:pt>
                <c:pt idx="112">
                  <c:v>11.29833333333332</c:v>
                </c:pt>
                <c:pt idx="113">
                  <c:v>11.39833333333333</c:v>
                </c:pt>
                <c:pt idx="114">
                  <c:v>11.49833333333333</c:v>
                </c:pt>
                <c:pt idx="115">
                  <c:v>11.59833333333334</c:v>
                </c:pt>
                <c:pt idx="116">
                  <c:v>11.69833333333334</c:v>
                </c:pt>
                <c:pt idx="117">
                  <c:v>11.79833333333332</c:v>
                </c:pt>
                <c:pt idx="118">
                  <c:v>11.89833333333333</c:v>
                </c:pt>
                <c:pt idx="119">
                  <c:v>11.99833333333333</c:v>
                </c:pt>
                <c:pt idx="120">
                  <c:v>12.09833333333334</c:v>
                </c:pt>
                <c:pt idx="121">
                  <c:v>12.19833333333334</c:v>
                </c:pt>
                <c:pt idx="122">
                  <c:v>12.29833333333332</c:v>
                </c:pt>
                <c:pt idx="123">
                  <c:v>12.39833333333333</c:v>
                </c:pt>
                <c:pt idx="124">
                  <c:v>12.49833333333333</c:v>
                </c:pt>
                <c:pt idx="125">
                  <c:v>12.59833333333334</c:v>
                </c:pt>
                <c:pt idx="126">
                  <c:v>12.69833333333334</c:v>
                </c:pt>
                <c:pt idx="127">
                  <c:v>12.79833333333332</c:v>
                </c:pt>
                <c:pt idx="128">
                  <c:v>12.89833333333333</c:v>
                </c:pt>
                <c:pt idx="129">
                  <c:v>12.99833333333333</c:v>
                </c:pt>
                <c:pt idx="130">
                  <c:v>13.09833333333334</c:v>
                </c:pt>
                <c:pt idx="131">
                  <c:v>13.19833333333334</c:v>
                </c:pt>
                <c:pt idx="132">
                  <c:v>13.29833333333332</c:v>
                </c:pt>
                <c:pt idx="133">
                  <c:v>13.39833333333333</c:v>
                </c:pt>
                <c:pt idx="134">
                  <c:v>13.49833333333333</c:v>
                </c:pt>
                <c:pt idx="135">
                  <c:v>13.59833333333334</c:v>
                </c:pt>
                <c:pt idx="136">
                  <c:v>13.69833333333334</c:v>
                </c:pt>
                <c:pt idx="137">
                  <c:v>13.79833333333332</c:v>
                </c:pt>
                <c:pt idx="138">
                  <c:v>13.89833333333333</c:v>
                </c:pt>
                <c:pt idx="139">
                  <c:v>13.99833333333333</c:v>
                </c:pt>
                <c:pt idx="140">
                  <c:v>14.09833333333334</c:v>
                </c:pt>
                <c:pt idx="141">
                  <c:v>14.19833333333334</c:v>
                </c:pt>
                <c:pt idx="142">
                  <c:v>14.29833333333332</c:v>
                </c:pt>
                <c:pt idx="143">
                  <c:v>14.39833333333333</c:v>
                </c:pt>
                <c:pt idx="144">
                  <c:v>14.49833333333333</c:v>
                </c:pt>
                <c:pt idx="145">
                  <c:v>14.59833333333334</c:v>
                </c:pt>
                <c:pt idx="146">
                  <c:v>14.69833333333334</c:v>
                </c:pt>
                <c:pt idx="147">
                  <c:v>14.79833333333332</c:v>
                </c:pt>
                <c:pt idx="148">
                  <c:v>14.89833333333333</c:v>
                </c:pt>
                <c:pt idx="149">
                  <c:v>14.99833333333333</c:v>
                </c:pt>
                <c:pt idx="150">
                  <c:v>15.09833333333334</c:v>
                </c:pt>
                <c:pt idx="151">
                  <c:v>15.19833333333334</c:v>
                </c:pt>
                <c:pt idx="152">
                  <c:v>15.29833333333332</c:v>
                </c:pt>
                <c:pt idx="153">
                  <c:v>15.39833333333333</c:v>
                </c:pt>
                <c:pt idx="154">
                  <c:v>15.49833333333333</c:v>
                </c:pt>
                <c:pt idx="155">
                  <c:v>15.59833333333334</c:v>
                </c:pt>
                <c:pt idx="156">
                  <c:v>15.69833333333334</c:v>
                </c:pt>
                <c:pt idx="157">
                  <c:v>15.79833333333332</c:v>
                </c:pt>
                <c:pt idx="158">
                  <c:v>15.89833333333333</c:v>
                </c:pt>
                <c:pt idx="159">
                  <c:v>15.99833333333333</c:v>
                </c:pt>
                <c:pt idx="160">
                  <c:v>16.0983333333332</c:v>
                </c:pt>
                <c:pt idx="161">
                  <c:v>16.19833333333322</c:v>
                </c:pt>
                <c:pt idx="162">
                  <c:v>16.29833333333319</c:v>
                </c:pt>
                <c:pt idx="163">
                  <c:v>16.3983333333332</c:v>
                </c:pt>
                <c:pt idx="164">
                  <c:v>16.49833333333317</c:v>
                </c:pt>
                <c:pt idx="165">
                  <c:v>16.5983333333332</c:v>
                </c:pt>
                <c:pt idx="166">
                  <c:v>16.69833333333322</c:v>
                </c:pt>
                <c:pt idx="167">
                  <c:v>16.79833333333319</c:v>
                </c:pt>
                <c:pt idx="168">
                  <c:v>16.8983333333332</c:v>
                </c:pt>
                <c:pt idx="169">
                  <c:v>16.99833333333317</c:v>
                </c:pt>
                <c:pt idx="170">
                  <c:v>17.0983333333332</c:v>
                </c:pt>
                <c:pt idx="171">
                  <c:v>17.19833333333322</c:v>
                </c:pt>
                <c:pt idx="172">
                  <c:v>17.29833333333319</c:v>
                </c:pt>
                <c:pt idx="173">
                  <c:v>17.3983333333332</c:v>
                </c:pt>
                <c:pt idx="174">
                  <c:v>17.49833333333317</c:v>
                </c:pt>
                <c:pt idx="175">
                  <c:v>17.5983333333332</c:v>
                </c:pt>
                <c:pt idx="176">
                  <c:v>17.69833333333322</c:v>
                </c:pt>
                <c:pt idx="177">
                  <c:v>17.79833333333319</c:v>
                </c:pt>
                <c:pt idx="178">
                  <c:v>17.8983333333332</c:v>
                </c:pt>
                <c:pt idx="179">
                  <c:v>17.99833333333317</c:v>
                </c:pt>
                <c:pt idx="180">
                  <c:v>18.0983333333332</c:v>
                </c:pt>
                <c:pt idx="181">
                  <c:v>18.19833333333322</c:v>
                </c:pt>
                <c:pt idx="182">
                  <c:v>18.29833333333319</c:v>
                </c:pt>
                <c:pt idx="183">
                  <c:v>18.3983333333332</c:v>
                </c:pt>
                <c:pt idx="184">
                  <c:v>18.49833333333317</c:v>
                </c:pt>
                <c:pt idx="185">
                  <c:v>18.5983333333332</c:v>
                </c:pt>
                <c:pt idx="186">
                  <c:v>18.69833333333322</c:v>
                </c:pt>
                <c:pt idx="187">
                  <c:v>18.79833333333319</c:v>
                </c:pt>
                <c:pt idx="188">
                  <c:v>18.8983333333332</c:v>
                </c:pt>
                <c:pt idx="189">
                  <c:v>18.99833333333317</c:v>
                </c:pt>
                <c:pt idx="190">
                  <c:v>19.0983333333332</c:v>
                </c:pt>
                <c:pt idx="191">
                  <c:v>19.19833333333322</c:v>
                </c:pt>
                <c:pt idx="192">
                  <c:v>19.29833333333319</c:v>
                </c:pt>
                <c:pt idx="193">
                  <c:v>19.3983333333332</c:v>
                </c:pt>
                <c:pt idx="194">
                  <c:v>19.49833333333317</c:v>
                </c:pt>
                <c:pt idx="195">
                  <c:v>19.5983333333332</c:v>
                </c:pt>
                <c:pt idx="196">
                  <c:v>19.69833333333322</c:v>
                </c:pt>
                <c:pt idx="197">
                  <c:v>19.79833333333319</c:v>
                </c:pt>
                <c:pt idx="198">
                  <c:v>19.8983333333332</c:v>
                </c:pt>
                <c:pt idx="199">
                  <c:v>19.99833333333317</c:v>
                </c:pt>
                <c:pt idx="200">
                  <c:v>20.0983333333332</c:v>
                </c:pt>
                <c:pt idx="201">
                  <c:v>20.19833333333322</c:v>
                </c:pt>
                <c:pt idx="202">
                  <c:v>20.29833333333319</c:v>
                </c:pt>
                <c:pt idx="203">
                  <c:v>20.3983333333332</c:v>
                </c:pt>
                <c:pt idx="204">
                  <c:v>20.49833333333317</c:v>
                </c:pt>
                <c:pt idx="205">
                  <c:v>20.5983333333332</c:v>
                </c:pt>
                <c:pt idx="206">
                  <c:v>20.69833333333322</c:v>
                </c:pt>
                <c:pt idx="207">
                  <c:v>20.79833333333319</c:v>
                </c:pt>
                <c:pt idx="208">
                  <c:v>20.8983333333332</c:v>
                </c:pt>
                <c:pt idx="209">
                  <c:v>20.99833333333317</c:v>
                </c:pt>
                <c:pt idx="210">
                  <c:v>21.0983333333332</c:v>
                </c:pt>
                <c:pt idx="211">
                  <c:v>21.19833333333322</c:v>
                </c:pt>
                <c:pt idx="212">
                  <c:v>21.29833333333319</c:v>
                </c:pt>
                <c:pt idx="213">
                  <c:v>21.3983333333332</c:v>
                </c:pt>
                <c:pt idx="214">
                  <c:v>21.49833333333317</c:v>
                </c:pt>
                <c:pt idx="215">
                  <c:v>21.5983333333332</c:v>
                </c:pt>
                <c:pt idx="216">
                  <c:v>21.69833333333322</c:v>
                </c:pt>
                <c:pt idx="217">
                  <c:v>21.79833333333319</c:v>
                </c:pt>
                <c:pt idx="218">
                  <c:v>21.8983333333332</c:v>
                </c:pt>
                <c:pt idx="219">
                  <c:v>21.99833333333317</c:v>
                </c:pt>
                <c:pt idx="220">
                  <c:v>22.0983333333332</c:v>
                </c:pt>
                <c:pt idx="221">
                  <c:v>22.19833333333322</c:v>
                </c:pt>
                <c:pt idx="222">
                  <c:v>22.29833333333319</c:v>
                </c:pt>
                <c:pt idx="223">
                  <c:v>22.3983333333332</c:v>
                </c:pt>
                <c:pt idx="224">
                  <c:v>22.49833333333317</c:v>
                </c:pt>
                <c:pt idx="225">
                  <c:v>22.5983333333332</c:v>
                </c:pt>
                <c:pt idx="226">
                  <c:v>22.69833333333322</c:v>
                </c:pt>
                <c:pt idx="227">
                  <c:v>22.79833333333319</c:v>
                </c:pt>
                <c:pt idx="228">
                  <c:v>22.8983333333332</c:v>
                </c:pt>
                <c:pt idx="229">
                  <c:v>22.99833333333317</c:v>
                </c:pt>
                <c:pt idx="230">
                  <c:v>23.0983333333332</c:v>
                </c:pt>
                <c:pt idx="231">
                  <c:v>23.19833333333322</c:v>
                </c:pt>
                <c:pt idx="232">
                  <c:v>23.29833333333319</c:v>
                </c:pt>
                <c:pt idx="233">
                  <c:v>23.3983333333332</c:v>
                </c:pt>
                <c:pt idx="234">
                  <c:v>23.49833333333317</c:v>
                </c:pt>
                <c:pt idx="235">
                  <c:v>23.5983333333332</c:v>
                </c:pt>
                <c:pt idx="236">
                  <c:v>23.69833333333322</c:v>
                </c:pt>
                <c:pt idx="237">
                  <c:v>23.79833333333319</c:v>
                </c:pt>
                <c:pt idx="238">
                  <c:v>23.8983333333332</c:v>
                </c:pt>
                <c:pt idx="239">
                  <c:v>23.99833333333317</c:v>
                </c:pt>
                <c:pt idx="240">
                  <c:v>24.0983333333332</c:v>
                </c:pt>
                <c:pt idx="241">
                  <c:v>24.19833333333322</c:v>
                </c:pt>
                <c:pt idx="242">
                  <c:v>24.29833333333319</c:v>
                </c:pt>
                <c:pt idx="243">
                  <c:v>24.3983333333332</c:v>
                </c:pt>
                <c:pt idx="244">
                  <c:v>24.49833333333317</c:v>
                </c:pt>
                <c:pt idx="245">
                  <c:v>24.5983333333332</c:v>
                </c:pt>
                <c:pt idx="246">
                  <c:v>24.69833333333322</c:v>
                </c:pt>
                <c:pt idx="247">
                  <c:v>24.79833333333319</c:v>
                </c:pt>
                <c:pt idx="248">
                  <c:v>24.8983333333332</c:v>
                </c:pt>
                <c:pt idx="249">
                  <c:v>24.99833333333317</c:v>
                </c:pt>
                <c:pt idx="250">
                  <c:v>25.0983333333332</c:v>
                </c:pt>
              </c:numCache>
            </c:numRef>
          </c:xVal>
          <c:yVal>
            <c:numRef>
              <c:f>[1]Compilation!$U$9:$U$259</c:f>
              <c:numCache>
                <c:formatCode>General</c:formatCode>
                <c:ptCount val="251"/>
                <c:pt idx="0">
                  <c:v>0.485191637630662</c:v>
                </c:pt>
                <c:pt idx="1">
                  <c:v>0.0155210643015521</c:v>
                </c:pt>
                <c:pt idx="2">
                  <c:v>0.0129078238834336</c:v>
                </c:pt>
                <c:pt idx="3">
                  <c:v>0.0368229331643966</c:v>
                </c:pt>
                <c:pt idx="4">
                  <c:v>0.011403230915426</c:v>
                </c:pt>
                <c:pt idx="5">
                  <c:v>0.0213018688628446</c:v>
                </c:pt>
                <c:pt idx="6">
                  <c:v>0.0226480836236935</c:v>
                </c:pt>
                <c:pt idx="7">
                  <c:v>0.0192429521697814</c:v>
                </c:pt>
                <c:pt idx="8">
                  <c:v>0.0340513145391195</c:v>
                </c:pt>
                <c:pt idx="9">
                  <c:v>0.0260532150776054</c:v>
                </c:pt>
                <c:pt idx="10">
                  <c:v>0.0415742793791573</c:v>
                </c:pt>
                <c:pt idx="11">
                  <c:v>0.0361894203357618</c:v>
                </c:pt>
                <c:pt idx="12">
                  <c:v>0.0331802343997466</c:v>
                </c:pt>
                <c:pt idx="13">
                  <c:v>0.0408615774469435</c:v>
                </c:pt>
                <c:pt idx="14">
                  <c:v>0.0464048146974975</c:v>
                </c:pt>
                <c:pt idx="15">
                  <c:v>0.0433956287614824</c:v>
                </c:pt>
                <c:pt idx="16">
                  <c:v>0.0412575229648399</c:v>
                </c:pt>
                <c:pt idx="17">
                  <c:v>0.0328634779854294</c:v>
                </c:pt>
                <c:pt idx="18">
                  <c:v>0.0316756414317391</c:v>
                </c:pt>
                <c:pt idx="19">
                  <c:v>0.0380107697180868</c:v>
                </c:pt>
                <c:pt idx="20">
                  <c:v>0.0373772568894521</c:v>
                </c:pt>
                <c:pt idx="21">
                  <c:v>0.0339721254355401</c:v>
                </c:pt>
                <c:pt idx="22">
                  <c:v>0.0403864428254673</c:v>
                </c:pt>
                <c:pt idx="23">
                  <c:v>0.0411783338612607</c:v>
                </c:pt>
                <c:pt idx="24">
                  <c:v>0.0614507443775736</c:v>
                </c:pt>
                <c:pt idx="25">
                  <c:v>0.0476718403547671</c:v>
                </c:pt>
                <c:pt idx="26">
                  <c:v>0.0528191320874248</c:v>
                </c:pt>
                <c:pt idx="27">
                  <c:v>0.0494931897370924</c:v>
                </c:pt>
                <c:pt idx="28">
                  <c:v>0.0589958821666139</c:v>
                </c:pt>
                <c:pt idx="29">
                  <c:v>0.0503642698764651</c:v>
                </c:pt>
                <c:pt idx="30">
                  <c:v>0.0515521064301552</c:v>
                </c:pt>
                <c:pt idx="31">
                  <c:v>0.0514729173265759</c:v>
                </c:pt>
                <c:pt idx="32">
                  <c:v>0.0612923661704149</c:v>
                </c:pt>
                <c:pt idx="33">
                  <c:v>0.0646974976243271</c:v>
                </c:pt>
                <c:pt idx="34">
                  <c:v>0.0569369654735508</c:v>
                </c:pt>
                <c:pt idx="35">
                  <c:v>0.0591542603737726</c:v>
                </c:pt>
                <c:pt idx="36">
                  <c:v>0.0618466898954705</c:v>
                </c:pt>
                <c:pt idx="37">
                  <c:v>0.0630345264491607</c:v>
                </c:pt>
                <c:pt idx="38">
                  <c:v>0.0598669623059869</c:v>
                </c:pt>
                <c:pt idx="39">
                  <c:v>0.0579664238200825</c:v>
                </c:pt>
                <c:pt idx="40">
                  <c:v>0.054402914159012</c:v>
                </c:pt>
                <c:pt idx="41">
                  <c:v>0.0647766867279065</c:v>
                </c:pt>
                <c:pt idx="42">
                  <c:v>0.0604212860310422</c:v>
                </c:pt>
                <c:pt idx="43">
                  <c:v>0.0589958821666139</c:v>
                </c:pt>
                <c:pt idx="44">
                  <c:v>0.0650934431422239</c:v>
                </c:pt>
                <c:pt idx="45">
                  <c:v>0.0472758948368704</c:v>
                </c:pt>
                <c:pt idx="46">
                  <c:v>0.0624802027241053</c:v>
                </c:pt>
                <c:pt idx="47">
                  <c:v>0.0570953436807095</c:v>
                </c:pt>
                <c:pt idx="48">
                  <c:v>0.0623218245169467</c:v>
                </c:pt>
                <c:pt idx="49">
                  <c:v>0.0652518213493823</c:v>
                </c:pt>
                <c:pt idx="50">
                  <c:v>0.0738042445359519</c:v>
                </c:pt>
                <c:pt idx="51">
                  <c:v>0.0565410199556541</c:v>
                </c:pt>
                <c:pt idx="52">
                  <c:v>0.0693696547355086</c:v>
                </c:pt>
                <c:pt idx="53">
                  <c:v>0.0662020905923345</c:v>
                </c:pt>
                <c:pt idx="54">
                  <c:v>0.0645391194171682</c:v>
                </c:pt>
                <c:pt idx="55">
                  <c:v>0.0704783021856192</c:v>
                </c:pt>
                <c:pt idx="56">
                  <c:v>0.071111815014254</c:v>
                </c:pt>
                <c:pt idx="57">
                  <c:v>0.0707158694963573</c:v>
                </c:pt>
                <c:pt idx="58">
                  <c:v>0.0657269559708585</c:v>
                </c:pt>
                <c:pt idx="59">
                  <c:v>0.0673107380424456</c:v>
                </c:pt>
                <c:pt idx="60">
                  <c:v>0.0748337028824836</c:v>
                </c:pt>
                <c:pt idx="61">
                  <c:v>0.0749128919860629</c:v>
                </c:pt>
                <c:pt idx="62">
                  <c:v>0.0855242318656956</c:v>
                </c:pt>
                <c:pt idx="63">
                  <c:v>0.0824358568261007</c:v>
                </c:pt>
                <c:pt idx="64">
                  <c:v>0.0863953120050682</c:v>
                </c:pt>
                <c:pt idx="65">
                  <c:v>0.0782388343363954</c:v>
                </c:pt>
                <c:pt idx="66">
                  <c:v>0.0839404497941085</c:v>
                </c:pt>
                <c:pt idx="67">
                  <c:v>0.0924136838770982</c:v>
                </c:pt>
                <c:pt idx="68">
                  <c:v>0.0814063984795695</c:v>
                </c:pt>
                <c:pt idx="69">
                  <c:v>0.0867120684193855</c:v>
                </c:pt>
                <c:pt idx="70">
                  <c:v>0.0768134304719671</c:v>
                </c:pt>
                <c:pt idx="71">
                  <c:v>0.0839404497941085</c:v>
                </c:pt>
                <c:pt idx="72">
                  <c:v>0.0951853025023757</c:v>
                </c:pt>
                <c:pt idx="73">
                  <c:v>0.102787456445993</c:v>
                </c:pt>
                <c:pt idx="74">
                  <c:v>0.112052581564777</c:v>
                </c:pt>
                <c:pt idx="75">
                  <c:v>0.142461197339246</c:v>
                </c:pt>
                <c:pt idx="76">
                  <c:v>0.210563826417485</c:v>
                </c:pt>
                <c:pt idx="77">
                  <c:v>0.287773202407349</c:v>
                </c:pt>
                <c:pt idx="78">
                  <c:v>0.400538485904341</c:v>
                </c:pt>
                <c:pt idx="79">
                  <c:v>0.555590750712702</c:v>
                </c:pt>
                <c:pt idx="80">
                  <c:v>0.70771301868863</c:v>
                </c:pt>
                <c:pt idx="81">
                  <c:v>0.845026924295217</c:v>
                </c:pt>
                <c:pt idx="82">
                  <c:v>0.937678175483055</c:v>
                </c:pt>
                <c:pt idx="83">
                  <c:v>0.985350015837821</c:v>
                </c:pt>
                <c:pt idx="84">
                  <c:v>1.0</c:v>
                </c:pt>
                <c:pt idx="85">
                  <c:v>0.976005701615458</c:v>
                </c:pt>
                <c:pt idx="86">
                  <c:v>0.918751979727589</c:v>
                </c:pt>
                <c:pt idx="87">
                  <c:v>0.785555907507127</c:v>
                </c:pt>
                <c:pt idx="88">
                  <c:v>0.654814697497625</c:v>
                </c:pt>
                <c:pt idx="89">
                  <c:v>0.577050997782705</c:v>
                </c:pt>
                <c:pt idx="90">
                  <c:v>0.514808362369338</c:v>
                </c:pt>
                <c:pt idx="91">
                  <c:v>0.469116249604055</c:v>
                </c:pt>
                <c:pt idx="92">
                  <c:v>0.466978143807413</c:v>
                </c:pt>
                <c:pt idx="93">
                  <c:v>0.46484003801077</c:v>
                </c:pt>
                <c:pt idx="94">
                  <c:v>0.460801393728223</c:v>
                </c:pt>
                <c:pt idx="95">
                  <c:v>0.460722204624645</c:v>
                </c:pt>
                <c:pt idx="96">
                  <c:v>0.474184352233133</c:v>
                </c:pt>
                <c:pt idx="97">
                  <c:v>0.489784605638265</c:v>
                </c:pt>
                <c:pt idx="98">
                  <c:v>0.504513778904021</c:v>
                </c:pt>
                <c:pt idx="99">
                  <c:v>0.522093759898637</c:v>
                </c:pt>
                <c:pt idx="100">
                  <c:v>0.54228698131137</c:v>
                </c:pt>
                <c:pt idx="101">
                  <c:v>0.560817231548939</c:v>
                </c:pt>
                <c:pt idx="102">
                  <c:v>0.567865061767501</c:v>
                </c:pt>
                <c:pt idx="103">
                  <c:v>0.598352866645551</c:v>
                </c:pt>
                <c:pt idx="104">
                  <c:v>0.606509344314222</c:v>
                </c:pt>
                <c:pt idx="105">
                  <c:v>0.628682293316441</c:v>
                </c:pt>
                <c:pt idx="106">
                  <c:v>0.659724421919546</c:v>
                </c:pt>
                <c:pt idx="107">
                  <c:v>0.666297117516631</c:v>
                </c:pt>
                <c:pt idx="108">
                  <c:v>0.67849223946785</c:v>
                </c:pt>
                <c:pt idx="109">
                  <c:v>0.687203040861578</c:v>
                </c:pt>
                <c:pt idx="110">
                  <c:v>0.702011403230915</c:v>
                </c:pt>
                <c:pt idx="111">
                  <c:v>0.729094076655055</c:v>
                </c:pt>
                <c:pt idx="112">
                  <c:v>0.738913525498892</c:v>
                </c:pt>
                <c:pt idx="113">
                  <c:v>0.74532784288882</c:v>
                </c:pt>
                <c:pt idx="114">
                  <c:v>0.742556224263542</c:v>
                </c:pt>
                <c:pt idx="115">
                  <c:v>0.738992714602473</c:v>
                </c:pt>
                <c:pt idx="116">
                  <c:v>0.732499208108965</c:v>
                </c:pt>
                <c:pt idx="117">
                  <c:v>0.742081089642065</c:v>
                </c:pt>
                <c:pt idx="118">
                  <c:v>0.738675958188156</c:v>
                </c:pt>
                <c:pt idx="119">
                  <c:v>0.718245169464683</c:v>
                </c:pt>
                <c:pt idx="120">
                  <c:v>0.711910041178334</c:v>
                </c:pt>
                <c:pt idx="121">
                  <c:v>0.708425720620844</c:v>
                </c:pt>
                <c:pt idx="122">
                  <c:v>0.692587899904972</c:v>
                </c:pt>
                <c:pt idx="123">
                  <c:v>0.676354133671208</c:v>
                </c:pt>
                <c:pt idx="124">
                  <c:v>0.684906556857777</c:v>
                </c:pt>
                <c:pt idx="125">
                  <c:v>0.66748495407032</c:v>
                </c:pt>
                <c:pt idx="126">
                  <c:v>0.65536902122268</c:v>
                </c:pt>
                <c:pt idx="127">
                  <c:v>0.64436173582515</c:v>
                </c:pt>
                <c:pt idx="128">
                  <c:v>0.632166613873931</c:v>
                </c:pt>
                <c:pt idx="129">
                  <c:v>0.607380424453597</c:v>
                </c:pt>
                <c:pt idx="130">
                  <c:v>0.596214760848905</c:v>
                </c:pt>
                <c:pt idx="131">
                  <c:v>0.59114665821983</c:v>
                </c:pt>
                <c:pt idx="132">
                  <c:v>0.560183718720304</c:v>
                </c:pt>
                <c:pt idx="133">
                  <c:v>0.557253721887866</c:v>
                </c:pt>
                <c:pt idx="134">
                  <c:v>0.552898321191004</c:v>
                </c:pt>
                <c:pt idx="135">
                  <c:v>0.549255622426355</c:v>
                </c:pt>
                <c:pt idx="136">
                  <c:v>0.534130503642699</c:v>
                </c:pt>
                <c:pt idx="137">
                  <c:v>0.531358885017422</c:v>
                </c:pt>
                <c:pt idx="138">
                  <c:v>0.548622109597719</c:v>
                </c:pt>
                <c:pt idx="139">
                  <c:v>0.548305353183404</c:v>
                </c:pt>
                <c:pt idx="140">
                  <c:v>0.547751029458348</c:v>
                </c:pt>
                <c:pt idx="141">
                  <c:v>0.562955337345584</c:v>
                </c:pt>
                <c:pt idx="142">
                  <c:v>0.568736141906873</c:v>
                </c:pt>
                <c:pt idx="143">
                  <c:v>0.579109914475769</c:v>
                </c:pt>
                <c:pt idx="144">
                  <c:v>0.573804244535952</c:v>
                </c:pt>
                <c:pt idx="145">
                  <c:v>0.557887234716503</c:v>
                </c:pt>
                <c:pt idx="146">
                  <c:v>0.565568577763699</c:v>
                </c:pt>
                <c:pt idx="147">
                  <c:v>0.53634779854292</c:v>
                </c:pt>
                <c:pt idx="148">
                  <c:v>0.523756731073804</c:v>
                </c:pt>
                <c:pt idx="149">
                  <c:v>0.523281596452328</c:v>
                </c:pt>
                <c:pt idx="150">
                  <c:v>0.490022172949004</c:v>
                </c:pt>
                <c:pt idx="151">
                  <c:v>0.46008869179601</c:v>
                </c:pt>
                <c:pt idx="152">
                  <c:v>0.441320874247705</c:v>
                </c:pt>
                <c:pt idx="153">
                  <c:v>0.440291415901171</c:v>
                </c:pt>
                <c:pt idx="154">
                  <c:v>0.424849540703199</c:v>
                </c:pt>
                <c:pt idx="155">
                  <c:v>0.416534684827368</c:v>
                </c:pt>
                <c:pt idx="156">
                  <c:v>0.398637947418435</c:v>
                </c:pt>
                <c:pt idx="157">
                  <c:v>0.374168514412418</c:v>
                </c:pt>
                <c:pt idx="158">
                  <c:v>0.367675007918911</c:v>
                </c:pt>
                <c:pt idx="159">
                  <c:v>0.366407982261643</c:v>
                </c:pt>
                <c:pt idx="160">
                  <c:v>0.373693379790942</c:v>
                </c:pt>
                <c:pt idx="161">
                  <c:v>0.363082039911309</c:v>
                </c:pt>
                <c:pt idx="162">
                  <c:v>0.359201773835921</c:v>
                </c:pt>
                <c:pt idx="163">
                  <c:v>0.347402597402598</c:v>
                </c:pt>
                <c:pt idx="164">
                  <c:v>0.353500158378207</c:v>
                </c:pt>
                <c:pt idx="165">
                  <c:v>0.357855559075071</c:v>
                </c:pt>
                <c:pt idx="166">
                  <c:v>0.347165030091859</c:v>
                </c:pt>
                <c:pt idx="167">
                  <c:v>0.333306936965475</c:v>
                </c:pt>
                <c:pt idx="168">
                  <c:v>0.318577763699717</c:v>
                </c:pt>
                <c:pt idx="169">
                  <c:v>0.32776369971492</c:v>
                </c:pt>
                <c:pt idx="170">
                  <c:v>0.307412100095028</c:v>
                </c:pt>
                <c:pt idx="171">
                  <c:v>0.307332910991449</c:v>
                </c:pt>
                <c:pt idx="172">
                  <c:v>0.305353183401964</c:v>
                </c:pt>
                <c:pt idx="173">
                  <c:v>0.292049414000633</c:v>
                </c:pt>
                <c:pt idx="174">
                  <c:v>0.299572378840673</c:v>
                </c:pt>
                <c:pt idx="175">
                  <c:v>0.266471333544504</c:v>
                </c:pt>
                <c:pt idx="176">
                  <c:v>0.267659170098194</c:v>
                </c:pt>
                <c:pt idx="177">
                  <c:v>0.25490972442192</c:v>
                </c:pt>
                <c:pt idx="178">
                  <c:v>0.24033892936332</c:v>
                </c:pt>
                <c:pt idx="179">
                  <c:v>0.226639214444092</c:v>
                </c:pt>
                <c:pt idx="180">
                  <c:v>0.218165980361103</c:v>
                </c:pt>
                <c:pt idx="181">
                  <c:v>0.2039911308204</c:v>
                </c:pt>
                <c:pt idx="182">
                  <c:v>0.179917643332278</c:v>
                </c:pt>
                <c:pt idx="183">
                  <c:v>0.184193854925562</c:v>
                </c:pt>
                <c:pt idx="184">
                  <c:v>0.173899271460247</c:v>
                </c:pt>
                <c:pt idx="185">
                  <c:v>0.163525498891354</c:v>
                </c:pt>
                <c:pt idx="186">
                  <c:v>0.15164713335445</c:v>
                </c:pt>
                <c:pt idx="187">
                  <c:v>0.138184985745961</c:v>
                </c:pt>
                <c:pt idx="188">
                  <c:v>0.126544187519798</c:v>
                </c:pt>
                <c:pt idx="189">
                  <c:v>0.117991764333228</c:v>
                </c:pt>
                <c:pt idx="190">
                  <c:v>0.115536902122268</c:v>
                </c:pt>
                <c:pt idx="191">
                  <c:v>0.109043395628761</c:v>
                </c:pt>
                <c:pt idx="192">
                  <c:v>0.112527716186253</c:v>
                </c:pt>
                <c:pt idx="193">
                  <c:v>0.117120684193855</c:v>
                </c:pt>
                <c:pt idx="194">
                  <c:v>0.112606905289832</c:v>
                </c:pt>
                <c:pt idx="195">
                  <c:v>0.0940766550522651</c:v>
                </c:pt>
                <c:pt idx="196">
                  <c:v>0.0949477351916377</c:v>
                </c:pt>
                <c:pt idx="197">
                  <c:v>0.0848907190370605</c:v>
                </c:pt>
                <c:pt idx="198">
                  <c:v>0.0869496357301235</c:v>
                </c:pt>
                <c:pt idx="199">
                  <c:v>0.092492872980678</c:v>
                </c:pt>
                <c:pt idx="200">
                  <c:v>0.0806936965473552</c:v>
                </c:pt>
                <c:pt idx="201">
                  <c:v>0.0852866645549572</c:v>
                </c:pt>
                <c:pt idx="202">
                  <c:v>0.0741210009502694</c:v>
                </c:pt>
                <c:pt idx="203">
                  <c:v>0.0730915426037377</c:v>
                </c:pt>
                <c:pt idx="204">
                  <c:v>0.0722996515679443</c:v>
                </c:pt>
                <c:pt idx="205">
                  <c:v>0.0726955970858412</c:v>
                </c:pt>
                <c:pt idx="206">
                  <c:v>0.0559075071270194</c:v>
                </c:pt>
                <c:pt idx="207">
                  <c:v>0.0707158694963573</c:v>
                </c:pt>
                <c:pt idx="208">
                  <c:v>0.0717453278428889</c:v>
                </c:pt>
                <c:pt idx="209">
                  <c:v>0.0680234399746595</c:v>
                </c:pt>
                <c:pt idx="210">
                  <c:v>0.0712701932214127</c:v>
                </c:pt>
                <c:pt idx="211">
                  <c:v>0.0752296484003801</c:v>
                </c:pt>
                <c:pt idx="212">
                  <c:v>0.0659645232815965</c:v>
                </c:pt>
                <c:pt idx="213">
                  <c:v>0.0434748178650618</c:v>
                </c:pt>
                <c:pt idx="214">
                  <c:v>0.0563826417484955</c:v>
                </c:pt>
                <c:pt idx="215">
                  <c:v>0.0536902122267977</c:v>
                </c:pt>
                <c:pt idx="216">
                  <c:v>0.0391194171681976</c:v>
                </c:pt>
                <c:pt idx="217">
                  <c:v>0.0370605004751347</c:v>
                </c:pt>
                <c:pt idx="218">
                  <c:v>0.0199556541019956</c:v>
                </c:pt>
                <c:pt idx="219">
                  <c:v>0.0251029458346532</c:v>
                </c:pt>
                <c:pt idx="220">
                  <c:v>0.0146499841621793</c:v>
                </c:pt>
                <c:pt idx="221">
                  <c:v>0.000475134621476088</c:v>
                </c:pt>
                <c:pt idx="222">
                  <c:v>0.0199556541019956</c:v>
                </c:pt>
                <c:pt idx="223">
                  <c:v>0.00142540386442825</c:v>
                </c:pt>
                <c:pt idx="224">
                  <c:v>0.0218561925879</c:v>
                </c:pt>
                <c:pt idx="225">
                  <c:v>0.00918593601520436</c:v>
                </c:pt>
                <c:pt idx="226">
                  <c:v>-0.00665188470066519</c:v>
                </c:pt>
                <c:pt idx="227">
                  <c:v>-0.028270509977827</c:v>
                </c:pt>
                <c:pt idx="228">
                  <c:v>-0.0484637313905608</c:v>
                </c:pt>
                <c:pt idx="229">
                  <c:v>-0.0731707317073171</c:v>
                </c:pt>
                <c:pt idx="230">
                  <c:v>-0.101362052581565</c:v>
                </c:pt>
                <c:pt idx="231">
                  <c:v>-0.121080139372822</c:v>
                </c:pt>
                <c:pt idx="232">
                  <c:v>-0.140085524231866</c:v>
                </c:pt>
                <c:pt idx="233">
                  <c:v>-0.138660120367437</c:v>
                </c:pt>
                <c:pt idx="234">
                  <c:v>-0.139452011403231</c:v>
                </c:pt>
                <c:pt idx="235">
                  <c:v>-0.140560658853342</c:v>
                </c:pt>
                <c:pt idx="236">
                  <c:v>-0.124326892619576</c:v>
                </c:pt>
                <c:pt idx="237">
                  <c:v>-0.106667722521381</c:v>
                </c:pt>
                <c:pt idx="238">
                  <c:v>-0.082039911308204</c:v>
                </c:pt>
                <c:pt idx="239">
                  <c:v>-0.0719037060500476</c:v>
                </c:pt>
                <c:pt idx="240">
                  <c:v>-0.0413367120684194</c:v>
                </c:pt>
                <c:pt idx="241">
                  <c:v>-0.0198764649984162</c:v>
                </c:pt>
                <c:pt idx="242">
                  <c:v>0.0</c:v>
                </c:pt>
                <c:pt idx="243">
                  <c:v>0.0357142857142857</c:v>
                </c:pt>
                <c:pt idx="244">
                  <c:v>0.0688945201140325</c:v>
                </c:pt>
                <c:pt idx="245">
                  <c:v>0.0920177383592018</c:v>
                </c:pt>
                <c:pt idx="246">
                  <c:v>0.111419068736142</c:v>
                </c:pt>
                <c:pt idx="247">
                  <c:v>0.133275261324042</c:v>
                </c:pt>
                <c:pt idx="248">
                  <c:v>0.174136838770985</c:v>
                </c:pt>
                <c:pt idx="249">
                  <c:v>0.192033576179918</c:v>
                </c:pt>
                <c:pt idx="250">
                  <c:v>0.203278428888185</c:v>
                </c:pt>
              </c:numCache>
            </c:numRef>
          </c:yVal>
          <c:smooth val="1"/>
        </c:ser>
        <c:dLbls/>
        <c:axId val="525062920"/>
        <c:axId val="475560936"/>
      </c:scatterChart>
      <c:valAx>
        <c:axId val="525062920"/>
        <c:scaling>
          <c:orientation val="minMax"/>
          <c:max val="25.0"/>
          <c:min val="0.0"/>
        </c:scaling>
        <c:delete val="1"/>
        <c:axPos val="b"/>
        <c:numFmt formatCode="General" sourceLinked="1"/>
        <c:majorTickMark val="none"/>
        <c:tickLblPos val="none"/>
        <c:crossAx val="475560936"/>
        <c:crosses val="autoZero"/>
        <c:crossBetween val="midCat"/>
      </c:valAx>
      <c:valAx>
        <c:axId val="475560936"/>
        <c:scaling>
          <c:orientation val="minMax"/>
          <c:max val="1.2"/>
          <c:min val="-0.2"/>
        </c:scaling>
        <c:axPos val="l"/>
        <c:numFmt formatCode="General" sourceLinked="1"/>
        <c:majorTickMark val="none"/>
        <c:tickLblPos val="none"/>
        <c:crossAx val="525062920"/>
        <c:crosses val="autoZero"/>
        <c:crossBetween val="midCat"/>
        <c:majorUnit val="0.2"/>
        <c:minorUnit val="0.0400000000000001"/>
      </c:valAx>
      <c:spPr>
        <a:noFill/>
        <a:ln w="12700">
          <a:solidFill>
            <a:schemeClr val="tx1"/>
          </a:solidFill>
        </a:ln>
      </c:spPr>
    </c:plotArea>
    <c:plotVisOnly val="1"/>
    <c:dispBlanksAs val="gap"/>
  </c:chart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style val="2"/>
  <c:chart>
    <c:autoTitleDeleted val="1"/>
    <c:plotArea>
      <c:layout>
        <c:manualLayout>
          <c:layoutTarget val="inner"/>
          <c:xMode val="edge"/>
          <c:yMode val="edge"/>
          <c:x val="0.0325769283058062"/>
          <c:y val="0.079618563818565"/>
          <c:w val="0.93484614338839"/>
          <c:h val="0.840762872362872"/>
        </c:manualLayout>
      </c:layout>
      <c:scatterChart>
        <c:scatterStyle val="smoothMarker"/>
        <c:ser>
          <c:idx val="0"/>
          <c:order val="0"/>
          <c:tx>
            <c:strRef>
              <c:f>[1]Compilation!$R$8</c:f>
              <c:strCache>
                <c:ptCount val="1"/>
                <c:pt idx="0">
                  <c:v>LDAO</c:v>
                </c:pt>
              </c:strCache>
            </c:strRef>
          </c:tx>
          <c:spPr>
            <a:ln w="19050">
              <a:solidFill>
                <a:schemeClr val="tx1"/>
              </a:solidFill>
            </a:ln>
          </c:spPr>
          <c:marker>
            <c:symbol val="none"/>
          </c:marker>
          <c:xVal>
            <c:numRef>
              <c:f>[1]Compilation!$Q$9:$Q$259</c:f>
              <c:numCache>
                <c:formatCode>General</c:formatCode>
                <c:ptCount val="251"/>
                <c:pt idx="0">
                  <c:v>0.0983333333333292</c:v>
                </c:pt>
                <c:pt idx="1">
                  <c:v>0.198333333333321</c:v>
                </c:pt>
                <c:pt idx="2">
                  <c:v>0.298333333333328</c:v>
                </c:pt>
                <c:pt idx="3">
                  <c:v>0.398333333333319</c:v>
                </c:pt>
                <c:pt idx="4">
                  <c:v>0.498333333333317</c:v>
                </c:pt>
                <c:pt idx="5">
                  <c:v>0.598333333333329</c:v>
                </c:pt>
                <c:pt idx="6">
                  <c:v>0.69833333333332</c:v>
                </c:pt>
                <c:pt idx="7">
                  <c:v>0.798333333333328</c:v>
                </c:pt>
                <c:pt idx="8">
                  <c:v>0.898333333333319</c:v>
                </c:pt>
                <c:pt idx="9">
                  <c:v>0.998333333333317</c:v>
                </c:pt>
                <c:pt idx="10">
                  <c:v>1.09833333333333</c:v>
                </c:pt>
                <c:pt idx="11">
                  <c:v>1.19833333333332</c:v>
                </c:pt>
                <c:pt idx="12">
                  <c:v>1.298333333333328</c:v>
                </c:pt>
                <c:pt idx="13">
                  <c:v>1.39833333333332</c:v>
                </c:pt>
                <c:pt idx="14">
                  <c:v>1.498333333333317</c:v>
                </c:pt>
                <c:pt idx="15">
                  <c:v>1.59833333333333</c:v>
                </c:pt>
                <c:pt idx="16">
                  <c:v>1.69833333333332</c:v>
                </c:pt>
                <c:pt idx="17">
                  <c:v>1.798333333333328</c:v>
                </c:pt>
                <c:pt idx="18">
                  <c:v>1.89833333333332</c:v>
                </c:pt>
                <c:pt idx="19">
                  <c:v>1.99833333333332</c:v>
                </c:pt>
                <c:pt idx="20">
                  <c:v>2.098333333333337</c:v>
                </c:pt>
                <c:pt idx="21">
                  <c:v>2.198333333333338</c:v>
                </c:pt>
                <c:pt idx="22">
                  <c:v>2.29833333333334</c:v>
                </c:pt>
                <c:pt idx="23">
                  <c:v>2.398333333333333</c:v>
                </c:pt>
                <c:pt idx="24">
                  <c:v>2.498333333333335</c:v>
                </c:pt>
                <c:pt idx="25">
                  <c:v>2.598333333333337</c:v>
                </c:pt>
                <c:pt idx="26">
                  <c:v>2.698333333333338</c:v>
                </c:pt>
                <c:pt idx="27">
                  <c:v>2.79833333333334</c:v>
                </c:pt>
                <c:pt idx="28">
                  <c:v>2.898333333333333</c:v>
                </c:pt>
                <c:pt idx="29">
                  <c:v>2.998333333333335</c:v>
                </c:pt>
                <c:pt idx="30">
                  <c:v>3.098333333333337</c:v>
                </c:pt>
                <c:pt idx="31">
                  <c:v>3.198333333333338</c:v>
                </c:pt>
                <c:pt idx="32">
                  <c:v>3.29833333333334</c:v>
                </c:pt>
                <c:pt idx="33">
                  <c:v>3.398333333333333</c:v>
                </c:pt>
                <c:pt idx="34">
                  <c:v>3.498333333333335</c:v>
                </c:pt>
                <c:pt idx="35">
                  <c:v>3.598333333333337</c:v>
                </c:pt>
                <c:pt idx="36">
                  <c:v>3.698333333333338</c:v>
                </c:pt>
                <c:pt idx="37">
                  <c:v>3.79833333333334</c:v>
                </c:pt>
                <c:pt idx="38">
                  <c:v>3.898333333333333</c:v>
                </c:pt>
                <c:pt idx="39">
                  <c:v>3.998333333333335</c:v>
                </c:pt>
                <c:pt idx="40">
                  <c:v>4.098333333333343</c:v>
                </c:pt>
                <c:pt idx="41">
                  <c:v>4.19833333333334</c:v>
                </c:pt>
                <c:pt idx="42">
                  <c:v>4.298333333333351</c:v>
                </c:pt>
                <c:pt idx="43">
                  <c:v>4.398333333333333</c:v>
                </c:pt>
                <c:pt idx="44">
                  <c:v>4.49833333333335</c:v>
                </c:pt>
                <c:pt idx="45">
                  <c:v>4.598333333333343</c:v>
                </c:pt>
                <c:pt idx="46">
                  <c:v>4.69833333333334</c:v>
                </c:pt>
                <c:pt idx="47">
                  <c:v>4.798333333333351</c:v>
                </c:pt>
                <c:pt idx="48">
                  <c:v>4.898333333333333</c:v>
                </c:pt>
                <c:pt idx="49">
                  <c:v>4.99833333333335</c:v>
                </c:pt>
                <c:pt idx="50">
                  <c:v>5.098333333333343</c:v>
                </c:pt>
                <c:pt idx="51">
                  <c:v>5.19833333333334</c:v>
                </c:pt>
                <c:pt idx="52">
                  <c:v>5.298333333333351</c:v>
                </c:pt>
                <c:pt idx="53">
                  <c:v>5.398333333333333</c:v>
                </c:pt>
                <c:pt idx="54">
                  <c:v>5.49833333333335</c:v>
                </c:pt>
                <c:pt idx="55">
                  <c:v>5.598333333333343</c:v>
                </c:pt>
                <c:pt idx="56">
                  <c:v>5.69833333333334</c:v>
                </c:pt>
                <c:pt idx="57">
                  <c:v>5.798333333333351</c:v>
                </c:pt>
                <c:pt idx="58">
                  <c:v>5.898333333333333</c:v>
                </c:pt>
                <c:pt idx="59">
                  <c:v>5.99833333333335</c:v>
                </c:pt>
                <c:pt idx="60">
                  <c:v>6.098333333333343</c:v>
                </c:pt>
                <c:pt idx="61">
                  <c:v>6.19833333333334</c:v>
                </c:pt>
                <c:pt idx="62">
                  <c:v>6.298333333333351</c:v>
                </c:pt>
                <c:pt idx="63">
                  <c:v>6.398333333333333</c:v>
                </c:pt>
                <c:pt idx="64">
                  <c:v>6.49833333333335</c:v>
                </c:pt>
                <c:pt idx="65">
                  <c:v>6.598333333333343</c:v>
                </c:pt>
                <c:pt idx="66">
                  <c:v>6.69833333333334</c:v>
                </c:pt>
                <c:pt idx="67">
                  <c:v>6.798333333333351</c:v>
                </c:pt>
                <c:pt idx="68">
                  <c:v>6.898333333333333</c:v>
                </c:pt>
                <c:pt idx="69">
                  <c:v>6.99833333333335</c:v>
                </c:pt>
                <c:pt idx="70">
                  <c:v>7.098333333333343</c:v>
                </c:pt>
                <c:pt idx="71">
                  <c:v>7.19833333333334</c:v>
                </c:pt>
                <c:pt idx="72">
                  <c:v>7.298333333333351</c:v>
                </c:pt>
                <c:pt idx="73">
                  <c:v>7.398333333333333</c:v>
                </c:pt>
                <c:pt idx="74">
                  <c:v>7.49833333333335</c:v>
                </c:pt>
                <c:pt idx="75">
                  <c:v>7.598333333333343</c:v>
                </c:pt>
                <c:pt idx="76">
                  <c:v>7.69833333333334</c:v>
                </c:pt>
                <c:pt idx="77">
                  <c:v>7.798333333333351</c:v>
                </c:pt>
                <c:pt idx="78">
                  <c:v>7.898333333333333</c:v>
                </c:pt>
                <c:pt idx="79">
                  <c:v>7.99833333333335</c:v>
                </c:pt>
                <c:pt idx="80">
                  <c:v>8.098333333333331</c:v>
                </c:pt>
                <c:pt idx="81">
                  <c:v>8.198333333333332</c:v>
                </c:pt>
                <c:pt idx="82">
                  <c:v>8.298333333333311</c:v>
                </c:pt>
                <c:pt idx="83">
                  <c:v>8.398333333333333</c:v>
                </c:pt>
                <c:pt idx="84">
                  <c:v>8.498333333333333</c:v>
                </c:pt>
                <c:pt idx="85">
                  <c:v>8.598333333333331</c:v>
                </c:pt>
                <c:pt idx="86">
                  <c:v>8.698333333333332</c:v>
                </c:pt>
                <c:pt idx="87">
                  <c:v>8.798333333333311</c:v>
                </c:pt>
                <c:pt idx="88">
                  <c:v>8.898333333333333</c:v>
                </c:pt>
                <c:pt idx="89">
                  <c:v>8.998333333333333</c:v>
                </c:pt>
                <c:pt idx="90">
                  <c:v>9.098333333333331</c:v>
                </c:pt>
                <c:pt idx="91">
                  <c:v>9.198333333333332</c:v>
                </c:pt>
                <c:pt idx="92">
                  <c:v>9.298333333333311</c:v>
                </c:pt>
                <c:pt idx="93">
                  <c:v>9.398333333333333</c:v>
                </c:pt>
                <c:pt idx="94">
                  <c:v>9.498333333333333</c:v>
                </c:pt>
                <c:pt idx="95">
                  <c:v>9.598333333333331</c:v>
                </c:pt>
                <c:pt idx="96">
                  <c:v>9.698333333333332</c:v>
                </c:pt>
                <c:pt idx="97">
                  <c:v>9.798333333333311</c:v>
                </c:pt>
                <c:pt idx="98">
                  <c:v>9.898333333333333</c:v>
                </c:pt>
                <c:pt idx="99">
                  <c:v>9.998333333333333</c:v>
                </c:pt>
                <c:pt idx="100">
                  <c:v>10.09833333333334</c:v>
                </c:pt>
                <c:pt idx="101">
                  <c:v>10.19833333333334</c:v>
                </c:pt>
                <c:pt idx="102">
                  <c:v>10.29833333333332</c:v>
                </c:pt>
                <c:pt idx="103">
                  <c:v>10.39833333333333</c:v>
                </c:pt>
                <c:pt idx="104">
                  <c:v>10.49833333333333</c:v>
                </c:pt>
                <c:pt idx="105">
                  <c:v>10.59833333333334</c:v>
                </c:pt>
                <c:pt idx="106">
                  <c:v>10.69833333333334</c:v>
                </c:pt>
                <c:pt idx="107">
                  <c:v>10.79833333333332</c:v>
                </c:pt>
                <c:pt idx="108">
                  <c:v>10.89833333333333</c:v>
                </c:pt>
                <c:pt idx="109">
                  <c:v>10.99833333333333</c:v>
                </c:pt>
                <c:pt idx="110">
                  <c:v>11.09833333333334</c:v>
                </c:pt>
                <c:pt idx="111">
                  <c:v>11.19833333333334</c:v>
                </c:pt>
                <c:pt idx="112">
                  <c:v>11.29833333333332</c:v>
                </c:pt>
                <c:pt idx="113">
                  <c:v>11.39833333333333</c:v>
                </c:pt>
                <c:pt idx="114">
                  <c:v>11.49833333333333</c:v>
                </c:pt>
                <c:pt idx="115">
                  <c:v>11.59833333333334</c:v>
                </c:pt>
                <c:pt idx="116">
                  <c:v>11.69833333333334</c:v>
                </c:pt>
                <c:pt idx="117">
                  <c:v>11.79833333333332</c:v>
                </c:pt>
                <c:pt idx="118">
                  <c:v>11.89833333333333</c:v>
                </c:pt>
                <c:pt idx="119">
                  <c:v>11.99833333333333</c:v>
                </c:pt>
                <c:pt idx="120">
                  <c:v>12.09833333333334</c:v>
                </c:pt>
                <c:pt idx="121">
                  <c:v>12.19833333333334</c:v>
                </c:pt>
                <c:pt idx="122">
                  <c:v>12.29833333333332</c:v>
                </c:pt>
                <c:pt idx="123">
                  <c:v>12.39833333333333</c:v>
                </c:pt>
                <c:pt idx="124">
                  <c:v>12.49833333333333</c:v>
                </c:pt>
                <c:pt idx="125">
                  <c:v>12.59833333333334</c:v>
                </c:pt>
                <c:pt idx="126">
                  <c:v>12.69833333333334</c:v>
                </c:pt>
                <c:pt idx="127">
                  <c:v>12.79833333333332</c:v>
                </c:pt>
                <c:pt idx="128">
                  <c:v>12.89833333333333</c:v>
                </c:pt>
                <c:pt idx="129">
                  <c:v>12.99833333333333</c:v>
                </c:pt>
                <c:pt idx="130">
                  <c:v>13.09833333333334</c:v>
                </c:pt>
                <c:pt idx="131">
                  <c:v>13.19833333333334</c:v>
                </c:pt>
                <c:pt idx="132">
                  <c:v>13.29833333333332</c:v>
                </c:pt>
                <c:pt idx="133">
                  <c:v>13.39833333333333</c:v>
                </c:pt>
                <c:pt idx="134">
                  <c:v>13.49833333333333</c:v>
                </c:pt>
                <c:pt idx="135">
                  <c:v>13.59833333333334</c:v>
                </c:pt>
                <c:pt idx="136">
                  <c:v>13.69833333333334</c:v>
                </c:pt>
                <c:pt idx="137">
                  <c:v>13.79833333333332</c:v>
                </c:pt>
                <c:pt idx="138">
                  <c:v>13.89833333333333</c:v>
                </c:pt>
                <c:pt idx="139">
                  <c:v>13.99833333333333</c:v>
                </c:pt>
                <c:pt idx="140">
                  <c:v>14.09833333333334</c:v>
                </c:pt>
                <c:pt idx="141">
                  <c:v>14.19833333333334</c:v>
                </c:pt>
                <c:pt idx="142">
                  <c:v>14.29833333333332</c:v>
                </c:pt>
                <c:pt idx="143">
                  <c:v>14.39833333333333</c:v>
                </c:pt>
                <c:pt idx="144">
                  <c:v>14.49833333333333</c:v>
                </c:pt>
                <c:pt idx="145">
                  <c:v>14.59833333333334</c:v>
                </c:pt>
                <c:pt idx="146">
                  <c:v>14.69833333333334</c:v>
                </c:pt>
                <c:pt idx="147">
                  <c:v>14.79833333333332</c:v>
                </c:pt>
                <c:pt idx="148">
                  <c:v>14.89833333333333</c:v>
                </c:pt>
                <c:pt idx="149">
                  <c:v>14.99833333333333</c:v>
                </c:pt>
                <c:pt idx="150">
                  <c:v>15.09833333333334</c:v>
                </c:pt>
                <c:pt idx="151">
                  <c:v>15.19833333333334</c:v>
                </c:pt>
                <c:pt idx="152">
                  <c:v>15.29833333333332</c:v>
                </c:pt>
                <c:pt idx="153">
                  <c:v>15.39833333333333</c:v>
                </c:pt>
                <c:pt idx="154">
                  <c:v>15.49833333333333</c:v>
                </c:pt>
                <c:pt idx="155">
                  <c:v>15.59833333333334</c:v>
                </c:pt>
                <c:pt idx="156">
                  <c:v>15.69833333333334</c:v>
                </c:pt>
                <c:pt idx="157">
                  <c:v>15.79833333333332</c:v>
                </c:pt>
                <c:pt idx="158">
                  <c:v>15.89833333333333</c:v>
                </c:pt>
                <c:pt idx="159">
                  <c:v>15.99833333333333</c:v>
                </c:pt>
                <c:pt idx="160">
                  <c:v>16.0983333333332</c:v>
                </c:pt>
                <c:pt idx="161">
                  <c:v>16.19833333333322</c:v>
                </c:pt>
                <c:pt idx="162">
                  <c:v>16.29833333333319</c:v>
                </c:pt>
                <c:pt idx="163">
                  <c:v>16.3983333333332</c:v>
                </c:pt>
                <c:pt idx="164">
                  <c:v>16.49833333333317</c:v>
                </c:pt>
                <c:pt idx="165">
                  <c:v>16.5983333333332</c:v>
                </c:pt>
                <c:pt idx="166">
                  <c:v>16.69833333333322</c:v>
                </c:pt>
                <c:pt idx="167">
                  <c:v>16.79833333333319</c:v>
                </c:pt>
                <c:pt idx="168">
                  <c:v>16.8983333333332</c:v>
                </c:pt>
                <c:pt idx="169">
                  <c:v>16.99833333333317</c:v>
                </c:pt>
                <c:pt idx="170">
                  <c:v>17.0983333333332</c:v>
                </c:pt>
                <c:pt idx="171">
                  <c:v>17.19833333333322</c:v>
                </c:pt>
                <c:pt idx="172">
                  <c:v>17.29833333333319</c:v>
                </c:pt>
                <c:pt idx="173">
                  <c:v>17.3983333333332</c:v>
                </c:pt>
                <c:pt idx="174">
                  <c:v>17.49833333333317</c:v>
                </c:pt>
                <c:pt idx="175">
                  <c:v>17.5983333333332</c:v>
                </c:pt>
                <c:pt idx="176">
                  <c:v>17.69833333333322</c:v>
                </c:pt>
                <c:pt idx="177">
                  <c:v>17.79833333333319</c:v>
                </c:pt>
                <c:pt idx="178">
                  <c:v>17.8983333333332</c:v>
                </c:pt>
                <c:pt idx="179">
                  <c:v>17.99833333333317</c:v>
                </c:pt>
                <c:pt idx="180">
                  <c:v>18.0983333333332</c:v>
                </c:pt>
                <c:pt idx="181">
                  <c:v>18.19833333333322</c:v>
                </c:pt>
                <c:pt idx="182">
                  <c:v>18.29833333333319</c:v>
                </c:pt>
                <c:pt idx="183">
                  <c:v>18.3983333333332</c:v>
                </c:pt>
                <c:pt idx="184">
                  <c:v>18.49833333333317</c:v>
                </c:pt>
                <c:pt idx="185">
                  <c:v>18.5983333333332</c:v>
                </c:pt>
                <c:pt idx="186">
                  <c:v>18.69833333333322</c:v>
                </c:pt>
                <c:pt idx="187">
                  <c:v>18.79833333333319</c:v>
                </c:pt>
                <c:pt idx="188">
                  <c:v>18.8983333333332</c:v>
                </c:pt>
                <c:pt idx="189">
                  <c:v>18.99833333333317</c:v>
                </c:pt>
                <c:pt idx="190">
                  <c:v>19.0983333333332</c:v>
                </c:pt>
                <c:pt idx="191">
                  <c:v>19.19833333333322</c:v>
                </c:pt>
                <c:pt idx="192">
                  <c:v>19.29833333333319</c:v>
                </c:pt>
                <c:pt idx="193">
                  <c:v>19.3983333333332</c:v>
                </c:pt>
                <c:pt idx="194">
                  <c:v>19.49833333333317</c:v>
                </c:pt>
                <c:pt idx="195">
                  <c:v>19.5983333333332</c:v>
                </c:pt>
                <c:pt idx="196">
                  <c:v>19.69833333333322</c:v>
                </c:pt>
                <c:pt idx="197">
                  <c:v>19.79833333333319</c:v>
                </c:pt>
                <c:pt idx="198">
                  <c:v>19.8983333333332</c:v>
                </c:pt>
                <c:pt idx="199">
                  <c:v>19.99833333333317</c:v>
                </c:pt>
                <c:pt idx="200">
                  <c:v>20.0983333333332</c:v>
                </c:pt>
                <c:pt idx="201">
                  <c:v>20.19833333333322</c:v>
                </c:pt>
                <c:pt idx="202">
                  <c:v>20.29833333333319</c:v>
                </c:pt>
                <c:pt idx="203">
                  <c:v>20.3983333333332</c:v>
                </c:pt>
                <c:pt idx="204">
                  <c:v>20.49833333333317</c:v>
                </c:pt>
                <c:pt idx="205">
                  <c:v>20.5983333333332</c:v>
                </c:pt>
                <c:pt idx="206">
                  <c:v>20.69833333333322</c:v>
                </c:pt>
                <c:pt idx="207">
                  <c:v>20.79833333333319</c:v>
                </c:pt>
                <c:pt idx="208">
                  <c:v>20.8983333333332</c:v>
                </c:pt>
                <c:pt idx="209">
                  <c:v>20.99833333333317</c:v>
                </c:pt>
                <c:pt idx="210">
                  <c:v>21.0983333333332</c:v>
                </c:pt>
                <c:pt idx="211">
                  <c:v>21.19833333333322</c:v>
                </c:pt>
                <c:pt idx="212">
                  <c:v>21.29833333333319</c:v>
                </c:pt>
                <c:pt idx="213">
                  <c:v>21.3983333333332</c:v>
                </c:pt>
                <c:pt idx="214">
                  <c:v>21.49833333333317</c:v>
                </c:pt>
                <c:pt idx="215">
                  <c:v>21.5983333333332</c:v>
                </c:pt>
                <c:pt idx="216">
                  <c:v>21.69833333333322</c:v>
                </c:pt>
                <c:pt idx="217">
                  <c:v>21.79833333333319</c:v>
                </c:pt>
                <c:pt idx="218">
                  <c:v>21.8983333333332</c:v>
                </c:pt>
                <c:pt idx="219">
                  <c:v>21.99833333333317</c:v>
                </c:pt>
                <c:pt idx="220">
                  <c:v>22.0983333333332</c:v>
                </c:pt>
                <c:pt idx="221">
                  <c:v>22.19833333333322</c:v>
                </c:pt>
                <c:pt idx="222">
                  <c:v>22.29833333333319</c:v>
                </c:pt>
                <c:pt idx="223">
                  <c:v>22.3983333333332</c:v>
                </c:pt>
                <c:pt idx="224">
                  <c:v>22.49833333333317</c:v>
                </c:pt>
                <c:pt idx="225">
                  <c:v>22.5983333333332</c:v>
                </c:pt>
                <c:pt idx="226">
                  <c:v>22.69833333333322</c:v>
                </c:pt>
                <c:pt idx="227">
                  <c:v>22.79833333333319</c:v>
                </c:pt>
                <c:pt idx="228">
                  <c:v>22.8983333333332</c:v>
                </c:pt>
                <c:pt idx="229">
                  <c:v>22.99833333333317</c:v>
                </c:pt>
                <c:pt idx="230">
                  <c:v>23.0983333333332</c:v>
                </c:pt>
                <c:pt idx="231">
                  <c:v>23.19833333333322</c:v>
                </c:pt>
                <c:pt idx="232">
                  <c:v>23.29833333333319</c:v>
                </c:pt>
                <c:pt idx="233">
                  <c:v>23.3983333333332</c:v>
                </c:pt>
                <c:pt idx="234">
                  <c:v>23.49833333333317</c:v>
                </c:pt>
                <c:pt idx="235">
                  <c:v>23.5983333333332</c:v>
                </c:pt>
                <c:pt idx="236">
                  <c:v>23.69833333333322</c:v>
                </c:pt>
                <c:pt idx="237">
                  <c:v>23.79833333333319</c:v>
                </c:pt>
                <c:pt idx="238">
                  <c:v>23.8983333333332</c:v>
                </c:pt>
                <c:pt idx="239">
                  <c:v>23.99833333333317</c:v>
                </c:pt>
                <c:pt idx="240">
                  <c:v>24.0983333333332</c:v>
                </c:pt>
                <c:pt idx="241">
                  <c:v>24.19833333333322</c:v>
                </c:pt>
                <c:pt idx="242">
                  <c:v>24.29833333333319</c:v>
                </c:pt>
                <c:pt idx="243">
                  <c:v>24.3983333333332</c:v>
                </c:pt>
                <c:pt idx="244">
                  <c:v>24.49833333333317</c:v>
                </c:pt>
                <c:pt idx="245">
                  <c:v>24.5983333333332</c:v>
                </c:pt>
                <c:pt idx="246">
                  <c:v>24.69833333333322</c:v>
                </c:pt>
                <c:pt idx="247">
                  <c:v>24.79833333333319</c:v>
                </c:pt>
                <c:pt idx="248">
                  <c:v>24.8983333333332</c:v>
                </c:pt>
                <c:pt idx="249">
                  <c:v>24.99833333333317</c:v>
                </c:pt>
                <c:pt idx="250">
                  <c:v>25.0983333333332</c:v>
                </c:pt>
              </c:numCache>
            </c:numRef>
          </c:xVal>
          <c:yVal>
            <c:numRef>
              <c:f>[1]Compilation!$R$9:$R$259</c:f>
              <c:numCache>
                <c:formatCode>General</c:formatCode>
                <c:ptCount val="251"/>
                <c:pt idx="0">
                  <c:v>0.0122727272727273</c:v>
                </c:pt>
                <c:pt idx="1">
                  <c:v>0.00356060606060607</c:v>
                </c:pt>
                <c:pt idx="2">
                  <c:v>0.0225757575757577</c:v>
                </c:pt>
                <c:pt idx="3">
                  <c:v>0.0107575757575758</c:v>
                </c:pt>
                <c:pt idx="4">
                  <c:v>-0.00159090909090909</c:v>
                </c:pt>
                <c:pt idx="5">
                  <c:v>-0.00477272727272727</c:v>
                </c:pt>
                <c:pt idx="6">
                  <c:v>0.0107575757575758</c:v>
                </c:pt>
                <c:pt idx="7">
                  <c:v>0.00242424242424242</c:v>
                </c:pt>
                <c:pt idx="8">
                  <c:v>-0.0167424242424243</c:v>
                </c:pt>
                <c:pt idx="9">
                  <c:v>-0.0129545454545455</c:v>
                </c:pt>
                <c:pt idx="10">
                  <c:v>-0.0232575757575758</c:v>
                </c:pt>
                <c:pt idx="11">
                  <c:v>-0.0171212121212121</c:v>
                </c:pt>
                <c:pt idx="12">
                  <c:v>-0.0207575757575758</c:v>
                </c:pt>
                <c:pt idx="13">
                  <c:v>-0.0185606060606061</c:v>
                </c:pt>
                <c:pt idx="14">
                  <c:v>-0.0117424242424243</c:v>
                </c:pt>
                <c:pt idx="15">
                  <c:v>-0.0117424242424243</c:v>
                </c:pt>
                <c:pt idx="16">
                  <c:v>-0.00954545454545456</c:v>
                </c:pt>
                <c:pt idx="17">
                  <c:v>-0.022878787878788</c:v>
                </c:pt>
                <c:pt idx="18">
                  <c:v>-0.0231818181818182</c:v>
                </c:pt>
                <c:pt idx="19">
                  <c:v>-0.0281818181818182</c:v>
                </c:pt>
                <c:pt idx="20">
                  <c:v>-0.0181060606060606</c:v>
                </c:pt>
                <c:pt idx="21">
                  <c:v>-0.0139393939393939</c:v>
                </c:pt>
                <c:pt idx="22">
                  <c:v>-0.0218181818181818</c:v>
                </c:pt>
                <c:pt idx="23">
                  <c:v>-0.0143939393939394</c:v>
                </c:pt>
                <c:pt idx="24">
                  <c:v>-0.0322727272727274</c:v>
                </c:pt>
                <c:pt idx="25">
                  <c:v>-0.0331818181818182</c:v>
                </c:pt>
                <c:pt idx="26">
                  <c:v>-0.0365909090909091</c:v>
                </c:pt>
                <c:pt idx="27">
                  <c:v>-0.0363636363636364</c:v>
                </c:pt>
                <c:pt idx="28">
                  <c:v>-0.0307575757575759</c:v>
                </c:pt>
                <c:pt idx="29">
                  <c:v>-0.0334848484848486</c:v>
                </c:pt>
                <c:pt idx="30">
                  <c:v>-0.0246212121212122</c:v>
                </c:pt>
                <c:pt idx="31">
                  <c:v>-0.0286363636363637</c:v>
                </c:pt>
                <c:pt idx="32">
                  <c:v>-0.0275</c:v>
                </c:pt>
                <c:pt idx="33">
                  <c:v>-0.00954545454545456</c:v>
                </c:pt>
                <c:pt idx="34">
                  <c:v>-0.0279545454545456</c:v>
                </c:pt>
                <c:pt idx="35">
                  <c:v>-0.0307575757575759</c:v>
                </c:pt>
                <c:pt idx="36">
                  <c:v>-0.0354545454545454</c:v>
                </c:pt>
                <c:pt idx="37">
                  <c:v>-0.0318181818181818</c:v>
                </c:pt>
                <c:pt idx="38">
                  <c:v>-0.0172727272727273</c:v>
                </c:pt>
                <c:pt idx="39">
                  <c:v>-0.0313636363636364</c:v>
                </c:pt>
                <c:pt idx="40">
                  <c:v>-0.0178030303030303</c:v>
                </c:pt>
                <c:pt idx="41">
                  <c:v>-0.0221969696969697</c:v>
                </c:pt>
                <c:pt idx="42">
                  <c:v>-0.0183333333333333</c:v>
                </c:pt>
                <c:pt idx="43">
                  <c:v>-0.0260606060606061</c:v>
                </c:pt>
                <c:pt idx="44">
                  <c:v>-0.0160606060606061</c:v>
                </c:pt>
                <c:pt idx="45">
                  <c:v>-0.0227272727272728</c:v>
                </c:pt>
                <c:pt idx="46">
                  <c:v>-0.0270454545454546</c:v>
                </c:pt>
                <c:pt idx="47">
                  <c:v>-0.0191666666666667</c:v>
                </c:pt>
                <c:pt idx="48">
                  <c:v>-0.00984848484848487</c:v>
                </c:pt>
                <c:pt idx="49">
                  <c:v>-0.0287121212121212</c:v>
                </c:pt>
                <c:pt idx="50">
                  <c:v>-0.0259848484848486</c:v>
                </c:pt>
                <c:pt idx="51">
                  <c:v>-0.0257575757575758</c:v>
                </c:pt>
                <c:pt idx="52">
                  <c:v>-0.034469696969697</c:v>
                </c:pt>
                <c:pt idx="53">
                  <c:v>-0.0279545454545456</c:v>
                </c:pt>
                <c:pt idx="54">
                  <c:v>-0.0272727272727274</c:v>
                </c:pt>
                <c:pt idx="55">
                  <c:v>-0.0178787878787879</c:v>
                </c:pt>
                <c:pt idx="56">
                  <c:v>-0.022878787878788</c:v>
                </c:pt>
                <c:pt idx="57">
                  <c:v>-0.0256818181818183</c:v>
                </c:pt>
                <c:pt idx="58">
                  <c:v>-0.0182575757575758</c:v>
                </c:pt>
                <c:pt idx="59">
                  <c:v>-0.0133333333333333</c:v>
                </c:pt>
                <c:pt idx="60">
                  <c:v>-0.019469696969697</c:v>
                </c:pt>
                <c:pt idx="61">
                  <c:v>-0.0168939393939394</c:v>
                </c:pt>
                <c:pt idx="62">
                  <c:v>-0.0158333333333333</c:v>
                </c:pt>
                <c:pt idx="63">
                  <c:v>-0.0253030303030303</c:v>
                </c:pt>
                <c:pt idx="64">
                  <c:v>-0.0243939393939394</c:v>
                </c:pt>
                <c:pt idx="65">
                  <c:v>-0.018030303030303</c:v>
                </c:pt>
                <c:pt idx="66">
                  <c:v>-0.0183333333333333</c:v>
                </c:pt>
                <c:pt idx="67">
                  <c:v>-0.0137878787878789</c:v>
                </c:pt>
                <c:pt idx="68">
                  <c:v>-0.0228030303030304</c:v>
                </c:pt>
                <c:pt idx="69">
                  <c:v>-0.0234090909090909</c:v>
                </c:pt>
                <c:pt idx="70">
                  <c:v>-0.0290909090909091</c:v>
                </c:pt>
                <c:pt idx="71">
                  <c:v>-0.0147727272727273</c:v>
                </c:pt>
                <c:pt idx="72">
                  <c:v>-0.00537878787878788</c:v>
                </c:pt>
                <c:pt idx="73">
                  <c:v>0.000303030303030303</c:v>
                </c:pt>
                <c:pt idx="74">
                  <c:v>0.0276515151515152</c:v>
                </c:pt>
                <c:pt idx="75">
                  <c:v>0.0496212121212121</c:v>
                </c:pt>
                <c:pt idx="76">
                  <c:v>0.140984848484848</c:v>
                </c:pt>
                <c:pt idx="77">
                  <c:v>0.234166666666667</c:v>
                </c:pt>
                <c:pt idx="78">
                  <c:v>0.40787878787879</c:v>
                </c:pt>
                <c:pt idx="79">
                  <c:v>0.566742424242424</c:v>
                </c:pt>
                <c:pt idx="80">
                  <c:v>0.71469696969697</c:v>
                </c:pt>
                <c:pt idx="81">
                  <c:v>0.822954545454545</c:v>
                </c:pt>
                <c:pt idx="82">
                  <c:v>0.918636363636364</c:v>
                </c:pt>
                <c:pt idx="83">
                  <c:v>0.965378787878789</c:v>
                </c:pt>
                <c:pt idx="84">
                  <c:v>1.0</c:v>
                </c:pt>
                <c:pt idx="85">
                  <c:v>0.987196969696967</c:v>
                </c:pt>
                <c:pt idx="86">
                  <c:v>0.924318181818182</c:v>
                </c:pt>
                <c:pt idx="87">
                  <c:v>0.808863636363638</c:v>
                </c:pt>
                <c:pt idx="88">
                  <c:v>0.671060606060608</c:v>
                </c:pt>
                <c:pt idx="89">
                  <c:v>0.558863636363638</c:v>
                </c:pt>
                <c:pt idx="90">
                  <c:v>0.481515151515151</c:v>
                </c:pt>
                <c:pt idx="91">
                  <c:v>0.456439393939394</c:v>
                </c:pt>
                <c:pt idx="92">
                  <c:v>0.426439393939395</c:v>
                </c:pt>
                <c:pt idx="93">
                  <c:v>0.41530303030303</c:v>
                </c:pt>
                <c:pt idx="94">
                  <c:v>0.424393939393939</c:v>
                </c:pt>
                <c:pt idx="95">
                  <c:v>0.429621212121212</c:v>
                </c:pt>
                <c:pt idx="96">
                  <c:v>0.443636363636364</c:v>
                </c:pt>
                <c:pt idx="97">
                  <c:v>0.448636363636364</c:v>
                </c:pt>
                <c:pt idx="98">
                  <c:v>0.46030303030303</c:v>
                </c:pt>
                <c:pt idx="99">
                  <c:v>0.472651515151515</c:v>
                </c:pt>
                <c:pt idx="100">
                  <c:v>0.502121212121213</c:v>
                </c:pt>
                <c:pt idx="101">
                  <c:v>0.526818181818182</c:v>
                </c:pt>
                <c:pt idx="102">
                  <c:v>0.5425</c:v>
                </c:pt>
                <c:pt idx="103">
                  <c:v>0.565909090909093</c:v>
                </c:pt>
                <c:pt idx="104">
                  <c:v>0.574545454545456</c:v>
                </c:pt>
                <c:pt idx="105">
                  <c:v>0.580833333333333</c:v>
                </c:pt>
                <c:pt idx="106">
                  <c:v>0.599166666666665</c:v>
                </c:pt>
                <c:pt idx="107">
                  <c:v>0.625227272727274</c:v>
                </c:pt>
                <c:pt idx="108">
                  <c:v>0.634318181818182</c:v>
                </c:pt>
                <c:pt idx="109">
                  <c:v>0.648712121212121</c:v>
                </c:pt>
                <c:pt idx="110">
                  <c:v>0.643939393939396</c:v>
                </c:pt>
                <c:pt idx="111">
                  <c:v>0.66439393939394</c:v>
                </c:pt>
                <c:pt idx="112">
                  <c:v>0.674924242424245</c:v>
                </c:pt>
                <c:pt idx="113">
                  <c:v>0.664772727272728</c:v>
                </c:pt>
                <c:pt idx="114">
                  <c:v>0.660303030303032</c:v>
                </c:pt>
                <c:pt idx="115">
                  <c:v>0.653030303030304</c:v>
                </c:pt>
                <c:pt idx="116">
                  <c:v>0.650378787878789</c:v>
                </c:pt>
                <c:pt idx="117">
                  <c:v>0.644772727272727</c:v>
                </c:pt>
                <c:pt idx="118">
                  <c:v>0.636969696969699</c:v>
                </c:pt>
                <c:pt idx="119">
                  <c:v>0.623560606060606</c:v>
                </c:pt>
                <c:pt idx="120">
                  <c:v>0.608939393939395</c:v>
                </c:pt>
                <c:pt idx="121">
                  <c:v>0.580909090909091</c:v>
                </c:pt>
                <c:pt idx="122">
                  <c:v>0.575000000000001</c:v>
                </c:pt>
                <c:pt idx="123">
                  <c:v>0.551666666666667</c:v>
                </c:pt>
                <c:pt idx="124">
                  <c:v>0.524242424242424</c:v>
                </c:pt>
                <c:pt idx="125">
                  <c:v>0.5125</c:v>
                </c:pt>
                <c:pt idx="126">
                  <c:v>0.491515151515151</c:v>
                </c:pt>
                <c:pt idx="127">
                  <c:v>0.469696969696971</c:v>
                </c:pt>
                <c:pt idx="128">
                  <c:v>0.448409090909091</c:v>
                </c:pt>
                <c:pt idx="129">
                  <c:v>0.433560606060607</c:v>
                </c:pt>
                <c:pt idx="130">
                  <c:v>0.421666666666668</c:v>
                </c:pt>
                <c:pt idx="131">
                  <c:v>0.396666666666668</c:v>
                </c:pt>
                <c:pt idx="132">
                  <c:v>0.383333333333333</c:v>
                </c:pt>
                <c:pt idx="133">
                  <c:v>0.370757575757577</c:v>
                </c:pt>
                <c:pt idx="134">
                  <c:v>0.36628787878788</c:v>
                </c:pt>
                <c:pt idx="135">
                  <c:v>0.333863636363637</c:v>
                </c:pt>
                <c:pt idx="136">
                  <c:v>0.324848484848486</c:v>
                </c:pt>
                <c:pt idx="137">
                  <c:v>0.314621212121212</c:v>
                </c:pt>
                <c:pt idx="138">
                  <c:v>0.299015151515151</c:v>
                </c:pt>
                <c:pt idx="139">
                  <c:v>0.31159090909091</c:v>
                </c:pt>
                <c:pt idx="140">
                  <c:v>0.310075757575759</c:v>
                </c:pt>
                <c:pt idx="141">
                  <c:v>0.310530303030303</c:v>
                </c:pt>
                <c:pt idx="142">
                  <c:v>0.307954545454546</c:v>
                </c:pt>
                <c:pt idx="143">
                  <c:v>0.320000000000001</c:v>
                </c:pt>
                <c:pt idx="144">
                  <c:v>0.316515151515151</c:v>
                </c:pt>
                <c:pt idx="145">
                  <c:v>0.319469696969699</c:v>
                </c:pt>
                <c:pt idx="146">
                  <c:v>0.320075757575759</c:v>
                </c:pt>
                <c:pt idx="147">
                  <c:v>0.307727272727274</c:v>
                </c:pt>
                <c:pt idx="148">
                  <c:v>0.313787878787881</c:v>
                </c:pt>
                <c:pt idx="149">
                  <c:v>0.303409090909092</c:v>
                </c:pt>
                <c:pt idx="150">
                  <c:v>0.290530303030303</c:v>
                </c:pt>
                <c:pt idx="151">
                  <c:v>0.278257575757576</c:v>
                </c:pt>
                <c:pt idx="152">
                  <c:v>0.252651515151515</c:v>
                </c:pt>
                <c:pt idx="153">
                  <c:v>0.25128787878788</c:v>
                </c:pt>
                <c:pt idx="154">
                  <c:v>0.243409090909092</c:v>
                </c:pt>
                <c:pt idx="155">
                  <c:v>0.229242424242425</c:v>
                </c:pt>
                <c:pt idx="156">
                  <c:v>0.223409090909091</c:v>
                </c:pt>
                <c:pt idx="157">
                  <c:v>0.229015151515152</c:v>
                </c:pt>
                <c:pt idx="158">
                  <c:v>0.227045454545456</c:v>
                </c:pt>
                <c:pt idx="159">
                  <c:v>0.238181818181818</c:v>
                </c:pt>
                <c:pt idx="160">
                  <c:v>0.220530303030303</c:v>
                </c:pt>
                <c:pt idx="161">
                  <c:v>0.217348484848486</c:v>
                </c:pt>
                <c:pt idx="162">
                  <c:v>0.203560606060606</c:v>
                </c:pt>
                <c:pt idx="163">
                  <c:v>0.208636363636364</c:v>
                </c:pt>
                <c:pt idx="164">
                  <c:v>0.210757575757576</c:v>
                </c:pt>
                <c:pt idx="165">
                  <c:v>0.215681818181818</c:v>
                </c:pt>
                <c:pt idx="166">
                  <c:v>0.210757575757576</c:v>
                </c:pt>
                <c:pt idx="167">
                  <c:v>0.210984848484848</c:v>
                </c:pt>
                <c:pt idx="168">
                  <c:v>0.212121212121212</c:v>
                </c:pt>
                <c:pt idx="169">
                  <c:v>0.235530303030303</c:v>
                </c:pt>
                <c:pt idx="170">
                  <c:v>0.241818181818183</c:v>
                </c:pt>
                <c:pt idx="171">
                  <c:v>0.260984848484849</c:v>
                </c:pt>
                <c:pt idx="172">
                  <c:v>0.286136363636364</c:v>
                </c:pt>
                <c:pt idx="173">
                  <c:v>0.308409090909092</c:v>
                </c:pt>
                <c:pt idx="174">
                  <c:v>0.340757575757576</c:v>
                </c:pt>
                <c:pt idx="175">
                  <c:v>0.365606060606061</c:v>
                </c:pt>
                <c:pt idx="176">
                  <c:v>0.392954545454546</c:v>
                </c:pt>
                <c:pt idx="177">
                  <c:v>0.390757575757577</c:v>
                </c:pt>
                <c:pt idx="178">
                  <c:v>0.391742424242425</c:v>
                </c:pt>
                <c:pt idx="179">
                  <c:v>0.374318181818183</c:v>
                </c:pt>
                <c:pt idx="180">
                  <c:v>0.34598484848485</c:v>
                </c:pt>
                <c:pt idx="181">
                  <c:v>0.322727272727274</c:v>
                </c:pt>
                <c:pt idx="182">
                  <c:v>0.281212121212121</c:v>
                </c:pt>
                <c:pt idx="183">
                  <c:v>0.27128787878788</c:v>
                </c:pt>
                <c:pt idx="184">
                  <c:v>0.231969696969697</c:v>
                </c:pt>
                <c:pt idx="185">
                  <c:v>0.196893939393939</c:v>
                </c:pt>
                <c:pt idx="186">
                  <c:v>0.170378787878788</c:v>
                </c:pt>
                <c:pt idx="187">
                  <c:v>0.15969696969697</c:v>
                </c:pt>
                <c:pt idx="188">
                  <c:v>0.149166666666667</c:v>
                </c:pt>
                <c:pt idx="189">
                  <c:v>0.13</c:v>
                </c:pt>
                <c:pt idx="190">
                  <c:v>0.11</c:v>
                </c:pt>
                <c:pt idx="191">
                  <c:v>0.109621212121212</c:v>
                </c:pt>
                <c:pt idx="192">
                  <c:v>0.104166666666667</c:v>
                </c:pt>
                <c:pt idx="193">
                  <c:v>0.09</c:v>
                </c:pt>
                <c:pt idx="194">
                  <c:v>0.0929545454545455</c:v>
                </c:pt>
                <c:pt idx="195">
                  <c:v>0.084166666666667</c:v>
                </c:pt>
                <c:pt idx="196">
                  <c:v>0.0835606060606064</c:v>
                </c:pt>
                <c:pt idx="197">
                  <c:v>0.0825757575757576</c:v>
                </c:pt>
                <c:pt idx="198">
                  <c:v>0.0656060606060606</c:v>
                </c:pt>
                <c:pt idx="199">
                  <c:v>0.0818939393939395</c:v>
                </c:pt>
                <c:pt idx="200">
                  <c:v>0.0853030303030303</c:v>
                </c:pt>
                <c:pt idx="201">
                  <c:v>0.0942424242424242</c:v>
                </c:pt>
                <c:pt idx="202">
                  <c:v>0.0846969696969701</c:v>
                </c:pt>
                <c:pt idx="203">
                  <c:v>0.0870454545454545</c:v>
                </c:pt>
                <c:pt idx="204">
                  <c:v>0.0853787878787876</c:v>
                </c:pt>
                <c:pt idx="205">
                  <c:v>0.0879545454545455</c:v>
                </c:pt>
                <c:pt idx="206">
                  <c:v>0.0875</c:v>
                </c:pt>
                <c:pt idx="207">
                  <c:v>0.100833333333333</c:v>
                </c:pt>
                <c:pt idx="208">
                  <c:v>0.100984848484848</c:v>
                </c:pt>
                <c:pt idx="209">
                  <c:v>0.0975757575757576</c:v>
                </c:pt>
                <c:pt idx="210">
                  <c:v>0.103181818181818</c:v>
                </c:pt>
                <c:pt idx="211">
                  <c:v>0.0977272727272731</c:v>
                </c:pt>
                <c:pt idx="212">
                  <c:v>0.100984848484848</c:v>
                </c:pt>
                <c:pt idx="213">
                  <c:v>0.105606060606061</c:v>
                </c:pt>
                <c:pt idx="214">
                  <c:v>0.109621212121212</c:v>
                </c:pt>
                <c:pt idx="215">
                  <c:v>0.121969696969697</c:v>
                </c:pt>
                <c:pt idx="216">
                  <c:v>0.115227272727273</c:v>
                </c:pt>
                <c:pt idx="217">
                  <c:v>0.120984848484848</c:v>
                </c:pt>
                <c:pt idx="218">
                  <c:v>0.133636363636364</c:v>
                </c:pt>
                <c:pt idx="219">
                  <c:v>0.15280303030303</c:v>
                </c:pt>
                <c:pt idx="220">
                  <c:v>0.171060606060606</c:v>
                </c:pt>
                <c:pt idx="221">
                  <c:v>0.182575757575758</c:v>
                </c:pt>
                <c:pt idx="222">
                  <c:v>0.196363636363636</c:v>
                </c:pt>
                <c:pt idx="223">
                  <c:v>0.244469696969697</c:v>
                </c:pt>
                <c:pt idx="224">
                  <c:v>0.312424242424243</c:v>
                </c:pt>
                <c:pt idx="225">
                  <c:v>0.325606060606062</c:v>
                </c:pt>
                <c:pt idx="226">
                  <c:v>0.328333333333333</c:v>
                </c:pt>
                <c:pt idx="227">
                  <c:v>0.287575757575758</c:v>
                </c:pt>
                <c:pt idx="228">
                  <c:v>0.245984848484848</c:v>
                </c:pt>
                <c:pt idx="229">
                  <c:v>0.205530303030303</c:v>
                </c:pt>
                <c:pt idx="230">
                  <c:v>0.165909090909091</c:v>
                </c:pt>
                <c:pt idx="231">
                  <c:v>0.144848484848486</c:v>
                </c:pt>
                <c:pt idx="232">
                  <c:v>0.122272727272727</c:v>
                </c:pt>
                <c:pt idx="233">
                  <c:v>0.134621212121212</c:v>
                </c:pt>
                <c:pt idx="234">
                  <c:v>0.140606060606061</c:v>
                </c:pt>
                <c:pt idx="235">
                  <c:v>0.162121212121212</c:v>
                </c:pt>
                <c:pt idx="236">
                  <c:v>0.175530303030303</c:v>
                </c:pt>
                <c:pt idx="237">
                  <c:v>0.189924242424243</c:v>
                </c:pt>
                <c:pt idx="238">
                  <c:v>0.206060606060606</c:v>
                </c:pt>
                <c:pt idx="239">
                  <c:v>0.210909090909092</c:v>
                </c:pt>
                <c:pt idx="240">
                  <c:v>0.215681818181818</c:v>
                </c:pt>
                <c:pt idx="241">
                  <c:v>0.231060606060606</c:v>
                </c:pt>
                <c:pt idx="242">
                  <c:v>0.231742424242425</c:v>
                </c:pt>
                <c:pt idx="243">
                  <c:v>0.230833333333333</c:v>
                </c:pt>
                <c:pt idx="244">
                  <c:v>0.215984848484848</c:v>
                </c:pt>
                <c:pt idx="245">
                  <c:v>0.216969696969697</c:v>
                </c:pt>
                <c:pt idx="246">
                  <c:v>0.202878787878788</c:v>
                </c:pt>
                <c:pt idx="247">
                  <c:v>0.19469696969697</c:v>
                </c:pt>
                <c:pt idx="248">
                  <c:v>0.191287878787879</c:v>
                </c:pt>
                <c:pt idx="249">
                  <c:v>0.183939393939395</c:v>
                </c:pt>
                <c:pt idx="250">
                  <c:v>0.226515151515152</c:v>
                </c:pt>
              </c:numCache>
            </c:numRef>
          </c:yVal>
          <c:smooth val="1"/>
        </c:ser>
        <c:dLbls/>
        <c:axId val="630123816"/>
        <c:axId val="630126888"/>
      </c:scatterChart>
      <c:valAx>
        <c:axId val="630123816"/>
        <c:scaling>
          <c:orientation val="minMax"/>
          <c:max val="25.0"/>
          <c:min val="0.0"/>
        </c:scaling>
        <c:delete val="1"/>
        <c:axPos val="b"/>
        <c:numFmt formatCode="General" sourceLinked="1"/>
        <c:majorTickMark val="none"/>
        <c:tickLblPos val="none"/>
        <c:crossAx val="630126888"/>
        <c:crosses val="autoZero"/>
        <c:crossBetween val="midCat"/>
      </c:valAx>
      <c:valAx>
        <c:axId val="630126888"/>
        <c:scaling>
          <c:orientation val="minMax"/>
          <c:max val="1.2"/>
          <c:min val="-0.2"/>
        </c:scaling>
        <c:axPos val="l"/>
        <c:numFmt formatCode="General" sourceLinked="1"/>
        <c:majorTickMark val="none"/>
        <c:tickLblPos val="none"/>
        <c:crossAx val="630123816"/>
        <c:crosses val="autoZero"/>
        <c:crossBetween val="midCat"/>
      </c:valAx>
      <c:spPr>
        <a:noFill/>
        <a:ln w="12700">
          <a:solidFill>
            <a:schemeClr val="tx1"/>
          </a:solidFill>
        </a:ln>
      </c:spPr>
    </c:plotArea>
    <c:plotVisOnly val="1"/>
    <c:dispBlanksAs val="gap"/>
  </c:chart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style val="2"/>
  <c:chart>
    <c:autoTitleDeleted val="1"/>
    <c:plotArea>
      <c:layout>
        <c:manualLayout>
          <c:layoutTarget val="inner"/>
          <c:xMode val="edge"/>
          <c:yMode val="edge"/>
          <c:x val="0.0293373410759274"/>
          <c:y val="0.0836120376088456"/>
          <c:w val="0.928509288848992"/>
          <c:h val="0.787255904126735"/>
        </c:manualLayout>
      </c:layout>
      <c:scatterChart>
        <c:scatterStyle val="smoothMarker"/>
        <c:ser>
          <c:idx val="2"/>
          <c:order val="0"/>
          <c:tx>
            <c:strRef>
              <c:f>[1]Compilation!$T$8</c:f>
              <c:strCache>
                <c:ptCount val="1"/>
                <c:pt idx="0">
                  <c:v>DM</c:v>
                </c:pt>
              </c:strCache>
            </c:strRef>
          </c:tx>
          <c:spPr>
            <a:ln w="19050">
              <a:solidFill>
                <a:schemeClr val="tx1"/>
              </a:solidFill>
            </a:ln>
          </c:spPr>
          <c:marker>
            <c:symbol val="none"/>
          </c:marker>
          <c:xVal>
            <c:numRef>
              <c:f>[1]Compilation!$Q$9:$Q$259</c:f>
              <c:numCache>
                <c:formatCode>General</c:formatCode>
                <c:ptCount val="251"/>
                <c:pt idx="0">
                  <c:v>0.0983333333333292</c:v>
                </c:pt>
                <c:pt idx="1">
                  <c:v>0.198333333333321</c:v>
                </c:pt>
                <c:pt idx="2">
                  <c:v>0.298333333333328</c:v>
                </c:pt>
                <c:pt idx="3">
                  <c:v>0.398333333333319</c:v>
                </c:pt>
                <c:pt idx="4">
                  <c:v>0.498333333333317</c:v>
                </c:pt>
                <c:pt idx="5">
                  <c:v>0.598333333333329</c:v>
                </c:pt>
                <c:pt idx="6">
                  <c:v>0.69833333333332</c:v>
                </c:pt>
                <c:pt idx="7">
                  <c:v>0.798333333333328</c:v>
                </c:pt>
                <c:pt idx="8">
                  <c:v>0.898333333333319</c:v>
                </c:pt>
                <c:pt idx="9">
                  <c:v>0.998333333333317</c:v>
                </c:pt>
                <c:pt idx="10">
                  <c:v>1.09833333333333</c:v>
                </c:pt>
                <c:pt idx="11">
                  <c:v>1.19833333333332</c:v>
                </c:pt>
                <c:pt idx="12">
                  <c:v>1.298333333333328</c:v>
                </c:pt>
                <c:pt idx="13">
                  <c:v>1.39833333333332</c:v>
                </c:pt>
                <c:pt idx="14">
                  <c:v>1.498333333333317</c:v>
                </c:pt>
                <c:pt idx="15">
                  <c:v>1.59833333333333</c:v>
                </c:pt>
                <c:pt idx="16">
                  <c:v>1.69833333333332</c:v>
                </c:pt>
                <c:pt idx="17">
                  <c:v>1.798333333333328</c:v>
                </c:pt>
                <c:pt idx="18">
                  <c:v>1.89833333333332</c:v>
                </c:pt>
                <c:pt idx="19">
                  <c:v>1.99833333333332</c:v>
                </c:pt>
                <c:pt idx="20">
                  <c:v>2.098333333333337</c:v>
                </c:pt>
                <c:pt idx="21">
                  <c:v>2.198333333333338</c:v>
                </c:pt>
                <c:pt idx="22">
                  <c:v>2.29833333333334</c:v>
                </c:pt>
                <c:pt idx="23">
                  <c:v>2.398333333333333</c:v>
                </c:pt>
                <c:pt idx="24">
                  <c:v>2.498333333333335</c:v>
                </c:pt>
                <c:pt idx="25">
                  <c:v>2.598333333333337</c:v>
                </c:pt>
                <c:pt idx="26">
                  <c:v>2.698333333333338</c:v>
                </c:pt>
                <c:pt idx="27">
                  <c:v>2.79833333333334</c:v>
                </c:pt>
                <c:pt idx="28">
                  <c:v>2.898333333333333</c:v>
                </c:pt>
                <c:pt idx="29">
                  <c:v>2.998333333333335</c:v>
                </c:pt>
                <c:pt idx="30">
                  <c:v>3.098333333333337</c:v>
                </c:pt>
                <c:pt idx="31">
                  <c:v>3.198333333333338</c:v>
                </c:pt>
                <c:pt idx="32">
                  <c:v>3.29833333333334</c:v>
                </c:pt>
                <c:pt idx="33">
                  <c:v>3.398333333333333</c:v>
                </c:pt>
                <c:pt idx="34">
                  <c:v>3.498333333333335</c:v>
                </c:pt>
                <c:pt idx="35">
                  <c:v>3.598333333333337</c:v>
                </c:pt>
                <c:pt idx="36">
                  <c:v>3.698333333333338</c:v>
                </c:pt>
                <c:pt idx="37">
                  <c:v>3.79833333333334</c:v>
                </c:pt>
                <c:pt idx="38">
                  <c:v>3.898333333333333</c:v>
                </c:pt>
                <c:pt idx="39">
                  <c:v>3.998333333333335</c:v>
                </c:pt>
                <c:pt idx="40">
                  <c:v>4.098333333333343</c:v>
                </c:pt>
                <c:pt idx="41">
                  <c:v>4.19833333333334</c:v>
                </c:pt>
                <c:pt idx="42">
                  <c:v>4.298333333333351</c:v>
                </c:pt>
                <c:pt idx="43">
                  <c:v>4.398333333333333</c:v>
                </c:pt>
                <c:pt idx="44">
                  <c:v>4.49833333333335</c:v>
                </c:pt>
                <c:pt idx="45">
                  <c:v>4.598333333333343</c:v>
                </c:pt>
                <c:pt idx="46">
                  <c:v>4.69833333333334</c:v>
                </c:pt>
                <c:pt idx="47">
                  <c:v>4.798333333333351</c:v>
                </c:pt>
                <c:pt idx="48">
                  <c:v>4.898333333333333</c:v>
                </c:pt>
                <c:pt idx="49">
                  <c:v>4.99833333333335</c:v>
                </c:pt>
                <c:pt idx="50">
                  <c:v>5.098333333333343</c:v>
                </c:pt>
                <c:pt idx="51">
                  <c:v>5.19833333333334</c:v>
                </c:pt>
                <c:pt idx="52">
                  <c:v>5.298333333333351</c:v>
                </c:pt>
                <c:pt idx="53">
                  <c:v>5.398333333333333</c:v>
                </c:pt>
                <c:pt idx="54">
                  <c:v>5.49833333333335</c:v>
                </c:pt>
                <c:pt idx="55">
                  <c:v>5.598333333333343</c:v>
                </c:pt>
                <c:pt idx="56">
                  <c:v>5.69833333333334</c:v>
                </c:pt>
                <c:pt idx="57">
                  <c:v>5.798333333333351</c:v>
                </c:pt>
                <c:pt idx="58">
                  <c:v>5.898333333333333</c:v>
                </c:pt>
                <c:pt idx="59">
                  <c:v>5.99833333333335</c:v>
                </c:pt>
                <c:pt idx="60">
                  <c:v>6.098333333333343</c:v>
                </c:pt>
                <c:pt idx="61">
                  <c:v>6.19833333333334</c:v>
                </c:pt>
                <c:pt idx="62">
                  <c:v>6.298333333333351</c:v>
                </c:pt>
                <c:pt idx="63">
                  <c:v>6.398333333333333</c:v>
                </c:pt>
                <c:pt idx="64">
                  <c:v>6.49833333333335</c:v>
                </c:pt>
                <c:pt idx="65">
                  <c:v>6.598333333333343</c:v>
                </c:pt>
                <c:pt idx="66">
                  <c:v>6.69833333333334</c:v>
                </c:pt>
                <c:pt idx="67">
                  <c:v>6.798333333333351</c:v>
                </c:pt>
                <c:pt idx="68">
                  <c:v>6.898333333333333</c:v>
                </c:pt>
                <c:pt idx="69">
                  <c:v>6.99833333333335</c:v>
                </c:pt>
                <c:pt idx="70">
                  <c:v>7.098333333333343</c:v>
                </c:pt>
                <c:pt idx="71">
                  <c:v>7.19833333333334</c:v>
                </c:pt>
                <c:pt idx="72">
                  <c:v>7.298333333333351</c:v>
                </c:pt>
                <c:pt idx="73">
                  <c:v>7.398333333333333</c:v>
                </c:pt>
                <c:pt idx="74">
                  <c:v>7.49833333333335</c:v>
                </c:pt>
                <c:pt idx="75">
                  <c:v>7.598333333333343</c:v>
                </c:pt>
                <c:pt idx="76">
                  <c:v>7.69833333333334</c:v>
                </c:pt>
                <c:pt idx="77">
                  <c:v>7.798333333333351</c:v>
                </c:pt>
                <c:pt idx="78">
                  <c:v>7.898333333333333</c:v>
                </c:pt>
                <c:pt idx="79">
                  <c:v>7.99833333333335</c:v>
                </c:pt>
                <c:pt idx="80">
                  <c:v>8.098333333333331</c:v>
                </c:pt>
                <c:pt idx="81">
                  <c:v>8.198333333333332</c:v>
                </c:pt>
                <c:pt idx="82">
                  <c:v>8.298333333333311</c:v>
                </c:pt>
                <c:pt idx="83">
                  <c:v>8.398333333333333</c:v>
                </c:pt>
                <c:pt idx="84">
                  <c:v>8.498333333333333</c:v>
                </c:pt>
                <c:pt idx="85">
                  <c:v>8.598333333333331</c:v>
                </c:pt>
                <c:pt idx="86">
                  <c:v>8.698333333333332</c:v>
                </c:pt>
                <c:pt idx="87">
                  <c:v>8.798333333333311</c:v>
                </c:pt>
                <c:pt idx="88">
                  <c:v>8.898333333333333</c:v>
                </c:pt>
                <c:pt idx="89">
                  <c:v>8.998333333333333</c:v>
                </c:pt>
                <c:pt idx="90">
                  <c:v>9.098333333333331</c:v>
                </c:pt>
                <c:pt idx="91">
                  <c:v>9.198333333333332</c:v>
                </c:pt>
                <c:pt idx="92">
                  <c:v>9.298333333333311</c:v>
                </c:pt>
                <c:pt idx="93">
                  <c:v>9.398333333333333</c:v>
                </c:pt>
                <c:pt idx="94">
                  <c:v>9.498333333333333</c:v>
                </c:pt>
                <c:pt idx="95">
                  <c:v>9.598333333333331</c:v>
                </c:pt>
                <c:pt idx="96">
                  <c:v>9.698333333333332</c:v>
                </c:pt>
                <c:pt idx="97">
                  <c:v>9.798333333333311</c:v>
                </c:pt>
                <c:pt idx="98">
                  <c:v>9.898333333333333</c:v>
                </c:pt>
                <c:pt idx="99">
                  <c:v>9.998333333333333</c:v>
                </c:pt>
                <c:pt idx="100">
                  <c:v>10.09833333333334</c:v>
                </c:pt>
                <c:pt idx="101">
                  <c:v>10.19833333333334</c:v>
                </c:pt>
                <c:pt idx="102">
                  <c:v>10.29833333333332</c:v>
                </c:pt>
                <c:pt idx="103">
                  <c:v>10.39833333333333</c:v>
                </c:pt>
                <c:pt idx="104">
                  <c:v>10.49833333333333</c:v>
                </c:pt>
                <c:pt idx="105">
                  <c:v>10.59833333333334</c:v>
                </c:pt>
                <c:pt idx="106">
                  <c:v>10.69833333333334</c:v>
                </c:pt>
                <c:pt idx="107">
                  <c:v>10.79833333333332</c:v>
                </c:pt>
                <c:pt idx="108">
                  <c:v>10.89833333333333</c:v>
                </c:pt>
                <c:pt idx="109">
                  <c:v>10.99833333333333</c:v>
                </c:pt>
                <c:pt idx="110">
                  <c:v>11.09833333333334</c:v>
                </c:pt>
                <c:pt idx="111">
                  <c:v>11.19833333333334</c:v>
                </c:pt>
                <c:pt idx="112">
                  <c:v>11.29833333333332</c:v>
                </c:pt>
                <c:pt idx="113">
                  <c:v>11.39833333333333</c:v>
                </c:pt>
                <c:pt idx="114">
                  <c:v>11.49833333333333</c:v>
                </c:pt>
                <c:pt idx="115">
                  <c:v>11.59833333333334</c:v>
                </c:pt>
                <c:pt idx="116">
                  <c:v>11.69833333333334</c:v>
                </c:pt>
                <c:pt idx="117">
                  <c:v>11.79833333333332</c:v>
                </c:pt>
                <c:pt idx="118">
                  <c:v>11.89833333333333</c:v>
                </c:pt>
                <c:pt idx="119">
                  <c:v>11.99833333333333</c:v>
                </c:pt>
                <c:pt idx="120">
                  <c:v>12.09833333333334</c:v>
                </c:pt>
                <c:pt idx="121">
                  <c:v>12.19833333333334</c:v>
                </c:pt>
                <c:pt idx="122">
                  <c:v>12.29833333333332</c:v>
                </c:pt>
                <c:pt idx="123">
                  <c:v>12.39833333333333</c:v>
                </c:pt>
                <c:pt idx="124">
                  <c:v>12.49833333333333</c:v>
                </c:pt>
                <c:pt idx="125">
                  <c:v>12.59833333333334</c:v>
                </c:pt>
                <c:pt idx="126">
                  <c:v>12.69833333333334</c:v>
                </c:pt>
                <c:pt idx="127">
                  <c:v>12.79833333333332</c:v>
                </c:pt>
                <c:pt idx="128">
                  <c:v>12.89833333333333</c:v>
                </c:pt>
                <c:pt idx="129">
                  <c:v>12.99833333333333</c:v>
                </c:pt>
                <c:pt idx="130">
                  <c:v>13.09833333333334</c:v>
                </c:pt>
                <c:pt idx="131">
                  <c:v>13.19833333333334</c:v>
                </c:pt>
                <c:pt idx="132">
                  <c:v>13.29833333333332</c:v>
                </c:pt>
                <c:pt idx="133">
                  <c:v>13.39833333333333</c:v>
                </c:pt>
                <c:pt idx="134">
                  <c:v>13.49833333333333</c:v>
                </c:pt>
                <c:pt idx="135">
                  <c:v>13.59833333333334</c:v>
                </c:pt>
                <c:pt idx="136">
                  <c:v>13.69833333333334</c:v>
                </c:pt>
                <c:pt idx="137">
                  <c:v>13.79833333333332</c:v>
                </c:pt>
                <c:pt idx="138">
                  <c:v>13.89833333333333</c:v>
                </c:pt>
                <c:pt idx="139">
                  <c:v>13.99833333333333</c:v>
                </c:pt>
                <c:pt idx="140">
                  <c:v>14.09833333333334</c:v>
                </c:pt>
                <c:pt idx="141">
                  <c:v>14.19833333333334</c:v>
                </c:pt>
                <c:pt idx="142">
                  <c:v>14.29833333333332</c:v>
                </c:pt>
                <c:pt idx="143">
                  <c:v>14.39833333333333</c:v>
                </c:pt>
                <c:pt idx="144">
                  <c:v>14.49833333333333</c:v>
                </c:pt>
                <c:pt idx="145">
                  <c:v>14.59833333333334</c:v>
                </c:pt>
                <c:pt idx="146">
                  <c:v>14.69833333333334</c:v>
                </c:pt>
                <c:pt idx="147">
                  <c:v>14.79833333333332</c:v>
                </c:pt>
                <c:pt idx="148">
                  <c:v>14.89833333333333</c:v>
                </c:pt>
                <c:pt idx="149">
                  <c:v>14.99833333333333</c:v>
                </c:pt>
                <c:pt idx="150">
                  <c:v>15.09833333333334</c:v>
                </c:pt>
                <c:pt idx="151">
                  <c:v>15.19833333333334</c:v>
                </c:pt>
                <c:pt idx="152">
                  <c:v>15.29833333333332</c:v>
                </c:pt>
                <c:pt idx="153">
                  <c:v>15.39833333333333</c:v>
                </c:pt>
                <c:pt idx="154">
                  <c:v>15.49833333333333</c:v>
                </c:pt>
                <c:pt idx="155">
                  <c:v>15.59833333333334</c:v>
                </c:pt>
                <c:pt idx="156">
                  <c:v>15.69833333333334</c:v>
                </c:pt>
                <c:pt idx="157">
                  <c:v>15.79833333333332</c:v>
                </c:pt>
                <c:pt idx="158">
                  <c:v>15.89833333333333</c:v>
                </c:pt>
                <c:pt idx="159">
                  <c:v>15.99833333333333</c:v>
                </c:pt>
                <c:pt idx="160">
                  <c:v>16.0983333333332</c:v>
                </c:pt>
                <c:pt idx="161">
                  <c:v>16.19833333333322</c:v>
                </c:pt>
                <c:pt idx="162">
                  <c:v>16.29833333333319</c:v>
                </c:pt>
                <c:pt idx="163">
                  <c:v>16.3983333333332</c:v>
                </c:pt>
                <c:pt idx="164">
                  <c:v>16.49833333333317</c:v>
                </c:pt>
                <c:pt idx="165">
                  <c:v>16.5983333333332</c:v>
                </c:pt>
                <c:pt idx="166">
                  <c:v>16.69833333333322</c:v>
                </c:pt>
                <c:pt idx="167">
                  <c:v>16.79833333333319</c:v>
                </c:pt>
                <c:pt idx="168">
                  <c:v>16.8983333333332</c:v>
                </c:pt>
                <c:pt idx="169">
                  <c:v>16.99833333333317</c:v>
                </c:pt>
                <c:pt idx="170">
                  <c:v>17.0983333333332</c:v>
                </c:pt>
                <c:pt idx="171">
                  <c:v>17.19833333333322</c:v>
                </c:pt>
                <c:pt idx="172">
                  <c:v>17.29833333333319</c:v>
                </c:pt>
                <c:pt idx="173">
                  <c:v>17.3983333333332</c:v>
                </c:pt>
                <c:pt idx="174">
                  <c:v>17.49833333333317</c:v>
                </c:pt>
                <c:pt idx="175">
                  <c:v>17.5983333333332</c:v>
                </c:pt>
                <c:pt idx="176">
                  <c:v>17.69833333333322</c:v>
                </c:pt>
                <c:pt idx="177">
                  <c:v>17.79833333333319</c:v>
                </c:pt>
                <c:pt idx="178">
                  <c:v>17.8983333333332</c:v>
                </c:pt>
                <c:pt idx="179">
                  <c:v>17.99833333333317</c:v>
                </c:pt>
                <c:pt idx="180">
                  <c:v>18.0983333333332</c:v>
                </c:pt>
                <c:pt idx="181">
                  <c:v>18.19833333333322</c:v>
                </c:pt>
                <c:pt idx="182">
                  <c:v>18.29833333333319</c:v>
                </c:pt>
                <c:pt idx="183">
                  <c:v>18.3983333333332</c:v>
                </c:pt>
                <c:pt idx="184">
                  <c:v>18.49833333333317</c:v>
                </c:pt>
                <c:pt idx="185">
                  <c:v>18.5983333333332</c:v>
                </c:pt>
                <c:pt idx="186">
                  <c:v>18.69833333333322</c:v>
                </c:pt>
                <c:pt idx="187">
                  <c:v>18.79833333333319</c:v>
                </c:pt>
                <c:pt idx="188">
                  <c:v>18.8983333333332</c:v>
                </c:pt>
                <c:pt idx="189">
                  <c:v>18.99833333333317</c:v>
                </c:pt>
                <c:pt idx="190">
                  <c:v>19.0983333333332</c:v>
                </c:pt>
                <c:pt idx="191">
                  <c:v>19.19833333333322</c:v>
                </c:pt>
                <c:pt idx="192">
                  <c:v>19.29833333333319</c:v>
                </c:pt>
                <c:pt idx="193">
                  <c:v>19.3983333333332</c:v>
                </c:pt>
                <c:pt idx="194">
                  <c:v>19.49833333333317</c:v>
                </c:pt>
                <c:pt idx="195">
                  <c:v>19.5983333333332</c:v>
                </c:pt>
                <c:pt idx="196">
                  <c:v>19.69833333333322</c:v>
                </c:pt>
                <c:pt idx="197">
                  <c:v>19.79833333333319</c:v>
                </c:pt>
                <c:pt idx="198">
                  <c:v>19.8983333333332</c:v>
                </c:pt>
                <c:pt idx="199">
                  <c:v>19.99833333333317</c:v>
                </c:pt>
                <c:pt idx="200">
                  <c:v>20.0983333333332</c:v>
                </c:pt>
                <c:pt idx="201">
                  <c:v>20.19833333333322</c:v>
                </c:pt>
                <c:pt idx="202">
                  <c:v>20.29833333333319</c:v>
                </c:pt>
                <c:pt idx="203">
                  <c:v>20.3983333333332</c:v>
                </c:pt>
                <c:pt idx="204">
                  <c:v>20.49833333333317</c:v>
                </c:pt>
                <c:pt idx="205">
                  <c:v>20.5983333333332</c:v>
                </c:pt>
                <c:pt idx="206">
                  <c:v>20.69833333333322</c:v>
                </c:pt>
                <c:pt idx="207">
                  <c:v>20.79833333333319</c:v>
                </c:pt>
                <c:pt idx="208">
                  <c:v>20.8983333333332</c:v>
                </c:pt>
                <c:pt idx="209">
                  <c:v>20.99833333333317</c:v>
                </c:pt>
                <c:pt idx="210">
                  <c:v>21.0983333333332</c:v>
                </c:pt>
                <c:pt idx="211">
                  <c:v>21.19833333333322</c:v>
                </c:pt>
                <c:pt idx="212">
                  <c:v>21.29833333333319</c:v>
                </c:pt>
                <c:pt idx="213">
                  <c:v>21.3983333333332</c:v>
                </c:pt>
                <c:pt idx="214">
                  <c:v>21.49833333333317</c:v>
                </c:pt>
                <c:pt idx="215">
                  <c:v>21.5983333333332</c:v>
                </c:pt>
                <c:pt idx="216">
                  <c:v>21.69833333333322</c:v>
                </c:pt>
                <c:pt idx="217">
                  <c:v>21.79833333333319</c:v>
                </c:pt>
                <c:pt idx="218">
                  <c:v>21.8983333333332</c:v>
                </c:pt>
                <c:pt idx="219">
                  <c:v>21.99833333333317</c:v>
                </c:pt>
                <c:pt idx="220">
                  <c:v>22.0983333333332</c:v>
                </c:pt>
                <c:pt idx="221">
                  <c:v>22.19833333333322</c:v>
                </c:pt>
                <c:pt idx="222">
                  <c:v>22.29833333333319</c:v>
                </c:pt>
                <c:pt idx="223">
                  <c:v>22.3983333333332</c:v>
                </c:pt>
                <c:pt idx="224">
                  <c:v>22.49833333333317</c:v>
                </c:pt>
                <c:pt idx="225">
                  <c:v>22.5983333333332</c:v>
                </c:pt>
                <c:pt idx="226">
                  <c:v>22.69833333333322</c:v>
                </c:pt>
                <c:pt idx="227">
                  <c:v>22.79833333333319</c:v>
                </c:pt>
                <c:pt idx="228">
                  <c:v>22.8983333333332</c:v>
                </c:pt>
                <c:pt idx="229">
                  <c:v>22.99833333333317</c:v>
                </c:pt>
                <c:pt idx="230">
                  <c:v>23.0983333333332</c:v>
                </c:pt>
                <c:pt idx="231">
                  <c:v>23.19833333333322</c:v>
                </c:pt>
                <c:pt idx="232">
                  <c:v>23.29833333333319</c:v>
                </c:pt>
                <c:pt idx="233">
                  <c:v>23.3983333333332</c:v>
                </c:pt>
                <c:pt idx="234">
                  <c:v>23.49833333333317</c:v>
                </c:pt>
                <c:pt idx="235">
                  <c:v>23.5983333333332</c:v>
                </c:pt>
                <c:pt idx="236">
                  <c:v>23.69833333333322</c:v>
                </c:pt>
                <c:pt idx="237">
                  <c:v>23.79833333333319</c:v>
                </c:pt>
                <c:pt idx="238">
                  <c:v>23.8983333333332</c:v>
                </c:pt>
                <c:pt idx="239">
                  <c:v>23.99833333333317</c:v>
                </c:pt>
                <c:pt idx="240">
                  <c:v>24.0983333333332</c:v>
                </c:pt>
                <c:pt idx="241">
                  <c:v>24.19833333333322</c:v>
                </c:pt>
                <c:pt idx="242">
                  <c:v>24.29833333333319</c:v>
                </c:pt>
                <c:pt idx="243">
                  <c:v>24.3983333333332</c:v>
                </c:pt>
                <c:pt idx="244">
                  <c:v>24.49833333333317</c:v>
                </c:pt>
                <c:pt idx="245">
                  <c:v>24.5983333333332</c:v>
                </c:pt>
                <c:pt idx="246">
                  <c:v>24.69833333333322</c:v>
                </c:pt>
                <c:pt idx="247">
                  <c:v>24.79833333333319</c:v>
                </c:pt>
                <c:pt idx="248">
                  <c:v>24.8983333333332</c:v>
                </c:pt>
                <c:pt idx="249">
                  <c:v>24.99833333333317</c:v>
                </c:pt>
                <c:pt idx="250">
                  <c:v>25.0983333333332</c:v>
                </c:pt>
              </c:numCache>
            </c:numRef>
          </c:xVal>
          <c:yVal>
            <c:numRef>
              <c:f>[1]Compilation!$T$9:$T$259</c:f>
              <c:numCache>
                <c:formatCode>General</c:formatCode>
                <c:ptCount val="251"/>
                <c:pt idx="0">
                  <c:v>0.0337087378640777</c:v>
                </c:pt>
                <c:pt idx="1">
                  <c:v>0.0353398058252428</c:v>
                </c:pt>
                <c:pt idx="2">
                  <c:v>0.0295145631067961</c:v>
                </c:pt>
                <c:pt idx="3">
                  <c:v>0.0304466019417476</c:v>
                </c:pt>
                <c:pt idx="4">
                  <c:v>0.0298252427184467</c:v>
                </c:pt>
                <c:pt idx="5">
                  <c:v>0.0288932038834952</c:v>
                </c:pt>
                <c:pt idx="6">
                  <c:v>0.0242330097087379</c:v>
                </c:pt>
                <c:pt idx="7">
                  <c:v>0.00955339805825245</c:v>
                </c:pt>
                <c:pt idx="8">
                  <c:v>0.0179417475728155</c:v>
                </c:pt>
                <c:pt idx="9">
                  <c:v>0.0158446601941748</c:v>
                </c:pt>
                <c:pt idx="10">
                  <c:v>0.0256310679611651</c:v>
                </c:pt>
                <c:pt idx="11">
                  <c:v>0.00613592233009709</c:v>
                </c:pt>
                <c:pt idx="12">
                  <c:v>0.0124271844660194</c:v>
                </c:pt>
                <c:pt idx="13">
                  <c:v>0.0165436893203883</c:v>
                </c:pt>
                <c:pt idx="14">
                  <c:v>0.0110291262135922</c:v>
                </c:pt>
                <c:pt idx="15">
                  <c:v>0.00862135922330097</c:v>
                </c:pt>
                <c:pt idx="16">
                  <c:v>0.00877669902912626</c:v>
                </c:pt>
                <c:pt idx="17">
                  <c:v>0.0094757281553398</c:v>
                </c:pt>
                <c:pt idx="18">
                  <c:v>0.0036504854368932</c:v>
                </c:pt>
                <c:pt idx="19">
                  <c:v>0.00854368932038838</c:v>
                </c:pt>
                <c:pt idx="20">
                  <c:v>0.000388349514563108</c:v>
                </c:pt>
                <c:pt idx="21">
                  <c:v>0.0124271844660194</c:v>
                </c:pt>
                <c:pt idx="22">
                  <c:v>0.000621359223300971</c:v>
                </c:pt>
                <c:pt idx="23">
                  <c:v>0.0</c:v>
                </c:pt>
                <c:pt idx="24">
                  <c:v>0.0081553398058253</c:v>
                </c:pt>
                <c:pt idx="25">
                  <c:v>0.00838834951456315</c:v>
                </c:pt>
                <c:pt idx="26">
                  <c:v>0.0017864077669903</c:v>
                </c:pt>
                <c:pt idx="27">
                  <c:v>0.00660194174757282</c:v>
                </c:pt>
                <c:pt idx="28">
                  <c:v>-0.00201941747572815</c:v>
                </c:pt>
                <c:pt idx="29">
                  <c:v>-0.00155339805825243</c:v>
                </c:pt>
                <c:pt idx="30">
                  <c:v>0.00427184466019419</c:v>
                </c:pt>
                <c:pt idx="31">
                  <c:v>-0.00295145631067961</c:v>
                </c:pt>
                <c:pt idx="32">
                  <c:v>0.00240776699029126</c:v>
                </c:pt>
                <c:pt idx="33">
                  <c:v>0.0113398058252427</c:v>
                </c:pt>
                <c:pt idx="34">
                  <c:v>0.00994174757281555</c:v>
                </c:pt>
                <c:pt idx="35">
                  <c:v>0.0139029126213592</c:v>
                </c:pt>
                <c:pt idx="36">
                  <c:v>0.0397669902912621</c:v>
                </c:pt>
                <c:pt idx="37">
                  <c:v>0.0200388349514563</c:v>
                </c:pt>
                <c:pt idx="38">
                  <c:v>0.0213592233009709</c:v>
                </c:pt>
                <c:pt idx="39">
                  <c:v>0.0139029126213592</c:v>
                </c:pt>
                <c:pt idx="40">
                  <c:v>0.0166990291262136</c:v>
                </c:pt>
                <c:pt idx="41">
                  <c:v>0.00201941747572815</c:v>
                </c:pt>
                <c:pt idx="42">
                  <c:v>0.000466019417475728</c:v>
                </c:pt>
                <c:pt idx="43">
                  <c:v>0.0111844660194176</c:v>
                </c:pt>
                <c:pt idx="44">
                  <c:v>0.00248543689320388</c:v>
                </c:pt>
                <c:pt idx="45">
                  <c:v>0.00116504854368932</c:v>
                </c:pt>
                <c:pt idx="46">
                  <c:v>-0.000776699029126216</c:v>
                </c:pt>
                <c:pt idx="47">
                  <c:v>0.0100970873786408</c:v>
                </c:pt>
                <c:pt idx="48">
                  <c:v>0.0139805825242718</c:v>
                </c:pt>
                <c:pt idx="49">
                  <c:v>0.0094757281553398</c:v>
                </c:pt>
                <c:pt idx="50">
                  <c:v>0.0350291262135922</c:v>
                </c:pt>
                <c:pt idx="51">
                  <c:v>0.0156116504854369</c:v>
                </c:pt>
                <c:pt idx="52">
                  <c:v>0.00768932038834953</c:v>
                </c:pt>
                <c:pt idx="53">
                  <c:v>0.0124271844660194</c:v>
                </c:pt>
                <c:pt idx="54">
                  <c:v>0.0106407766990291</c:v>
                </c:pt>
                <c:pt idx="55">
                  <c:v>0.00248543689320388</c:v>
                </c:pt>
                <c:pt idx="56">
                  <c:v>0.0138252427184466</c:v>
                </c:pt>
                <c:pt idx="57">
                  <c:v>-0.00217475728155341</c:v>
                </c:pt>
                <c:pt idx="58">
                  <c:v>0.013126213592233</c:v>
                </c:pt>
                <c:pt idx="59">
                  <c:v>0.00939805825242721</c:v>
                </c:pt>
                <c:pt idx="60">
                  <c:v>0.00924271844660195</c:v>
                </c:pt>
                <c:pt idx="61">
                  <c:v>0.0138252427184466</c:v>
                </c:pt>
                <c:pt idx="62">
                  <c:v>0.0133592233009709</c:v>
                </c:pt>
                <c:pt idx="63">
                  <c:v>0.0164660194174757</c:v>
                </c:pt>
                <c:pt idx="64">
                  <c:v>0.00994174757281555</c:v>
                </c:pt>
                <c:pt idx="65">
                  <c:v>0.00932038834951456</c:v>
                </c:pt>
                <c:pt idx="66">
                  <c:v>0.00388349514563108</c:v>
                </c:pt>
                <c:pt idx="67">
                  <c:v>0.00520388349514566</c:v>
                </c:pt>
                <c:pt idx="68">
                  <c:v>0.0114174757281553</c:v>
                </c:pt>
                <c:pt idx="69">
                  <c:v>0.0135145631067961</c:v>
                </c:pt>
                <c:pt idx="70">
                  <c:v>0.010252427184466</c:v>
                </c:pt>
                <c:pt idx="71">
                  <c:v>0.010252427184466</c:v>
                </c:pt>
                <c:pt idx="72">
                  <c:v>0.0323883495145632</c:v>
                </c:pt>
                <c:pt idx="73">
                  <c:v>0.0417087378640778</c:v>
                </c:pt>
                <c:pt idx="74">
                  <c:v>0.0737864077669904</c:v>
                </c:pt>
                <c:pt idx="75">
                  <c:v>0.118446601941748</c:v>
                </c:pt>
                <c:pt idx="76">
                  <c:v>0.21631067961165</c:v>
                </c:pt>
                <c:pt idx="77">
                  <c:v>0.356271844660194</c:v>
                </c:pt>
                <c:pt idx="78">
                  <c:v>0.512776699029126</c:v>
                </c:pt>
                <c:pt idx="79">
                  <c:v>0.670213592233012</c:v>
                </c:pt>
                <c:pt idx="80">
                  <c:v>0.802563106796114</c:v>
                </c:pt>
                <c:pt idx="81">
                  <c:v>0.896776699029126</c:v>
                </c:pt>
                <c:pt idx="82">
                  <c:v>0.971184466019418</c:v>
                </c:pt>
                <c:pt idx="83">
                  <c:v>0.997902912621359</c:v>
                </c:pt>
                <c:pt idx="84">
                  <c:v>1.0</c:v>
                </c:pt>
                <c:pt idx="85">
                  <c:v>0.965747572815536</c:v>
                </c:pt>
                <c:pt idx="86">
                  <c:v>0.860737864077671</c:v>
                </c:pt>
                <c:pt idx="87">
                  <c:v>0.72473786407767</c:v>
                </c:pt>
                <c:pt idx="88">
                  <c:v>0.616000000000001</c:v>
                </c:pt>
                <c:pt idx="89">
                  <c:v>0.528621359223303</c:v>
                </c:pt>
                <c:pt idx="90">
                  <c:v>0.470058252427184</c:v>
                </c:pt>
                <c:pt idx="91">
                  <c:v>0.43697087378641</c:v>
                </c:pt>
                <c:pt idx="92">
                  <c:v>0.42726213592233</c:v>
                </c:pt>
                <c:pt idx="93">
                  <c:v>0.422524271844662</c:v>
                </c:pt>
                <c:pt idx="94">
                  <c:v>0.412660194174758</c:v>
                </c:pt>
                <c:pt idx="95">
                  <c:v>0.419728155339808</c:v>
                </c:pt>
                <c:pt idx="96">
                  <c:v>0.421902912621359</c:v>
                </c:pt>
                <c:pt idx="97">
                  <c:v>0.432155339805825</c:v>
                </c:pt>
                <c:pt idx="98">
                  <c:v>0.446990291262136</c:v>
                </c:pt>
                <c:pt idx="99">
                  <c:v>0.451106796116505</c:v>
                </c:pt>
                <c:pt idx="100">
                  <c:v>0.47285436893204</c:v>
                </c:pt>
                <c:pt idx="101">
                  <c:v>0.487922330097088</c:v>
                </c:pt>
                <c:pt idx="102">
                  <c:v>0.503223300970874</c:v>
                </c:pt>
                <c:pt idx="103">
                  <c:v>0.512621359223302</c:v>
                </c:pt>
                <c:pt idx="104">
                  <c:v>0.524970873786408</c:v>
                </c:pt>
                <c:pt idx="105">
                  <c:v>0.537631067961165</c:v>
                </c:pt>
                <c:pt idx="106">
                  <c:v>0.536776699029127</c:v>
                </c:pt>
                <c:pt idx="107">
                  <c:v>0.541747572815535</c:v>
                </c:pt>
                <c:pt idx="108">
                  <c:v>0.559378640776699</c:v>
                </c:pt>
                <c:pt idx="109">
                  <c:v>0.561320388349515</c:v>
                </c:pt>
                <c:pt idx="110">
                  <c:v>0.576233009708738</c:v>
                </c:pt>
                <c:pt idx="111">
                  <c:v>0.577242718446602</c:v>
                </c:pt>
                <c:pt idx="112">
                  <c:v>0.569398058252428</c:v>
                </c:pt>
                <c:pt idx="113">
                  <c:v>0.56667961165049</c:v>
                </c:pt>
                <c:pt idx="114">
                  <c:v>0.556582524271843</c:v>
                </c:pt>
                <c:pt idx="115">
                  <c:v>0.560776699029127</c:v>
                </c:pt>
                <c:pt idx="116">
                  <c:v>0.545631067961165</c:v>
                </c:pt>
                <c:pt idx="117">
                  <c:v>0.535145631067961</c:v>
                </c:pt>
                <c:pt idx="118">
                  <c:v>0.53421359223301</c:v>
                </c:pt>
                <c:pt idx="119">
                  <c:v>0.523572815533981</c:v>
                </c:pt>
                <c:pt idx="120">
                  <c:v>0.501825242718448</c:v>
                </c:pt>
                <c:pt idx="121">
                  <c:v>0.487766990291263</c:v>
                </c:pt>
                <c:pt idx="122">
                  <c:v>0.460815533980584</c:v>
                </c:pt>
                <c:pt idx="123">
                  <c:v>0.464543689320388</c:v>
                </c:pt>
                <c:pt idx="124">
                  <c:v>0.445281553398058</c:v>
                </c:pt>
                <c:pt idx="125">
                  <c:v>0.428504854368932</c:v>
                </c:pt>
                <c:pt idx="126">
                  <c:v>0.414058252427184</c:v>
                </c:pt>
                <c:pt idx="127">
                  <c:v>0.38990291262136</c:v>
                </c:pt>
                <c:pt idx="128">
                  <c:v>0.381514563106797</c:v>
                </c:pt>
                <c:pt idx="129">
                  <c:v>0.359922330097088</c:v>
                </c:pt>
                <c:pt idx="130">
                  <c:v>0.343223300970875</c:v>
                </c:pt>
                <c:pt idx="131">
                  <c:v>0.34485436893204</c:v>
                </c:pt>
                <c:pt idx="132">
                  <c:v>0.321475728155341</c:v>
                </c:pt>
                <c:pt idx="133">
                  <c:v>0.31285436893204</c:v>
                </c:pt>
                <c:pt idx="134">
                  <c:v>0.276815533980583</c:v>
                </c:pt>
                <c:pt idx="135">
                  <c:v>0.255533980582524</c:v>
                </c:pt>
                <c:pt idx="136">
                  <c:v>0.255378640776699</c:v>
                </c:pt>
                <c:pt idx="137">
                  <c:v>0.254291262135922</c:v>
                </c:pt>
                <c:pt idx="138">
                  <c:v>0.254058252427183</c:v>
                </c:pt>
                <c:pt idx="139">
                  <c:v>0.246990291262137</c:v>
                </c:pt>
                <c:pt idx="140">
                  <c:v>0.244893203883496</c:v>
                </c:pt>
                <c:pt idx="141">
                  <c:v>0.247766990291263</c:v>
                </c:pt>
                <c:pt idx="142">
                  <c:v>0.255611650485436</c:v>
                </c:pt>
                <c:pt idx="143">
                  <c:v>0.251650485436893</c:v>
                </c:pt>
                <c:pt idx="144">
                  <c:v>0.258019417475728</c:v>
                </c:pt>
                <c:pt idx="145">
                  <c:v>0.25895145631068</c:v>
                </c:pt>
                <c:pt idx="146">
                  <c:v>0.260970873786409</c:v>
                </c:pt>
                <c:pt idx="147">
                  <c:v>0.240854368932039</c:v>
                </c:pt>
                <c:pt idx="148">
                  <c:v>0.258330097087379</c:v>
                </c:pt>
                <c:pt idx="149">
                  <c:v>0.251961165048544</c:v>
                </c:pt>
                <c:pt idx="150">
                  <c:v>0.249864077669903</c:v>
                </c:pt>
                <c:pt idx="151">
                  <c:v>0.242097087378641</c:v>
                </c:pt>
                <c:pt idx="152">
                  <c:v>0.232</c:v>
                </c:pt>
                <c:pt idx="153">
                  <c:v>0.218485436893205</c:v>
                </c:pt>
                <c:pt idx="154">
                  <c:v>0.219029126213592</c:v>
                </c:pt>
                <c:pt idx="155">
                  <c:v>0.214679611650485</c:v>
                </c:pt>
                <c:pt idx="156">
                  <c:v>0.202407766990291</c:v>
                </c:pt>
                <c:pt idx="157">
                  <c:v>0.210097087378641</c:v>
                </c:pt>
                <c:pt idx="158">
                  <c:v>0.205281553398058</c:v>
                </c:pt>
                <c:pt idx="159">
                  <c:v>0.205902912621359</c:v>
                </c:pt>
                <c:pt idx="160">
                  <c:v>0.217553398058252</c:v>
                </c:pt>
                <c:pt idx="161">
                  <c:v>0.204116504854369</c:v>
                </c:pt>
                <c:pt idx="162">
                  <c:v>0.201009708737864</c:v>
                </c:pt>
                <c:pt idx="163">
                  <c:v>0.197281553398058</c:v>
                </c:pt>
                <c:pt idx="164">
                  <c:v>0.191145631067961</c:v>
                </c:pt>
                <c:pt idx="165">
                  <c:v>0.187805825242718</c:v>
                </c:pt>
                <c:pt idx="166">
                  <c:v>0.204893203883496</c:v>
                </c:pt>
                <c:pt idx="167">
                  <c:v>0.193941747572817</c:v>
                </c:pt>
                <c:pt idx="168">
                  <c:v>0.194019417475729</c:v>
                </c:pt>
                <c:pt idx="169">
                  <c:v>0.183456310679612</c:v>
                </c:pt>
                <c:pt idx="170">
                  <c:v>0.188271844660194</c:v>
                </c:pt>
                <c:pt idx="171">
                  <c:v>0.187495145631069</c:v>
                </c:pt>
                <c:pt idx="172">
                  <c:v>0.177320388349515</c:v>
                </c:pt>
                <c:pt idx="173">
                  <c:v>0.162718446601943</c:v>
                </c:pt>
                <c:pt idx="174">
                  <c:v>0.170563106796117</c:v>
                </c:pt>
                <c:pt idx="175">
                  <c:v>0.161009708737864</c:v>
                </c:pt>
                <c:pt idx="176">
                  <c:v>0.151844660194175</c:v>
                </c:pt>
                <c:pt idx="177">
                  <c:v>0.139262135922331</c:v>
                </c:pt>
                <c:pt idx="178">
                  <c:v>0.134446601941748</c:v>
                </c:pt>
                <c:pt idx="179">
                  <c:v>0.120543689320388</c:v>
                </c:pt>
                <c:pt idx="180">
                  <c:v>0.109980582524272</c:v>
                </c:pt>
                <c:pt idx="181">
                  <c:v>0.108504854368932</c:v>
                </c:pt>
                <c:pt idx="182">
                  <c:v>0.0925825242718446</c:v>
                </c:pt>
                <c:pt idx="183">
                  <c:v>0.0773592233009709</c:v>
                </c:pt>
                <c:pt idx="184">
                  <c:v>0.0752621359223303</c:v>
                </c:pt>
                <c:pt idx="185">
                  <c:v>0.0556116504854369</c:v>
                </c:pt>
                <c:pt idx="186">
                  <c:v>0.0530485436893204</c:v>
                </c:pt>
                <c:pt idx="187">
                  <c:v>0.0304466019417476</c:v>
                </c:pt>
                <c:pt idx="188">
                  <c:v>0.0225242718446602</c:v>
                </c:pt>
                <c:pt idx="189">
                  <c:v>0.00792233009708738</c:v>
                </c:pt>
                <c:pt idx="190">
                  <c:v>-0.00520388349514566</c:v>
                </c:pt>
                <c:pt idx="191">
                  <c:v>-0.0118834951456311</c:v>
                </c:pt>
                <c:pt idx="192">
                  <c:v>-0.0353398058252428</c:v>
                </c:pt>
                <c:pt idx="193">
                  <c:v>-0.0329320388349515</c:v>
                </c:pt>
                <c:pt idx="194">
                  <c:v>-0.0513398058252427</c:v>
                </c:pt>
                <c:pt idx="195">
                  <c:v>-0.0731650485436893</c:v>
                </c:pt>
                <c:pt idx="196">
                  <c:v>-0.0776699029126215</c:v>
                </c:pt>
                <c:pt idx="197">
                  <c:v>-0.0949902912621359</c:v>
                </c:pt>
                <c:pt idx="198">
                  <c:v>-0.109980582524272</c:v>
                </c:pt>
                <c:pt idx="199">
                  <c:v>-0.10578640776699</c:v>
                </c:pt>
                <c:pt idx="200">
                  <c:v>-0.138097087378641</c:v>
                </c:pt>
                <c:pt idx="201">
                  <c:v>-0.14368932038835</c:v>
                </c:pt>
                <c:pt idx="202">
                  <c:v>-0.156893203883496</c:v>
                </c:pt>
                <c:pt idx="203">
                  <c:v>-0.157126213592234</c:v>
                </c:pt>
                <c:pt idx="204">
                  <c:v>-0.181902912621359</c:v>
                </c:pt>
                <c:pt idx="205">
                  <c:v>-0.186407766990292</c:v>
                </c:pt>
                <c:pt idx="206">
                  <c:v>-0.212970873786408</c:v>
                </c:pt>
                <c:pt idx="207">
                  <c:v>-0.206368932038835</c:v>
                </c:pt>
                <c:pt idx="208">
                  <c:v>-0.227184466019417</c:v>
                </c:pt>
                <c:pt idx="209">
                  <c:v>-0.222368932038835</c:v>
                </c:pt>
                <c:pt idx="210">
                  <c:v>-0.249242718446602</c:v>
                </c:pt>
                <c:pt idx="211">
                  <c:v>-0.244504854368932</c:v>
                </c:pt>
                <c:pt idx="212">
                  <c:v>-0.246291262135923</c:v>
                </c:pt>
                <c:pt idx="213">
                  <c:v>-0.250563106796116</c:v>
                </c:pt>
                <c:pt idx="214">
                  <c:v>-0.249708737864079</c:v>
                </c:pt>
                <c:pt idx="215">
                  <c:v>-0.239611650485437</c:v>
                </c:pt>
                <c:pt idx="216">
                  <c:v>-0.239533980582525</c:v>
                </c:pt>
                <c:pt idx="217">
                  <c:v>-0.221980582524272</c:v>
                </c:pt>
                <c:pt idx="218">
                  <c:v>-0.214601941747573</c:v>
                </c:pt>
                <c:pt idx="219">
                  <c:v>-0.200699029126214</c:v>
                </c:pt>
                <c:pt idx="220">
                  <c:v>-0.171106796116505</c:v>
                </c:pt>
                <c:pt idx="221">
                  <c:v>-0.155106796116505</c:v>
                </c:pt>
                <c:pt idx="222">
                  <c:v>-0.123417475728155</c:v>
                </c:pt>
                <c:pt idx="223">
                  <c:v>-0.0877669902912626</c:v>
                </c:pt>
                <c:pt idx="224">
                  <c:v>-0.0456699029126214</c:v>
                </c:pt>
                <c:pt idx="225">
                  <c:v>0.00116504854368932</c:v>
                </c:pt>
                <c:pt idx="226">
                  <c:v>0.0334757281553398</c:v>
                </c:pt>
                <c:pt idx="227">
                  <c:v>0.036504854368932</c:v>
                </c:pt>
                <c:pt idx="228">
                  <c:v>0.0299029126213593</c:v>
                </c:pt>
                <c:pt idx="229">
                  <c:v>0.0156116504854369</c:v>
                </c:pt>
                <c:pt idx="230">
                  <c:v>0.0124271844660194</c:v>
                </c:pt>
                <c:pt idx="231">
                  <c:v>0.0117281553398059</c:v>
                </c:pt>
                <c:pt idx="232">
                  <c:v>0.0186407766990292</c:v>
                </c:pt>
                <c:pt idx="233">
                  <c:v>0.0344077669902913</c:v>
                </c:pt>
                <c:pt idx="234">
                  <c:v>0.0414757281553398</c:v>
                </c:pt>
                <c:pt idx="235">
                  <c:v>0.0546019417475728</c:v>
                </c:pt>
                <c:pt idx="236">
                  <c:v>0.0734757281553398</c:v>
                </c:pt>
                <c:pt idx="237">
                  <c:v>0.101825242718447</c:v>
                </c:pt>
                <c:pt idx="238">
                  <c:v>0.117747572815534</c:v>
                </c:pt>
                <c:pt idx="239">
                  <c:v>0.117436893203883</c:v>
                </c:pt>
                <c:pt idx="240">
                  <c:v>0.123728155339806</c:v>
                </c:pt>
                <c:pt idx="241">
                  <c:v>0.121941747572816</c:v>
                </c:pt>
                <c:pt idx="242">
                  <c:v>0.130563106796117</c:v>
                </c:pt>
                <c:pt idx="243">
                  <c:v>0.132815533980583</c:v>
                </c:pt>
                <c:pt idx="244">
                  <c:v>0.140349514563107</c:v>
                </c:pt>
                <c:pt idx="245">
                  <c:v>0.134368932038835</c:v>
                </c:pt>
                <c:pt idx="246">
                  <c:v>0.146407766990291</c:v>
                </c:pt>
                <c:pt idx="247">
                  <c:v>0.148504854368932</c:v>
                </c:pt>
                <c:pt idx="248">
                  <c:v>0.15021359223301</c:v>
                </c:pt>
                <c:pt idx="249">
                  <c:v>0.153553398058252</c:v>
                </c:pt>
                <c:pt idx="250">
                  <c:v>0.199689320388349</c:v>
                </c:pt>
              </c:numCache>
            </c:numRef>
          </c:yVal>
          <c:smooth val="1"/>
        </c:ser>
        <c:dLbls/>
        <c:axId val="575313416"/>
        <c:axId val="549074568"/>
      </c:scatterChart>
      <c:valAx>
        <c:axId val="575313416"/>
        <c:scaling>
          <c:orientation val="minMax"/>
          <c:max val="25.0"/>
          <c:min val="0.0"/>
        </c:scaling>
        <c:delete val="1"/>
        <c:axPos val="b"/>
        <c:numFmt formatCode="General" sourceLinked="1"/>
        <c:majorTickMark val="none"/>
        <c:tickLblPos val="none"/>
        <c:crossAx val="549074568"/>
        <c:crosses val="autoZero"/>
        <c:crossBetween val="midCat"/>
      </c:valAx>
      <c:valAx>
        <c:axId val="549074568"/>
        <c:scaling>
          <c:orientation val="minMax"/>
          <c:max val="1.2"/>
          <c:min val="-0.4"/>
        </c:scaling>
        <c:axPos val="l"/>
        <c:numFmt formatCode="General" sourceLinked="1"/>
        <c:majorTickMark val="none"/>
        <c:tickLblPos val="none"/>
        <c:crossAx val="575313416"/>
        <c:crosses val="autoZero"/>
        <c:crossBetween val="midCat"/>
      </c:valAx>
      <c:spPr>
        <a:noFill/>
        <a:ln w="12700">
          <a:solidFill>
            <a:schemeClr val="tx1"/>
          </a:solidFill>
        </a:ln>
      </c:spPr>
    </c:plotArea>
    <c:plotVisOnly val="1"/>
    <c:dispBlanksAs val="gap"/>
  </c:chart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style val="2"/>
  <c:chart>
    <c:autoTitleDeleted val="1"/>
    <c:plotArea>
      <c:layout>
        <c:manualLayout>
          <c:layoutTarget val="inner"/>
          <c:xMode val="edge"/>
          <c:yMode val="edge"/>
          <c:x val="0.0645161290322581"/>
          <c:y val="0.081212327391831"/>
          <c:w val="0.837247481161628"/>
          <c:h val="0.802457156090783"/>
        </c:manualLayout>
      </c:layout>
      <c:scatterChart>
        <c:scatterStyle val="smoothMarker"/>
        <c:ser>
          <c:idx val="1"/>
          <c:order val="0"/>
          <c:tx>
            <c:strRef>
              <c:f>[1]Compilation!$S$8</c:f>
              <c:strCache>
                <c:ptCount val="1"/>
                <c:pt idx="0">
                  <c:v>DDM</c:v>
                </c:pt>
              </c:strCache>
            </c:strRef>
          </c:tx>
          <c:spPr>
            <a:ln w="19050">
              <a:solidFill>
                <a:schemeClr val="tx1"/>
              </a:solidFill>
            </a:ln>
          </c:spPr>
          <c:marker>
            <c:symbol val="none"/>
          </c:marker>
          <c:xVal>
            <c:numRef>
              <c:f>[1]Compilation!$Q$9:$Q$259</c:f>
              <c:numCache>
                <c:formatCode>General</c:formatCode>
                <c:ptCount val="251"/>
                <c:pt idx="0">
                  <c:v>0.0983333333333292</c:v>
                </c:pt>
                <c:pt idx="1">
                  <c:v>0.198333333333321</c:v>
                </c:pt>
                <c:pt idx="2">
                  <c:v>0.298333333333328</c:v>
                </c:pt>
                <c:pt idx="3">
                  <c:v>0.398333333333319</c:v>
                </c:pt>
                <c:pt idx="4">
                  <c:v>0.498333333333317</c:v>
                </c:pt>
                <c:pt idx="5">
                  <c:v>0.598333333333329</c:v>
                </c:pt>
                <c:pt idx="6">
                  <c:v>0.69833333333332</c:v>
                </c:pt>
                <c:pt idx="7">
                  <c:v>0.798333333333328</c:v>
                </c:pt>
                <c:pt idx="8">
                  <c:v>0.898333333333319</c:v>
                </c:pt>
                <c:pt idx="9">
                  <c:v>0.998333333333317</c:v>
                </c:pt>
                <c:pt idx="10">
                  <c:v>1.09833333333333</c:v>
                </c:pt>
                <c:pt idx="11">
                  <c:v>1.19833333333332</c:v>
                </c:pt>
                <c:pt idx="12">
                  <c:v>1.298333333333328</c:v>
                </c:pt>
                <c:pt idx="13">
                  <c:v>1.39833333333332</c:v>
                </c:pt>
                <c:pt idx="14">
                  <c:v>1.498333333333317</c:v>
                </c:pt>
                <c:pt idx="15">
                  <c:v>1.59833333333333</c:v>
                </c:pt>
                <c:pt idx="16">
                  <c:v>1.69833333333332</c:v>
                </c:pt>
                <c:pt idx="17">
                  <c:v>1.798333333333328</c:v>
                </c:pt>
                <c:pt idx="18">
                  <c:v>1.89833333333332</c:v>
                </c:pt>
                <c:pt idx="19">
                  <c:v>1.99833333333332</c:v>
                </c:pt>
                <c:pt idx="20">
                  <c:v>2.098333333333337</c:v>
                </c:pt>
                <c:pt idx="21">
                  <c:v>2.198333333333338</c:v>
                </c:pt>
                <c:pt idx="22">
                  <c:v>2.29833333333334</c:v>
                </c:pt>
                <c:pt idx="23">
                  <c:v>2.398333333333333</c:v>
                </c:pt>
                <c:pt idx="24">
                  <c:v>2.498333333333335</c:v>
                </c:pt>
                <c:pt idx="25">
                  <c:v>2.598333333333337</c:v>
                </c:pt>
                <c:pt idx="26">
                  <c:v>2.698333333333338</c:v>
                </c:pt>
                <c:pt idx="27">
                  <c:v>2.79833333333334</c:v>
                </c:pt>
                <c:pt idx="28">
                  <c:v>2.898333333333333</c:v>
                </c:pt>
                <c:pt idx="29">
                  <c:v>2.998333333333335</c:v>
                </c:pt>
                <c:pt idx="30">
                  <c:v>3.098333333333337</c:v>
                </c:pt>
                <c:pt idx="31">
                  <c:v>3.198333333333338</c:v>
                </c:pt>
                <c:pt idx="32">
                  <c:v>3.29833333333334</c:v>
                </c:pt>
                <c:pt idx="33">
                  <c:v>3.398333333333333</c:v>
                </c:pt>
                <c:pt idx="34">
                  <c:v>3.498333333333335</c:v>
                </c:pt>
                <c:pt idx="35">
                  <c:v>3.598333333333337</c:v>
                </c:pt>
                <c:pt idx="36">
                  <c:v>3.698333333333338</c:v>
                </c:pt>
                <c:pt idx="37">
                  <c:v>3.79833333333334</c:v>
                </c:pt>
                <c:pt idx="38">
                  <c:v>3.898333333333333</c:v>
                </c:pt>
                <c:pt idx="39">
                  <c:v>3.998333333333335</c:v>
                </c:pt>
                <c:pt idx="40">
                  <c:v>4.098333333333343</c:v>
                </c:pt>
                <c:pt idx="41">
                  <c:v>4.19833333333334</c:v>
                </c:pt>
                <c:pt idx="42">
                  <c:v>4.298333333333351</c:v>
                </c:pt>
                <c:pt idx="43">
                  <c:v>4.398333333333333</c:v>
                </c:pt>
                <c:pt idx="44">
                  <c:v>4.49833333333335</c:v>
                </c:pt>
                <c:pt idx="45">
                  <c:v>4.598333333333343</c:v>
                </c:pt>
                <c:pt idx="46">
                  <c:v>4.69833333333334</c:v>
                </c:pt>
                <c:pt idx="47">
                  <c:v>4.798333333333351</c:v>
                </c:pt>
                <c:pt idx="48">
                  <c:v>4.898333333333333</c:v>
                </c:pt>
                <c:pt idx="49">
                  <c:v>4.99833333333335</c:v>
                </c:pt>
                <c:pt idx="50">
                  <c:v>5.098333333333343</c:v>
                </c:pt>
                <c:pt idx="51">
                  <c:v>5.19833333333334</c:v>
                </c:pt>
                <c:pt idx="52">
                  <c:v>5.298333333333351</c:v>
                </c:pt>
                <c:pt idx="53">
                  <c:v>5.398333333333333</c:v>
                </c:pt>
                <c:pt idx="54">
                  <c:v>5.49833333333335</c:v>
                </c:pt>
                <c:pt idx="55">
                  <c:v>5.598333333333343</c:v>
                </c:pt>
                <c:pt idx="56">
                  <c:v>5.69833333333334</c:v>
                </c:pt>
                <c:pt idx="57">
                  <c:v>5.798333333333351</c:v>
                </c:pt>
                <c:pt idx="58">
                  <c:v>5.898333333333333</c:v>
                </c:pt>
                <c:pt idx="59">
                  <c:v>5.99833333333335</c:v>
                </c:pt>
                <c:pt idx="60">
                  <c:v>6.098333333333343</c:v>
                </c:pt>
                <c:pt idx="61">
                  <c:v>6.19833333333334</c:v>
                </c:pt>
                <c:pt idx="62">
                  <c:v>6.298333333333351</c:v>
                </c:pt>
                <c:pt idx="63">
                  <c:v>6.398333333333333</c:v>
                </c:pt>
                <c:pt idx="64">
                  <c:v>6.49833333333335</c:v>
                </c:pt>
                <c:pt idx="65">
                  <c:v>6.598333333333343</c:v>
                </c:pt>
                <c:pt idx="66">
                  <c:v>6.69833333333334</c:v>
                </c:pt>
                <c:pt idx="67">
                  <c:v>6.798333333333351</c:v>
                </c:pt>
                <c:pt idx="68">
                  <c:v>6.898333333333333</c:v>
                </c:pt>
                <c:pt idx="69">
                  <c:v>6.99833333333335</c:v>
                </c:pt>
                <c:pt idx="70">
                  <c:v>7.098333333333343</c:v>
                </c:pt>
                <c:pt idx="71">
                  <c:v>7.19833333333334</c:v>
                </c:pt>
                <c:pt idx="72">
                  <c:v>7.298333333333351</c:v>
                </c:pt>
                <c:pt idx="73">
                  <c:v>7.398333333333333</c:v>
                </c:pt>
                <c:pt idx="74">
                  <c:v>7.49833333333335</c:v>
                </c:pt>
                <c:pt idx="75">
                  <c:v>7.598333333333343</c:v>
                </c:pt>
                <c:pt idx="76">
                  <c:v>7.69833333333334</c:v>
                </c:pt>
                <c:pt idx="77">
                  <c:v>7.798333333333351</c:v>
                </c:pt>
                <c:pt idx="78">
                  <c:v>7.898333333333333</c:v>
                </c:pt>
                <c:pt idx="79">
                  <c:v>7.99833333333335</c:v>
                </c:pt>
                <c:pt idx="80">
                  <c:v>8.098333333333331</c:v>
                </c:pt>
                <c:pt idx="81">
                  <c:v>8.198333333333332</c:v>
                </c:pt>
                <c:pt idx="82">
                  <c:v>8.298333333333311</c:v>
                </c:pt>
                <c:pt idx="83">
                  <c:v>8.398333333333333</c:v>
                </c:pt>
                <c:pt idx="84">
                  <c:v>8.498333333333333</c:v>
                </c:pt>
                <c:pt idx="85">
                  <c:v>8.598333333333331</c:v>
                </c:pt>
                <c:pt idx="86">
                  <c:v>8.698333333333332</c:v>
                </c:pt>
                <c:pt idx="87">
                  <c:v>8.798333333333311</c:v>
                </c:pt>
                <c:pt idx="88">
                  <c:v>8.898333333333333</c:v>
                </c:pt>
                <c:pt idx="89">
                  <c:v>8.998333333333333</c:v>
                </c:pt>
                <c:pt idx="90">
                  <c:v>9.098333333333331</c:v>
                </c:pt>
                <c:pt idx="91">
                  <c:v>9.198333333333332</c:v>
                </c:pt>
                <c:pt idx="92">
                  <c:v>9.298333333333311</c:v>
                </c:pt>
                <c:pt idx="93">
                  <c:v>9.398333333333333</c:v>
                </c:pt>
                <c:pt idx="94">
                  <c:v>9.498333333333333</c:v>
                </c:pt>
                <c:pt idx="95">
                  <c:v>9.598333333333331</c:v>
                </c:pt>
                <c:pt idx="96">
                  <c:v>9.698333333333332</c:v>
                </c:pt>
                <c:pt idx="97">
                  <c:v>9.798333333333311</c:v>
                </c:pt>
                <c:pt idx="98">
                  <c:v>9.898333333333333</c:v>
                </c:pt>
                <c:pt idx="99">
                  <c:v>9.998333333333333</c:v>
                </c:pt>
                <c:pt idx="100">
                  <c:v>10.09833333333334</c:v>
                </c:pt>
                <c:pt idx="101">
                  <c:v>10.19833333333334</c:v>
                </c:pt>
                <c:pt idx="102">
                  <c:v>10.29833333333332</c:v>
                </c:pt>
                <c:pt idx="103">
                  <c:v>10.39833333333333</c:v>
                </c:pt>
                <c:pt idx="104">
                  <c:v>10.49833333333333</c:v>
                </c:pt>
                <c:pt idx="105">
                  <c:v>10.59833333333334</c:v>
                </c:pt>
                <c:pt idx="106">
                  <c:v>10.69833333333334</c:v>
                </c:pt>
                <c:pt idx="107">
                  <c:v>10.79833333333332</c:v>
                </c:pt>
                <c:pt idx="108">
                  <c:v>10.89833333333333</c:v>
                </c:pt>
                <c:pt idx="109">
                  <c:v>10.99833333333333</c:v>
                </c:pt>
                <c:pt idx="110">
                  <c:v>11.09833333333334</c:v>
                </c:pt>
                <c:pt idx="111">
                  <c:v>11.19833333333334</c:v>
                </c:pt>
                <c:pt idx="112">
                  <c:v>11.29833333333332</c:v>
                </c:pt>
                <c:pt idx="113">
                  <c:v>11.39833333333333</c:v>
                </c:pt>
                <c:pt idx="114">
                  <c:v>11.49833333333333</c:v>
                </c:pt>
                <c:pt idx="115">
                  <c:v>11.59833333333334</c:v>
                </c:pt>
                <c:pt idx="116">
                  <c:v>11.69833333333334</c:v>
                </c:pt>
                <c:pt idx="117">
                  <c:v>11.79833333333332</c:v>
                </c:pt>
                <c:pt idx="118">
                  <c:v>11.89833333333333</c:v>
                </c:pt>
                <c:pt idx="119">
                  <c:v>11.99833333333333</c:v>
                </c:pt>
                <c:pt idx="120">
                  <c:v>12.09833333333334</c:v>
                </c:pt>
                <c:pt idx="121">
                  <c:v>12.19833333333334</c:v>
                </c:pt>
                <c:pt idx="122">
                  <c:v>12.29833333333332</c:v>
                </c:pt>
                <c:pt idx="123">
                  <c:v>12.39833333333333</c:v>
                </c:pt>
                <c:pt idx="124">
                  <c:v>12.49833333333333</c:v>
                </c:pt>
                <c:pt idx="125">
                  <c:v>12.59833333333334</c:v>
                </c:pt>
                <c:pt idx="126">
                  <c:v>12.69833333333334</c:v>
                </c:pt>
                <c:pt idx="127">
                  <c:v>12.79833333333332</c:v>
                </c:pt>
                <c:pt idx="128">
                  <c:v>12.89833333333333</c:v>
                </c:pt>
                <c:pt idx="129">
                  <c:v>12.99833333333333</c:v>
                </c:pt>
                <c:pt idx="130">
                  <c:v>13.09833333333334</c:v>
                </c:pt>
                <c:pt idx="131">
                  <c:v>13.19833333333334</c:v>
                </c:pt>
                <c:pt idx="132">
                  <c:v>13.29833333333332</c:v>
                </c:pt>
                <c:pt idx="133">
                  <c:v>13.39833333333333</c:v>
                </c:pt>
                <c:pt idx="134">
                  <c:v>13.49833333333333</c:v>
                </c:pt>
                <c:pt idx="135">
                  <c:v>13.59833333333334</c:v>
                </c:pt>
                <c:pt idx="136">
                  <c:v>13.69833333333334</c:v>
                </c:pt>
                <c:pt idx="137">
                  <c:v>13.79833333333332</c:v>
                </c:pt>
                <c:pt idx="138">
                  <c:v>13.89833333333333</c:v>
                </c:pt>
                <c:pt idx="139">
                  <c:v>13.99833333333333</c:v>
                </c:pt>
                <c:pt idx="140">
                  <c:v>14.09833333333334</c:v>
                </c:pt>
                <c:pt idx="141">
                  <c:v>14.19833333333334</c:v>
                </c:pt>
                <c:pt idx="142">
                  <c:v>14.29833333333332</c:v>
                </c:pt>
                <c:pt idx="143">
                  <c:v>14.39833333333333</c:v>
                </c:pt>
                <c:pt idx="144">
                  <c:v>14.49833333333333</c:v>
                </c:pt>
                <c:pt idx="145">
                  <c:v>14.59833333333334</c:v>
                </c:pt>
                <c:pt idx="146">
                  <c:v>14.69833333333334</c:v>
                </c:pt>
                <c:pt idx="147">
                  <c:v>14.79833333333332</c:v>
                </c:pt>
                <c:pt idx="148">
                  <c:v>14.89833333333333</c:v>
                </c:pt>
                <c:pt idx="149">
                  <c:v>14.99833333333333</c:v>
                </c:pt>
                <c:pt idx="150">
                  <c:v>15.09833333333334</c:v>
                </c:pt>
                <c:pt idx="151">
                  <c:v>15.19833333333334</c:v>
                </c:pt>
                <c:pt idx="152">
                  <c:v>15.29833333333332</c:v>
                </c:pt>
                <c:pt idx="153">
                  <c:v>15.39833333333333</c:v>
                </c:pt>
                <c:pt idx="154">
                  <c:v>15.49833333333333</c:v>
                </c:pt>
                <c:pt idx="155">
                  <c:v>15.59833333333334</c:v>
                </c:pt>
                <c:pt idx="156">
                  <c:v>15.69833333333334</c:v>
                </c:pt>
                <c:pt idx="157">
                  <c:v>15.79833333333332</c:v>
                </c:pt>
                <c:pt idx="158">
                  <c:v>15.89833333333333</c:v>
                </c:pt>
                <c:pt idx="159">
                  <c:v>15.99833333333333</c:v>
                </c:pt>
                <c:pt idx="160">
                  <c:v>16.0983333333332</c:v>
                </c:pt>
                <c:pt idx="161">
                  <c:v>16.19833333333322</c:v>
                </c:pt>
                <c:pt idx="162">
                  <c:v>16.29833333333319</c:v>
                </c:pt>
                <c:pt idx="163">
                  <c:v>16.3983333333332</c:v>
                </c:pt>
                <c:pt idx="164">
                  <c:v>16.49833333333317</c:v>
                </c:pt>
                <c:pt idx="165">
                  <c:v>16.5983333333332</c:v>
                </c:pt>
                <c:pt idx="166">
                  <c:v>16.69833333333322</c:v>
                </c:pt>
                <c:pt idx="167">
                  <c:v>16.79833333333319</c:v>
                </c:pt>
                <c:pt idx="168">
                  <c:v>16.8983333333332</c:v>
                </c:pt>
                <c:pt idx="169">
                  <c:v>16.99833333333317</c:v>
                </c:pt>
                <c:pt idx="170">
                  <c:v>17.0983333333332</c:v>
                </c:pt>
                <c:pt idx="171">
                  <c:v>17.19833333333322</c:v>
                </c:pt>
                <c:pt idx="172">
                  <c:v>17.29833333333319</c:v>
                </c:pt>
                <c:pt idx="173">
                  <c:v>17.3983333333332</c:v>
                </c:pt>
                <c:pt idx="174">
                  <c:v>17.49833333333317</c:v>
                </c:pt>
                <c:pt idx="175">
                  <c:v>17.5983333333332</c:v>
                </c:pt>
                <c:pt idx="176">
                  <c:v>17.69833333333322</c:v>
                </c:pt>
                <c:pt idx="177">
                  <c:v>17.79833333333319</c:v>
                </c:pt>
                <c:pt idx="178">
                  <c:v>17.8983333333332</c:v>
                </c:pt>
                <c:pt idx="179">
                  <c:v>17.99833333333317</c:v>
                </c:pt>
                <c:pt idx="180">
                  <c:v>18.0983333333332</c:v>
                </c:pt>
                <c:pt idx="181">
                  <c:v>18.19833333333322</c:v>
                </c:pt>
                <c:pt idx="182">
                  <c:v>18.29833333333319</c:v>
                </c:pt>
                <c:pt idx="183">
                  <c:v>18.3983333333332</c:v>
                </c:pt>
                <c:pt idx="184">
                  <c:v>18.49833333333317</c:v>
                </c:pt>
                <c:pt idx="185">
                  <c:v>18.5983333333332</c:v>
                </c:pt>
                <c:pt idx="186">
                  <c:v>18.69833333333322</c:v>
                </c:pt>
                <c:pt idx="187">
                  <c:v>18.79833333333319</c:v>
                </c:pt>
                <c:pt idx="188">
                  <c:v>18.8983333333332</c:v>
                </c:pt>
                <c:pt idx="189">
                  <c:v>18.99833333333317</c:v>
                </c:pt>
                <c:pt idx="190">
                  <c:v>19.0983333333332</c:v>
                </c:pt>
                <c:pt idx="191">
                  <c:v>19.19833333333322</c:v>
                </c:pt>
                <c:pt idx="192">
                  <c:v>19.29833333333319</c:v>
                </c:pt>
                <c:pt idx="193">
                  <c:v>19.3983333333332</c:v>
                </c:pt>
                <c:pt idx="194">
                  <c:v>19.49833333333317</c:v>
                </c:pt>
                <c:pt idx="195">
                  <c:v>19.5983333333332</c:v>
                </c:pt>
                <c:pt idx="196">
                  <c:v>19.69833333333322</c:v>
                </c:pt>
                <c:pt idx="197">
                  <c:v>19.79833333333319</c:v>
                </c:pt>
                <c:pt idx="198">
                  <c:v>19.8983333333332</c:v>
                </c:pt>
                <c:pt idx="199">
                  <c:v>19.99833333333317</c:v>
                </c:pt>
                <c:pt idx="200">
                  <c:v>20.0983333333332</c:v>
                </c:pt>
                <c:pt idx="201">
                  <c:v>20.19833333333322</c:v>
                </c:pt>
                <c:pt idx="202">
                  <c:v>20.29833333333319</c:v>
                </c:pt>
                <c:pt idx="203">
                  <c:v>20.3983333333332</c:v>
                </c:pt>
                <c:pt idx="204">
                  <c:v>20.49833333333317</c:v>
                </c:pt>
                <c:pt idx="205">
                  <c:v>20.5983333333332</c:v>
                </c:pt>
                <c:pt idx="206">
                  <c:v>20.69833333333322</c:v>
                </c:pt>
                <c:pt idx="207">
                  <c:v>20.79833333333319</c:v>
                </c:pt>
                <c:pt idx="208">
                  <c:v>20.8983333333332</c:v>
                </c:pt>
                <c:pt idx="209">
                  <c:v>20.99833333333317</c:v>
                </c:pt>
                <c:pt idx="210">
                  <c:v>21.0983333333332</c:v>
                </c:pt>
                <c:pt idx="211">
                  <c:v>21.19833333333322</c:v>
                </c:pt>
                <c:pt idx="212">
                  <c:v>21.29833333333319</c:v>
                </c:pt>
                <c:pt idx="213">
                  <c:v>21.3983333333332</c:v>
                </c:pt>
                <c:pt idx="214">
                  <c:v>21.49833333333317</c:v>
                </c:pt>
                <c:pt idx="215">
                  <c:v>21.5983333333332</c:v>
                </c:pt>
                <c:pt idx="216">
                  <c:v>21.69833333333322</c:v>
                </c:pt>
                <c:pt idx="217">
                  <c:v>21.79833333333319</c:v>
                </c:pt>
                <c:pt idx="218">
                  <c:v>21.8983333333332</c:v>
                </c:pt>
                <c:pt idx="219">
                  <c:v>21.99833333333317</c:v>
                </c:pt>
                <c:pt idx="220">
                  <c:v>22.0983333333332</c:v>
                </c:pt>
                <c:pt idx="221">
                  <c:v>22.19833333333322</c:v>
                </c:pt>
                <c:pt idx="222">
                  <c:v>22.29833333333319</c:v>
                </c:pt>
                <c:pt idx="223">
                  <c:v>22.3983333333332</c:v>
                </c:pt>
                <c:pt idx="224">
                  <c:v>22.49833333333317</c:v>
                </c:pt>
                <c:pt idx="225">
                  <c:v>22.5983333333332</c:v>
                </c:pt>
                <c:pt idx="226">
                  <c:v>22.69833333333322</c:v>
                </c:pt>
                <c:pt idx="227">
                  <c:v>22.79833333333319</c:v>
                </c:pt>
                <c:pt idx="228">
                  <c:v>22.8983333333332</c:v>
                </c:pt>
                <c:pt idx="229">
                  <c:v>22.99833333333317</c:v>
                </c:pt>
                <c:pt idx="230">
                  <c:v>23.0983333333332</c:v>
                </c:pt>
                <c:pt idx="231">
                  <c:v>23.19833333333322</c:v>
                </c:pt>
                <c:pt idx="232">
                  <c:v>23.29833333333319</c:v>
                </c:pt>
                <c:pt idx="233">
                  <c:v>23.3983333333332</c:v>
                </c:pt>
                <c:pt idx="234">
                  <c:v>23.49833333333317</c:v>
                </c:pt>
                <c:pt idx="235">
                  <c:v>23.5983333333332</c:v>
                </c:pt>
                <c:pt idx="236">
                  <c:v>23.69833333333322</c:v>
                </c:pt>
                <c:pt idx="237">
                  <c:v>23.79833333333319</c:v>
                </c:pt>
                <c:pt idx="238">
                  <c:v>23.8983333333332</c:v>
                </c:pt>
                <c:pt idx="239">
                  <c:v>23.99833333333317</c:v>
                </c:pt>
                <c:pt idx="240">
                  <c:v>24.0983333333332</c:v>
                </c:pt>
                <c:pt idx="241">
                  <c:v>24.19833333333322</c:v>
                </c:pt>
                <c:pt idx="242">
                  <c:v>24.29833333333319</c:v>
                </c:pt>
                <c:pt idx="243">
                  <c:v>24.3983333333332</c:v>
                </c:pt>
                <c:pt idx="244">
                  <c:v>24.49833333333317</c:v>
                </c:pt>
                <c:pt idx="245">
                  <c:v>24.5983333333332</c:v>
                </c:pt>
                <c:pt idx="246">
                  <c:v>24.69833333333322</c:v>
                </c:pt>
                <c:pt idx="247">
                  <c:v>24.79833333333319</c:v>
                </c:pt>
                <c:pt idx="248">
                  <c:v>24.8983333333332</c:v>
                </c:pt>
                <c:pt idx="249">
                  <c:v>24.99833333333317</c:v>
                </c:pt>
                <c:pt idx="250">
                  <c:v>25.0983333333332</c:v>
                </c:pt>
              </c:numCache>
            </c:numRef>
          </c:xVal>
          <c:yVal>
            <c:numRef>
              <c:f>[1]Compilation!$S$9:$S$259</c:f>
              <c:numCache>
                <c:formatCode>General</c:formatCode>
                <c:ptCount val="251"/>
                <c:pt idx="0">
                  <c:v>0.0153697204405181</c:v>
                </c:pt>
                <c:pt idx="1">
                  <c:v>0.0174270845939731</c:v>
                </c:pt>
                <c:pt idx="2">
                  <c:v>0.0179716809875348</c:v>
                </c:pt>
                <c:pt idx="3">
                  <c:v>0.0157932954132881</c:v>
                </c:pt>
                <c:pt idx="4">
                  <c:v>0.0131308241558756</c:v>
                </c:pt>
                <c:pt idx="5">
                  <c:v>0.0134333777078543</c:v>
                </c:pt>
                <c:pt idx="6">
                  <c:v>0.0139779741014159</c:v>
                </c:pt>
                <c:pt idx="7">
                  <c:v>0.0261406268909597</c:v>
                </c:pt>
                <c:pt idx="8">
                  <c:v>0.0199685344305942</c:v>
                </c:pt>
                <c:pt idx="9">
                  <c:v>0.0202105772721772</c:v>
                </c:pt>
                <c:pt idx="10">
                  <c:v>0.0182742345395135</c:v>
                </c:pt>
                <c:pt idx="11">
                  <c:v>0.018395255960305</c:v>
                </c:pt>
                <c:pt idx="12">
                  <c:v>0.0102868207672758</c:v>
                </c:pt>
                <c:pt idx="13">
                  <c:v>0.0193029166162411</c:v>
                </c:pt>
                <c:pt idx="14">
                  <c:v>0.00611158174996974</c:v>
                </c:pt>
                <c:pt idx="15">
                  <c:v>0.0108314171608375</c:v>
                </c:pt>
                <c:pt idx="16">
                  <c:v>0.0120416313687523</c:v>
                </c:pt>
                <c:pt idx="17">
                  <c:v>0.0070797531163016</c:v>
                </c:pt>
                <c:pt idx="18">
                  <c:v>0.0136149098390415</c:v>
                </c:pt>
                <c:pt idx="19">
                  <c:v>0.00502238896284642</c:v>
                </c:pt>
                <c:pt idx="20">
                  <c:v>0.0127072491831054</c:v>
                </c:pt>
                <c:pt idx="21">
                  <c:v>0.0113760135543991</c:v>
                </c:pt>
                <c:pt idx="22">
                  <c:v>0.0108314171608375</c:v>
                </c:pt>
                <c:pt idx="23">
                  <c:v>0.0099237565049014</c:v>
                </c:pt>
                <c:pt idx="24">
                  <c:v>0.0183347452499092</c:v>
                </c:pt>
                <c:pt idx="25">
                  <c:v>0.014885634757352</c:v>
                </c:pt>
                <c:pt idx="26">
                  <c:v>0.0152486990197265</c:v>
                </c:pt>
                <c:pt idx="27">
                  <c:v>0.0160958489652669</c:v>
                </c:pt>
                <c:pt idx="28">
                  <c:v>0.0117390778167736</c:v>
                </c:pt>
                <c:pt idx="29">
                  <c:v>0.00980273508410994</c:v>
                </c:pt>
                <c:pt idx="30">
                  <c:v>0.00871354229698659</c:v>
                </c:pt>
                <c:pt idx="31">
                  <c:v>0.0144015490741861</c:v>
                </c:pt>
                <c:pt idx="32">
                  <c:v>0.0133728669974585</c:v>
                </c:pt>
                <c:pt idx="33">
                  <c:v>0.00695873169551013</c:v>
                </c:pt>
                <c:pt idx="34">
                  <c:v>0.00508289967324218</c:v>
                </c:pt>
                <c:pt idx="35">
                  <c:v>0.0105288636088588</c:v>
                </c:pt>
                <c:pt idx="36">
                  <c:v>0.0156722739924967</c:v>
                </c:pt>
                <c:pt idx="37">
                  <c:v>0.0250514341038364</c:v>
                </c:pt>
                <c:pt idx="38">
                  <c:v>0.00968171366331841</c:v>
                </c:pt>
                <c:pt idx="39">
                  <c:v>0.0257170519181895</c:v>
                </c:pt>
                <c:pt idx="40">
                  <c:v>0.0208761950865304</c:v>
                </c:pt>
                <c:pt idx="41">
                  <c:v>0.00974222437371415</c:v>
                </c:pt>
                <c:pt idx="42">
                  <c:v>0.0143410383637904</c:v>
                </c:pt>
                <c:pt idx="43">
                  <c:v>0.00641413530194844</c:v>
                </c:pt>
                <c:pt idx="44">
                  <c:v>0.00956069224252697</c:v>
                </c:pt>
                <c:pt idx="45">
                  <c:v>0.0144015490741861</c:v>
                </c:pt>
                <c:pt idx="46">
                  <c:v>0.0137964419702287</c:v>
                </c:pt>
                <c:pt idx="47">
                  <c:v>0.013735931259833</c:v>
                </c:pt>
                <c:pt idx="48">
                  <c:v>0.0193634273266369</c:v>
                </c:pt>
                <c:pt idx="49">
                  <c:v>0.0102868207672758</c:v>
                </c:pt>
                <c:pt idx="50">
                  <c:v>0.0153697204405181</c:v>
                </c:pt>
                <c:pt idx="51">
                  <c:v>0.0236596877647344</c:v>
                </c:pt>
                <c:pt idx="52">
                  <c:v>0.0156117632821009</c:v>
                </c:pt>
                <c:pt idx="53">
                  <c:v>0.0150671668885393</c:v>
                </c:pt>
                <c:pt idx="54">
                  <c:v>0.0105893743192545</c:v>
                </c:pt>
                <c:pt idx="55">
                  <c:v>0.024930412683045</c:v>
                </c:pt>
                <c:pt idx="56">
                  <c:v>0.0057485174875953</c:v>
                </c:pt>
                <c:pt idx="57">
                  <c:v>0.00254144983662108</c:v>
                </c:pt>
                <c:pt idx="58">
                  <c:v>0.0024204284158296</c:v>
                </c:pt>
                <c:pt idx="59">
                  <c:v>0.00133123562870628</c:v>
                </c:pt>
                <c:pt idx="60">
                  <c:v>0.00096817136633184</c:v>
                </c:pt>
                <c:pt idx="61">
                  <c:v>-0.00266247125741257</c:v>
                </c:pt>
                <c:pt idx="62">
                  <c:v>-0.0036306426237444</c:v>
                </c:pt>
                <c:pt idx="63">
                  <c:v>-0.00272298196780831</c:v>
                </c:pt>
                <c:pt idx="64">
                  <c:v>0.00423574972770182</c:v>
                </c:pt>
                <c:pt idx="65">
                  <c:v>0.0148251240469563</c:v>
                </c:pt>
                <c:pt idx="66">
                  <c:v>0.0145225704949777</c:v>
                </c:pt>
                <c:pt idx="67">
                  <c:v>0.00344911049255719</c:v>
                </c:pt>
                <c:pt idx="68">
                  <c:v>0.00750332808907179</c:v>
                </c:pt>
                <c:pt idx="69">
                  <c:v>0.0127072491831054</c:v>
                </c:pt>
                <c:pt idx="70">
                  <c:v>0.0177901488563476</c:v>
                </c:pt>
                <c:pt idx="71">
                  <c:v>0.0210577272177176</c:v>
                </c:pt>
                <c:pt idx="72">
                  <c:v>0.0306789301706403</c:v>
                </c:pt>
                <c:pt idx="73">
                  <c:v>0.0617814353140506</c:v>
                </c:pt>
                <c:pt idx="74">
                  <c:v>0.0978458187099116</c:v>
                </c:pt>
                <c:pt idx="75">
                  <c:v>0.162713300254145</c:v>
                </c:pt>
                <c:pt idx="76">
                  <c:v>0.260740651095244</c:v>
                </c:pt>
                <c:pt idx="77">
                  <c:v>0.409294445116786</c:v>
                </c:pt>
                <c:pt idx="78">
                  <c:v>0.564685949413047</c:v>
                </c:pt>
                <c:pt idx="79">
                  <c:v>0.701016579934646</c:v>
                </c:pt>
                <c:pt idx="80">
                  <c:v>0.806849812416802</c:v>
                </c:pt>
                <c:pt idx="81">
                  <c:v>0.888599782161443</c:v>
                </c:pt>
                <c:pt idx="82">
                  <c:v>0.940881035943362</c:v>
                </c:pt>
                <c:pt idx="83">
                  <c:v>0.985537940215416</c:v>
                </c:pt>
                <c:pt idx="84">
                  <c:v>1.0</c:v>
                </c:pt>
                <c:pt idx="85">
                  <c:v>0.995098632457945</c:v>
                </c:pt>
                <c:pt idx="86">
                  <c:v>0.940517971680987</c:v>
                </c:pt>
                <c:pt idx="87">
                  <c:v>0.83607648553794</c:v>
                </c:pt>
                <c:pt idx="88">
                  <c:v>0.709367057969261</c:v>
                </c:pt>
                <c:pt idx="89">
                  <c:v>0.593549558271814</c:v>
                </c:pt>
                <c:pt idx="90">
                  <c:v>0.503872685465326</c:v>
                </c:pt>
                <c:pt idx="91">
                  <c:v>0.453527774416072</c:v>
                </c:pt>
                <c:pt idx="92">
                  <c:v>0.429262979547381</c:v>
                </c:pt>
                <c:pt idx="93">
                  <c:v>0.419278712332084</c:v>
                </c:pt>
                <c:pt idx="94">
                  <c:v>0.404393077574731</c:v>
                </c:pt>
                <c:pt idx="95">
                  <c:v>0.402396224131671</c:v>
                </c:pt>
                <c:pt idx="96">
                  <c:v>0.405300738230668</c:v>
                </c:pt>
                <c:pt idx="97">
                  <c:v>0.395982088829725</c:v>
                </c:pt>
                <c:pt idx="98">
                  <c:v>0.411654362822221</c:v>
                </c:pt>
                <c:pt idx="99">
                  <c:v>0.419278712332084</c:v>
                </c:pt>
                <c:pt idx="100">
                  <c:v>0.419399733752875</c:v>
                </c:pt>
                <c:pt idx="101">
                  <c:v>0.434587922062206</c:v>
                </c:pt>
                <c:pt idx="102">
                  <c:v>0.452801645891323</c:v>
                </c:pt>
                <c:pt idx="103">
                  <c:v>0.461696720319497</c:v>
                </c:pt>
                <c:pt idx="104">
                  <c:v>0.46520634152245</c:v>
                </c:pt>
                <c:pt idx="105">
                  <c:v>0.477490015732785</c:v>
                </c:pt>
                <c:pt idx="106">
                  <c:v>0.491225946992619</c:v>
                </c:pt>
                <c:pt idx="107">
                  <c:v>0.497398039452984</c:v>
                </c:pt>
                <c:pt idx="108">
                  <c:v>0.499757957158417</c:v>
                </c:pt>
                <c:pt idx="109">
                  <c:v>0.514401549074186</c:v>
                </c:pt>
                <c:pt idx="110">
                  <c:v>0.517548106014765</c:v>
                </c:pt>
                <c:pt idx="111">
                  <c:v>0.519000363064262</c:v>
                </c:pt>
                <c:pt idx="112">
                  <c:v>0.532312719351323</c:v>
                </c:pt>
                <c:pt idx="113">
                  <c:v>0.538666343942877</c:v>
                </c:pt>
                <c:pt idx="114">
                  <c:v>0.530860462301827</c:v>
                </c:pt>
                <c:pt idx="115">
                  <c:v>0.531828633668162</c:v>
                </c:pt>
                <c:pt idx="116">
                  <c:v>0.540965750937915</c:v>
                </c:pt>
                <c:pt idx="117">
                  <c:v>0.52075517366574</c:v>
                </c:pt>
                <c:pt idx="118">
                  <c:v>0.519847513009805</c:v>
                </c:pt>
                <c:pt idx="119">
                  <c:v>0.505385453225221</c:v>
                </c:pt>
                <c:pt idx="120">
                  <c:v>0.501028682076728</c:v>
                </c:pt>
                <c:pt idx="121">
                  <c:v>0.49019726491589</c:v>
                </c:pt>
                <c:pt idx="122">
                  <c:v>0.469321069829362</c:v>
                </c:pt>
                <c:pt idx="123">
                  <c:v>0.465024809391264</c:v>
                </c:pt>
                <c:pt idx="124">
                  <c:v>0.452075517366574</c:v>
                </c:pt>
                <c:pt idx="125">
                  <c:v>0.437734479002784</c:v>
                </c:pt>
                <c:pt idx="126">
                  <c:v>0.424059058453346</c:v>
                </c:pt>
                <c:pt idx="127">
                  <c:v>0.417947476703376</c:v>
                </c:pt>
                <c:pt idx="128">
                  <c:v>0.395921578119328</c:v>
                </c:pt>
                <c:pt idx="129">
                  <c:v>0.373109040300133</c:v>
                </c:pt>
                <c:pt idx="130">
                  <c:v>0.368207672758078</c:v>
                </c:pt>
                <c:pt idx="131">
                  <c:v>0.352051313082416</c:v>
                </c:pt>
                <c:pt idx="132">
                  <c:v>0.344971559966114</c:v>
                </c:pt>
                <c:pt idx="133">
                  <c:v>0.329238775263223</c:v>
                </c:pt>
                <c:pt idx="134">
                  <c:v>0.307273387389569</c:v>
                </c:pt>
                <c:pt idx="135">
                  <c:v>0.306547258864819</c:v>
                </c:pt>
                <c:pt idx="136">
                  <c:v>0.287849449352535</c:v>
                </c:pt>
                <c:pt idx="137">
                  <c:v>0.293113881156966</c:v>
                </c:pt>
                <c:pt idx="138">
                  <c:v>0.282887571100086</c:v>
                </c:pt>
                <c:pt idx="139">
                  <c:v>0.261708822461576</c:v>
                </c:pt>
                <c:pt idx="140">
                  <c:v>0.258622776231393</c:v>
                </c:pt>
                <c:pt idx="141">
                  <c:v>0.258199201258623</c:v>
                </c:pt>
                <c:pt idx="142">
                  <c:v>0.254205494372504</c:v>
                </c:pt>
                <c:pt idx="143">
                  <c:v>0.24077211666465</c:v>
                </c:pt>
                <c:pt idx="144">
                  <c:v>0.23950139174634</c:v>
                </c:pt>
                <c:pt idx="145">
                  <c:v>0.238049134696842</c:v>
                </c:pt>
                <c:pt idx="146">
                  <c:v>0.235568195570616</c:v>
                </c:pt>
                <c:pt idx="147">
                  <c:v>0.240348541691879</c:v>
                </c:pt>
                <c:pt idx="148">
                  <c:v>0.228004356771149</c:v>
                </c:pt>
                <c:pt idx="149">
                  <c:v>0.220682560813264</c:v>
                </c:pt>
                <c:pt idx="150">
                  <c:v>0.216204768243979</c:v>
                </c:pt>
                <c:pt idx="151">
                  <c:v>0.221892775021179</c:v>
                </c:pt>
                <c:pt idx="152">
                  <c:v>0.223708096333051</c:v>
                </c:pt>
                <c:pt idx="153">
                  <c:v>0.21547863971923</c:v>
                </c:pt>
                <c:pt idx="154">
                  <c:v>0.212029529226673</c:v>
                </c:pt>
                <c:pt idx="155">
                  <c:v>0.207914800919763</c:v>
                </c:pt>
                <c:pt idx="156">
                  <c:v>0.209911654362823</c:v>
                </c:pt>
                <c:pt idx="157">
                  <c:v>0.203134454798499</c:v>
                </c:pt>
                <c:pt idx="158">
                  <c:v>0.187825245068377</c:v>
                </c:pt>
                <c:pt idx="159">
                  <c:v>0.188248820041147</c:v>
                </c:pt>
                <c:pt idx="160">
                  <c:v>0.193089676872806</c:v>
                </c:pt>
                <c:pt idx="161">
                  <c:v>0.177356892169914</c:v>
                </c:pt>
                <c:pt idx="162">
                  <c:v>0.174331356650127</c:v>
                </c:pt>
                <c:pt idx="163">
                  <c:v>0.177961999273871</c:v>
                </c:pt>
                <c:pt idx="164">
                  <c:v>0.172273992496672</c:v>
                </c:pt>
                <c:pt idx="165">
                  <c:v>0.173000121021421</c:v>
                </c:pt>
                <c:pt idx="166">
                  <c:v>0.161442575335834</c:v>
                </c:pt>
                <c:pt idx="167">
                  <c:v>0.166888539271451</c:v>
                </c:pt>
                <c:pt idx="168">
                  <c:v>0.168219774900157</c:v>
                </c:pt>
                <c:pt idx="169">
                  <c:v>0.167735689216991</c:v>
                </c:pt>
                <c:pt idx="170">
                  <c:v>0.167070071402638</c:v>
                </c:pt>
                <c:pt idx="171">
                  <c:v>0.161745128887813</c:v>
                </c:pt>
                <c:pt idx="172">
                  <c:v>0.16719109282343</c:v>
                </c:pt>
                <c:pt idx="173">
                  <c:v>0.162652789543749</c:v>
                </c:pt>
                <c:pt idx="174">
                  <c:v>0.161442575335834</c:v>
                </c:pt>
                <c:pt idx="175">
                  <c:v>0.157932954132883</c:v>
                </c:pt>
                <c:pt idx="176">
                  <c:v>0.148795836863126</c:v>
                </c:pt>
                <c:pt idx="177">
                  <c:v>0.142623744402759</c:v>
                </c:pt>
                <c:pt idx="178">
                  <c:v>0.142079148009198</c:v>
                </c:pt>
                <c:pt idx="179">
                  <c:v>0.143410383637905</c:v>
                </c:pt>
                <c:pt idx="180">
                  <c:v>0.142623744402759</c:v>
                </c:pt>
                <c:pt idx="181">
                  <c:v>0.135483480576063</c:v>
                </c:pt>
                <c:pt idx="182">
                  <c:v>0.128645770301343</c:v>
                </c:pt>
                <c:pt idx="183">
                  <c:v>0.11860099237565</c:v>
                </c:pt>
                <c:pt idx="184">
                  <c:v>0.109826939368268</c:v>
                </c:pt>
                <c:pt idx="185">
                  <c:v>0.108858768001936</c:v>
                </c:pt>
                <c:pt idx="186">
                  <c:v>0.0895558513856959</c:v>
                </c:pt>
                <c:pt idx="187">
                  <c:v>0.087558997942636</c:v>
                </c:pt>
                <c:pt idx="188">
                  <c:v>0.0786034128040664</c:v>
                </c:pt>
                <c:pt idx="189">
                  <c:v>0.0645044172818589</c:v>
                </c:pt>
                <c:pt idx="190">
                  <c:v>0.0750332808907179</c:v>
                </c:pt>
                <c:pt idx="191">
                  <c:v>0.0662592278833353</c:v>
                </c:pt>
                <c:pt idx="192">
                  <c:v>0.0605107103957401</c:v>
                </c:pt>
                <c:pt idx="193">
                  <c:v>0.0653515672273992</c:v>
                </c:pt>
                <c:pt idx="194">
                  <c:v>0.0582718141110977</c:v>
                </c:pt>
                <c:pt idx="195">
                  <c:v>0.0565170035096213</c:v>
                </c:pt>
                <c:pt idx="196">
                  <c:v>0.0397555367300012</c:v>
                </c:pt>
                <c:pt idx="197">
                  <c:v>0.042599540118601</c:v>
                </c:pt>
                <c:pt idx="198">
                  <c:v>0.032131187220138</c:v>
                </c:pt>
                <c:pt idx="199">
                  <c:v>0.0387268546532736</c:v>
                </c:pt>
                <c:pt idx="200">
                  <c:v>0.0361248941062568</c:v>
                </c:pt>
                <c:pt idx="201">
                  <c:v>0.0411472830691032</c:v>
                </c:pt>
                <c:pt idx="202">
                  <c:v>0.042599540118601</c:v>
                </c:pt>
                <c:pt idx="203">
                  <c:v>0.0343095727943846</c:v>
                </c:pt>
                <c:pt idx="204">
                  <c:v>0.0433256686433499</c:v>
                </c:pt>
                <c:pt idx="205">
                  <c:v>0.0450199685344306</c:v>
                </c:pt>
                <c:pt idx="206">
                  <c:v>0.0378797047077334</c:v>
                </c:pt>
                <c:pt idx="207">
                  <c:v>0.0563959820888297</c:v>
                </c:pt>
                <c:pt idx="208">
                  <c:v>0.0600871354229699</c:v>
                </c:pt>
                <c:pt idx="209">
                  <c:v>0.0615393924724674</c:v>
                </c:pt>
                <c:pt idx="210">
                  <c:v>0.056093428536851</c:v>
                </c:pt>
                <c:pt idx="211">
                  <c:v>0.0577272177175362</c:v>
                </c:pt>
                <c:pt idx="212">
                  <c:v>0.0553673000121021</c:v>
                </c:pt>
                <c:pt idx="213">
                  <c:v>0.0499213360764855</c:v>
                </c:pt>
                <c:pt idx="214">
                  <c:v>0.0336439549800315</c:v>
                </c:pt>
                <c:pt idx="215">
                  <c:v>0.0266852232845215</c:v>
                </c:pt>
                <c:pt idx="216">
                  <c:v>0.0170035096212029</c:v>
                </c:pt>
                <c:pt idx="217">
                  <c:v>0.00447779256928477</c:v>
                </c:pt>
                <c:pt idx="218">
                  <c:v>-0.00768486022025898</c:v>
                </c:pt>
                <c:pt idx="219">
                  <c:v>-0.0196659808786155</c:v>
                </c:pt>
                <c:pt idx="220">
                  <c:v>-0.0292266731211424</c:v>
                </c:pt>
                <c:pt idx="221">
                  <c:v>-0.0544596393561662</c:v>
                </c:pt>
                <c:pt idx="222">
                  <c:v>-0.0615393924724674</c:v>
                </c:pt>
                <c:pt idx="223">
                  <c:v>-0.0832022267941425</c:v>
                </c:pt>
                <c:pt idx="224">
                  <c:v>-0.0810238412198959</c:v>
                </c:pt>
                <c:pt idx="225">
                  <c:v>-0.0913711726975675</c:v>
                </c:pt>
                <c:pt idx="226">
                  <c:v>-0.104501996853443</c:v>
                </c:pt>
                <c:pt idx="227">
                  <c:v>-0.100205736415346</c:v>
                </c:pt>
                <c:pt idx="228">
                  <c:v>-0.105712211061358</c:v>
                </c:pt>
                <c:pt idx="229">
                  <c:v>-0.100689822098511</c:v>
                </c:pt>
                <c:pt idx="230">
                  <c:v>-0.102928718383154</c:v>
                </c:pt>
                <c:pt idx="231">
                  <c:v>-0.0867723587074912</c:v>
                </c:pt>
                <c:pt idx="232">
                  <c:v>-0.0776352414377345</c:v>
                </c:pt>
                <c:pt idx="233">
                  <c:v>-0.0542781072249788</c:v>
                </c:pt>
                <c:pt idx="234">
                  <c:v>-0.0241437734479004</c:v>
                </c:pt>
                <c:pt idx="235">
                  <c:v>0.0141595062326032</c:v>
                </c:pt>
                <c:pt idx="236">
                  <c:v>0.056335471378434</c:v>
                </c:pt>
                <c:pt idx="237">
                  <c:v>0.0723102989229096</c:v>
                </c:pt>
                <c:pt idx="238">
                  <c:v>0.0844124410020574</c:v>
                </c:pt>
                <c:pt idx="239">
                  <c:v>0.0591794747670338</c:v>
                </c:pt>
                <c:pt idx="240">
                  <c:v>0.0404816652547501</c:v>
                </c:pt>
                <c:pt idx="241">
                  <c:v>0.0373351083141717</c:v>
                </c:pt>
                <c:pt idx="242">
                  <c:v>0.0329178264552826</c:v>
                </c:pt>
                <c:pt idx="243">
                  <c:v>0.0421759651458308</c:v>
                </c:pt>
                <c:pt idx="244">
                  <c:v>0.0648069708338379</c:v>
                </c:pt>
                <c:pt idx="245">
                  <c:v>0.0836258017669132</c:v>
                </c:pt>
                <c:pt idx="246">
                  <c:v>0.0943361975069587</c:v>
                </c:pt>
                <c:pt idx="247">
                  <c:v>0.105288636088588</c:v>
                </c:pt>
                <c:pt idx="248">
                  <c:v>0.124107467021663</c:v>
                </c:pt>
                <c:pt idx="249">
                  <c:v>0.134152244947356</c:v>
                </c:pt>
                <c:pt idx="250">
                  <c:v>0.14474161926661</c:v>
                </c:pt>
              </c:numCache>
            </c:numRef>
          </c:yVal>
          <c:smooth val="1"/>
        </c:ser>
        <c:dLbls/>
        <c:axId val="624069832"/>
        <c:axId val="624072904"/>
      </c:scatterChart>
      <c:valAx>
        <c:axId val="624069832"/>
        <c:scaling>
          <c:orientation val="minMax"/>
          <c:max val="25.0"/>
          <c:min val="0.0"/>
        </c:scaling>
        <c:delete val="1"/>
        <c:axPos val="b"/>
        <c:numFmt formatCode="General" sourceLinked="1"/>
        <c:majorTickMark val="none"/>
        <c:tickLblPos val="none"/>
        <c:crossAx val="624072904"/>
        <c:crosses val="autoZero"/>
        <c:crossBetween val="midCat"/>
      </c:valAx>
      <c:valAx>
        <c:axId val="624072904"/>
        <c:scaling>
          <c:orientation val="minMax"/>
          <c:max val="1.2"/>
          <c:min val="-0.2"/>
        </c:scaling>
        <c:axPos val="l"/>
        <c:numFmt formatCode="General" sourceLinked="1"/>
        <c:majorTickMark val="none"/>
        <c:tickLblPos val="none"/>
        <c:crossAx val="624069832"/>
        <c:crosses val="autoZero"/>
        <c:crossBetween val="midCat"/>
      </c:valAx>
      <c:spPr>
        <a:noFill/>
        <a:ln w="12700">
          <a:solidFill>
            <a:schemeClr val="tx1"/>
          </a:solidFill>
        </a:ln>
      </c:spPr>
    </c:plotArea>
    <c:plotVisOnly val="1"/>
    <c:dispBlanksAs val="gap"/>
  </c:chart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1C5CC9A-3ACC-4AC9-A1A3-38C8113F1F87}" type="datetimeFigureOut">
              <a:rPr lang="en-US" smtClean="0"/>
              <a:pPr/>
              <a:t>9/17/14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62B1963-3B07-412D-9352-1311429F9C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2040727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2B1963-3B07-412D-9352-1311429F9C2B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04086597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b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2B1963-3B07-412D-9352-1311429F9C2B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94398774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b="1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2B1963-3B07-412D-9352-1311429F9C2B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30653319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2B1963-3B07-412D-9352-1311429F9C2B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38850995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b="1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2B1963-3B07-412D-9352-1311429F9C2B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86368321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b="1" baseline="300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2B1963-3B07-412D-9352-1311429F9C2B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5451163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36889694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2B1963-3B07-412D-9352-1311429F9C2B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38754043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0153581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9D9F52-5D81-4C21-948D-A52A6BAA709F}" type="datetimeFigureOut">
              <a:rPr lang="en-US" smtClean="0"/>
              <a:pPr/>
              <a:t>9/17/14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FB3605-12BB-496E-B242-C1E5168C948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9D9F52-5D81-4C21-948D-A52A6BAA709F}" type="datetimeFigureOut">
              <a:rPr lang="en-US" smtClean="0"/>
              <a:pPr/>
              <a:t>9/17/14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FB3605-12BB-496E-B242-C1E5168C948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9D9F52-5D81-4C21-948D-A52A6BAA709F}" type="datetimeFigureOut">
              <a:rPr lang="en-US" smtClean="0"/>
              <a:pPr/>
              <a:t>9/17/14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FB3605-12BB-496E-B242-C1E5168C948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9D9F52-5D81-4C21-948D-A52A6BAA709F}" type="datetimeFigureOut">
              <a:rPr lang="en-US" smtClean="0"/>
              <a:pPr/>
              <a:t>9/17/14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FB3605-12BB-496E-B242-C1E5168C948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9D9F52-5D81-4C21-948D-A52A6BAA709F}" type="datetimeFigureOut">
              <a:rPr lang="en-US" smtClean="0"/>
              <a:pPr/>
              <a:t>9/17/14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FB3605-12BB-496E-B242-C1E5168C948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9D9F52-5D81-4C21-948D-A52A6BAA709F}" type="datetimeFigureOut">
              <a:rPr lang="en-US" smtClean="0"/>
              <a:pPr/>
              <a:t>9/17/14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FB3605-12BB-496E-B242-C1E5168C948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9D9F52-5D81-4C21-948D-A52A6BAA709F}" type="datetimeFigureOut">
              <a:rPr lang="en-US" smtClean="0"/>
              <a:pPr/>
              <a:t>9/17/14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FB3605-12BB-496E-B242-C1E5168C948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9D9F52-5D81-4C21-948D-A52A6BAA709F}" type="datetimeFigureOut">
              <a:rPr lang="en-US" smtClean="0"/>
              <a:pPr/>
              <a:t>9/17/14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FB3605-12BB-496E-B242-C1E5168C948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9D9F52-5D81-4C21-948D-A52A6BAA709F}" type="datetimeFigureOut">
              <a:rPr lang="en-US" smtClean="0"/>
              <a:pPr/>
              <a:t>9/17/14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FB3605-12BB-496E-B242-C1E5168C948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9D9F52-5D81-4C21-948D-A52A6BAA709F}" type="datetimeFigureOut">
              <a:rPr lang="en-US" smtClean="0"/>
              <a:pPr/>
              <a:t>9/17/14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FB3605-12BB-496E-B242-C1E5168C948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9D9F52-5D81-4C21-948D-A52A6BAA709F}" type="datetimeFigureOut">
              <a:rPr lang="en-US" smtClean="0"/>
              <a:pPr/>
              <a:t>9/17/14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FB3605-12BB-496E-B242-C1E5168C948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9D9F52-5D81-4C21-948D-A52A6BAA709F}" type="datetimeFigureOut">
              <a:rPr lang="en-US" smtClean="0"/>
              <a:pPr/>
              <a:t>9/17/14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FB3605-12BB-496E-B242-C1E5168C948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6" Type="http://schemas.openxmlformats.org/officeDocument/2006/relationships/chart" Target="../charts/chart4.xml"/><Relationship Id="rId4" Type="http://schemas.openxmlformats.org/officeDocument/2006/relationships/chart" Target="../charts/chart2.xml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chart" Target="../charts/chart1.xml"/><Relationship Id="rId5" Type="http://schemas.openxmlformats.org/officeDocument/2006/relationships/chart" Target="../charts/char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3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3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image" Target="../media/image6.pn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image" Target="../media/image8.pn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7.png"/><Relationship Id="rId5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image" Target="../media/image11.pn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0.png"/><Relationship Id="rId5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6" Type="http://schemas.openxmlformats.org/officeDocument/2006/relationships/image" Target="../media/image16.png"/><Relationship Id="rId4" Type="http://schemas.openxmlformats.org/officeDocument/2006/relationships/image" Target="../media/image14.pn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3.png"/><Relationship Id="rId5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685802" y="762000"/>
          <a:ext cx="8077198" cy="5366620"/>
        </p:xfrm>
        <a:graphic>
          <a:graphicData uri="http://schemas.openxmlformats.org/drawingml/2006/table">
            <a:tbl>
              <a:tblPr/>
              <a:tblGrid>
                <a:gridCol w="1479228"/>
                <a:gridCol w="1528534"/>
                <a:gridCol w="973824"/>
                <a:gridCol w="4095612"/>
              </a:tblGrid>
              <a:tr h="133978">
                <a:tc>
                  <a:txBody>
                    <a:bodyPr/>
                    <a:lstStyle/>
                    <a:p>
                      <a:pPr algn="l" rtl="0" fontAlgn="t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Tag Abbreviation </a:t>
                      </a:r>
                    </a:p>
                  </a:txBody>
                  <a:tcPr marL="6380" marR="6380" marT="638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Vector</a:t>
                      </a:r>
                    </a:p>
                  </a:txBody>
                  <a:tcPr marL="6380" marR="6380" marT="638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Parent Vector</a:t>
                      </a:r>
                    </a:p>
                  </a:txBody>
                  <a:tcPr marL="6380" marR="6380" marT="638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Sequence</a:t>
                      </a:r>
                    </a:p>
                  </a:txBody>
                  <a:tcPr marL="6380" marR="6380" marT="638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6917">
                <a:tc>
                  <a:txBody>
                    <a:bodyPr/>
                    <a:lstStyle/>
                    <a:p>
                      <a:pPr algn="l" rtl="0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MHTSHP</a:t>
                      </a:r>
                    </a:p>
                  </a:txBody>
                  <a:tcPr marL="6380" marR="6380" marT="638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pMHTSHP </a:t>
                      </a:r>
                    </a:p>
                  </a:txBody>
                  <a:tcPr marL="6380" marR="6380" marT="638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pMAL-c2x</a:t>
                      </a:r>
                    </a:p>
                  </a:txBody>
                  <a:tcPr marL="6380" marR="6380" marT="638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MKIEE…[same as parent]…IEGRISGHHHHHHHHDYDIPSSENLYFQGSASWSHPQFEKSGHHHHHHHHDYDIPSSLEVLFQ / GP </a:t>
                      </a:r>
                    </a:p>
                  </a:txBody>
                  <a:tcPr marL="6380" marR="6380" marT="638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27598">
                <a:tc>
                  <a:txBody>
                    <a:bodyPr/>
                    <a:lstStyle/>
                    <a:p>
                      <a:pPr algn="l" rtl="0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HMT</a:t>
                      </a:r>
                    </a:p>
                  </a:txBody>
                  <a:tcPr marL="6380" marR="6380" marT="638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pT7HMT</a:t>
                      </a:r>
                    </a:p>
                  </a:txBody>
                  <a:tcPr marL="6380" marR="6380" marT="638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pET28</a:t>
                      </a:r>
                    </a:p>
                  </a:txBody>
                  <a:tcPr marL="6380" marR="6380" marT="638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MGSSHHHHHHSSGLVPRGSQHMGMEQKLISEEDLNGENLYFQ / G </a:t>
                      </a:r>
                    </a:p>
                  </a:txBody>
                  <a:tcPr marL="6380" marR="6380" marT="638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16917">
                <a:tc>
                  <a:txBody>
                    <a:bodyPr/>
                    <a:lstStyle/>
                    <a:p>
                      <a:pPr algn="l" rtl="0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SbpPHMT </a:t>
                      </a:r>
                    </a:p>
                  </a:txBody>
                  <a:tcPr marL="6380" marR="6380" marT="638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pSbpPHMT </a:t>
                      </a:r>
                    </a:p>
                  </a:txBody>
                  <a:tcPr marL="6380" marR="6380" marT="638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pFastBac1</a:t>
                      </a:r>
                    </a:p>
                  </a:txBody>
                  <a:tcPr marL="6380" marR="6380" marT="638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MDEKTTGWRGGHVVEGLAGELEQLRARLEHHPQGQREPGGGSGGGSGGGSLEVLFQGPHHHHHHEQKLISEEDLNENLYFQG </a:t>
                      </a:r>
                    </a:p>
                  </a:txBody>
                  <a:tcPr marL="6380" marR="6380" marT="638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10537">
                <a:tc>
                  <a:txBody>
                    <a:bodyPr/>
                    <a:lstStyle/>
                    <a:p>
                      <a:pPr algn="l" rtl="0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HbmHSbpMT </a:t>
                      </a:r>
                    </a:p>
                  </a:txBody>
                  <a:tcPr marL="6380" marR="6380" marT="638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pHbmHSbpMT </a:t>
                      </a:r>
                    </a:p>
                  </a:txBody>
                  <a:tcPr marL="6380" marR="6380" marT="638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pFastBac1</a:t>
                      </a:r>
                    </a:p>
                  </a:txBody>
                  <a:tcPr marL="6380" marR="6380" marT="638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MKFLVNVALVFMVVYISYIYAAPHHHHHHHHMDEKTTGWRGGHVVEGLAGELEQLRARLEHHPQGQREPHMEQKLISEEDLNENLYFQ / G</a:t>
                      </a:r>
                    </a:p>
                  </a:txBody>
                  <a:tcPr marL="6380" marR="6380" marT="638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7598">
                <a:tc>
                  <a:txBody>
                    <a:bodyPr/>
                    <a:lstStyle/>
                    <a:p>
                      <a:pPr algn="l" fontAlgn="t"/>
                      <a:endParaRPr lang="en-US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380" marR="6380" marT="638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en-US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380" marR="6380" marT="638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en-US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380" marR="6380" marT="638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(Protease cut site used in purification shown with “/” between amino acids) </a:t>
                      </a:r>
                    </a:p>
                  </a:txBody>
                  <a:tcPr marL="6380" marR="6380" marT="638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7598">
                <a:tc>
                  <a:txBody>
                    <a:bodyPr/>
                    <a:lstStyle/>
                    <a:p>
                      <a:pPr algn="l" fontAlgn="t"/>
                      <a:endParaRPr lang="en-US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380" marR="6380" marT="638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en-US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380" marR="6380" marT="638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en-US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380" marR="6380" marT="638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en-US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380" marR="6380" marT="638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3978">
                <a:tc>
                  <a:txBody>
                    <a:bodyPr/>
                    <a:lstStyle/>
                    <a:p>
                      <a:pPr algn="l" rtl="0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Protein Expressed </a:t>
                      </a:r>
                    </a:p>
                  </a:txBody>
                  <a:tcPr marL="6380" marR="6380" marT="638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Vector</a:t>
                      </a:r>
                    </a:p>
                  </a:txBody>
                  <a:tcPr marL="6380" marR="6380" marT="638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Amino Acids</a:t>
                      </a:r>
                    </a:p>
                  </a:txBody>
                  <a:tcPr marL="6380" marR="6380" marT="638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Sequence</a:t>
                      </a:r>
                    </a:p>
                  </a:txBody>
                  <a:tcPr marL="6380" marR="6380" marT="638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7598">
                <a:tc>
                  <a:txBody>
                    <a:bodyPr/>
                    <a:lstStyle/>
                    <a:p>
                      <a:pPr algn="l" rtl="0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HMT–IhogFn12 </a:t>
                      </a:r>
                    </a:p>
                  </a:txBody>
                  <a:tcPr marL="6380" marR="6380" marT="638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pT7HMT</a:t>
                      </a:r>
                    </a:p>
                  </a:txBody>
                  <a:tcPr marL="6380" marR="6380" marT="638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466–679 </a:t>
                      </a:r>
                    </a:p>
                  </a:txBody>
                  <a:tcPr marL="6380" marR="6380" marT="638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[HMT Tags]–ST–</a:t>
                      </a:r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YPPTPP…TQRPKTS 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380" marR="6380" marT="638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27598">
                <a:tc>
                  <a:txBody>
                    <a:bodyPr/>
                    <a:lstStyle/>
                    <a:p>
                      <a:pPr algn="l" rtl="0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HMT–IhogFn12</a:t>
                      </a:r>
                      <a:r>
                        <a:rPr lang="el-GR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Δ</a:t>
                      </a:r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H</a:t>
                      </a:r>
                    </a:p>
                  </a:txBody>
                  <a:tcPr marL="6380" marR="6380" marT="638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pT7HMT</a:t>
                      </a:r>
                    </a:p>
                  </a:txBody>
                  <a:tcPr marL="6380" marR="6380" marT="638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466–679 </a:t>
                      </a:r>
                    </a:p>
                  </a:txBody>
                  <a:tcPr marL="6380" marR="6380" marT="638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pt-BR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IhogFn12 with R503E, K507E, K509E, R547E </a:t>
                      </a:r>
                    </a:p>
                  </a:txBody>
                  <a:tcPr marL="6380" marR="6380" marT="638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7598">
                <a:tc>
                  <a:txBody>
                    <a:bodyPr/>
                    <a:lstStyle/>
                    <a:p>
                      <a:pPr algn="l" rtl="0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HMT–IhogFn1 </a:t>
                      </a:r>
                    </a:p>
                  </a:txBody>
                  <a:tcPr marL="6380" marR="6380" marT="638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pT7HMT</a:t>
                      </a:r>
                    </a:p>
                  </a:txBody>
                  <a:tcPr marL="6380" marR="6380" marT="638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466–577 </a:t>
                      </a:r>
                    </a:p>
                  </a:txBody>
                  <a:tcPr marL="6380" marR="6380" marT="638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[HMT Tags]–ST–</a:t>
                      </a:r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YPPTPP…PGAALD 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380" marR="6380" marT="638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7598">
                <a:tc>
                  <a:txBody>
                    <a:bodyPr/>
                    <a:lstStyle/>
                    <a:p>
                      <a:pPr algn="l" rtl="0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HMT–IhogFn2 </a:t>
                      </a:r>
                    </a:p>
                  </a:txBody>
                  <a:tcPr marL="6380" marR="6380" marT="638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pT7HMT</a:t>
                      </a:r>
                    </a:p>
                  </a:txBody>
                  <a:tcPr marL="6380" marR="6380" marT="638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578–679 </a:t>
                      </a:r>
                    </a:p>
                  </a:txBody>
                  <a:tcPr marL="6380" marR="6380" marT="638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[HMT Tags]–ST–</a:t>
                      </a:r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PMPVPE…TQRPKTS 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380" marR="6380" marT="638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7598">
                <a:tc>
                  <a:txBody>
                    <a:bodyPr/>
                    <a:lstStyle/>
                    <a:p>
                      <a:pPr algn="l" rtl="0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HMT–BocFn3 </a:t>
                      </a:r>
                    </a:p>
                  </a:txBody>
                  <a:tcPr marL="6380" marR="6380" marT="638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pT7HMT</a:t>
                      </a:r>
                    </a:p>
                  </a:txBody>
                  <a:tcPr marL="6380" marR="6380" marT="638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710–817 </a:t>
                      </a:r>
                    </a:p>
                  </a:txBody>
                  <a:tcPr marL="6380" marR="6380" marT="638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[HMT Tags]–ST–</a:t>
                      </a:r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ERPVAG…RKSSGQ 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380" marR="6380" marT="638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7598">
                <a:tc>
                  <a:txBody>
                    <a:bodyPr/>
                    <a:lstStyle/>
                    <a:p>
                      <a:pPr algn="l" rtl="0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HMT–BocFn23 </a:t>
                      </a:r>
                    </a:p>
                  </a:txBody>
                  <a:tcPr marL="6380" marR="6380" marT="638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pT7HMT</a:t>
                      </a:r>
                    </a:p>
                  </a:txBody>
                  <a:tcPr marL="6380" marR="6380" marT="638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607–817 </a:t>
                      </a:r>
                    </a:p>
                  </a:txBody>
                  <a:tcPr marL="6380" marR="6380" marT="638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[HMT Tags]–ST–</a:t>
                      </a:r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EAPDRP…RKSSGQ 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380" marR="6380" marT="638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7598">
                <a:tc>
                  <a:txBody>
                    <a:bodyPr/>
                    <a:lstStyle/>
                    <a:p>
                      <a:pPr algn="l" rtl="0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HMT–BocFn13 </a:t>
                      </a:r>
                    </a:p>
                  </a:txBody>
                  <a:tcPr marL="6380" marR="6380" marT="638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pT7HMT</a:t>
                      </a:r>
                    </a:p>
                  </a:txBody>
                  <a:tcPr marL="6380" marR="6380" marT="638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472–810 </a:t>
                      </a:r>
                    </a:p>
                  </a:txBody>
                  <a:tcPr marL="6380" marR="6380" marT="638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[HMT Tags]–ST–</a:t>
                      </a:r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AEAPII…MICETK 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380" marR="6380" marT="638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7598">
                <a:tc>
                  <a:txBody>
                    <a:bodyPr/>
                    <a:lstStyle/>
                    <a:p>
                      <a:pPr algn="l" rtl="0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HbmHSbpMT–MmHhip </a:t>
                      </a:r>
                    </a:p>
                  </a:txBody>
                  <a:tcPr marL="6380" marR="6380" marT="638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pHbmHSbpMT </a:t>
                      </a:r>
                    </a:p>
                  </a:txBody>
                  <a:tcPr marL="6380" marR="6380" marT="638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193–667 </a:t>
                      </a:r>
                    </a:p>
                  </a:txBody>
                  <a:tcPr marL="6380" marR="6380" marT="638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[HbmHSbpMT Tags]–S–</a:t>
                      </a:r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SNYLGQM…YLGPQCE 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380" marR="6380" marT="638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7598">
                <a:tc>
                  <a:txBody>
                    <a:bodyPr/>
                    <a:lstStyle/>
                    <a:p>
                      <a:pPr algn="l" rtl="0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HMT–IL6 </a:t>
                      </a:r>
                    </a:p>
                  </a:txBody>
                  <a:tcPr marL="6380" marR="6380" marT="638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pT7HMT</a:t>
                      </a:r>
                    </a:p>
                  </a:txBody>
                  <a:tcPr marL="6380" marR="6380" marT="638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25–211 </a:t>
                      </a:r>
                    </a:p>
                  </a:txBody>
                  <a:tcPr marL="6380" marR="6380" marT="638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[HMT Tags]–ST–</a:t>
                      </a:r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FPTSQVR…LRSTRQT 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380" marR="6380" marT="638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7598">
                <a:tc>
                  <a:txBody>
                    <a:bodyPr/>
                    <a:lstStyle/>
                    <a:p>
                      <a:pPr algn="l" rtl="0" fontAlgn="t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MHTSHP–ShhN </a:t>
                      </a:r>
                    </a:p>
                  </a:txBody>
                  <a:tcPr marL="6380" marR="6380" marT="638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pMHTSHP </a:t>
                      </a:r>
                    </a:p>
                  </a:txBody>
                  <a:tcPr marL="6380" marR="6380" marT="638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26–189 </a:t>
                      </a:r>
                    </a:p>
                  </a:txBody>
                  <a:tcPr marL="6380" marR="6380" marT="638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[MHTSHP Tags]–GS–</a:t>
                      </a:r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GPGRGFG…HCSVKAE 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380" marR="6380" marT="638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7598">
                <a:tc>
                  <a:txBody>
                    <a:bodyPr/>
                    <a:lstStyle/>
                    <a:p>
                      <a:pPr algn="l" rtl="0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MHTSHP–ShhN-SC </a:t>
                      </a:r>
                    </a:p>
                  </a:txBody>
                  <a:tcPr marL="6380" marR="6380" marT="638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pMHTSHP </a:t>
                      </a:r>
                    </a:p>
                  </a:txBody>
                  <a:tcPr marL="6380" marR="6380" marT="638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26–189 </a:t>
                      </a:r>
                    </a:p>
                  </a:txBody>
                  <a:tcPr marL="6380" marR="6380" marT="638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ShhN with P42A, K46A, R154A, S157A, S178A, K179A </a:t>
                      </a:r>
                    </a:p>
                  </a:txBody>
                  <a:tcPr marL="6380" marR="6380" marT="638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7598">
                <a:tc>
                  <a:txBody>
                    <a:bodyPr/>
                    <a:lstStyle/>
                    <a:p>
                      <a:pPr algn="l" rtl="0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MHTSHP–HhN </a:t>
                      </a:r>
                    </a:p>
                  </a:txBody>
                  <a:tcPr marL="6380" marR="6380" marT="638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pMHTSHP </a:t>
                      </a:r>
                    </a:p>
                  </a:txBody>
                  <a:tcPr marL="6380" marR="6380" marT="638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86–248 </a:t>
                      </a:r>
                    </a:p>
                  </a:txBody>
                  <a:tcPr marL="6380" marR="6380" marT="638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[MHTSHP Tags]–GS–</a:t>
                      </a:r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GPGRG…CSVKSD 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380" marR="6380" marT="638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7598">
                <a:tc>
                  <a:txBody>
                    <a:bodyPr/>
                    <a:lstStyle/>
                    <a:p>
                      <a:pPr algn="l" rtl="0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MmPtcT1 </a:t>
                      </a:r>
                    </a:p>
                  </a:txBody>
                  <a:tcPr marL="6380" marR="6380" marT="638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pSbpPHMT </a:t>
                      </a:r>
                    </a:p>
                  </a:txBody>
                  <a:tcPr marL="6380" marR="6380" marT="638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2–1174 </a:t>
                      </a:r>
                    </a:p>
                  </a:txBody>
                  <a:tcPr marL="6380" marR="6380" marT="638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[SbpPHMT Tags]–GS–</a:t>
                      </a:r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ASAGNA…EVSPAN 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380" marR="6380" marT="638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16917">
                <a:tc>
                  <a:txBody>
                    <a:bodyPr/>
                    <a:lstStyle/>
                    <a:p>
                      <a:pPr algn="l" rtl="0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DmPtcT1</a:t>
                      </a:r>
                    </a:p>
                  </a:txBody>
                  <a:tcPr marL="6380" marR="6380" marT="638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pSbpPHMT (or pFastBac Dual with IhogFn12TM) </a:t>
                      </a:r>
                    </a:p>
                  </a:txBody>
                  <a:tcPr marL="6380" marR="6380" marT="638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1–1114 </a:t>
                      </a:r>
                    </a:p>
                  </a:txBody>
                  <a:tcPr marL="6380" marR="6380" marT="638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[SbpPHMT Tags]–GS–</a:t>
                      </a:r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MDRDSL…EAELVP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380" marR="6380" marT="638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7598">
                <a:tc>
                  <a:txBody>
                    <a:bodyPr/>
                    <a:lstStyle/>
                    <a:p>
                      <a:pPr algn="l" rtl="0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AcrB</a:t>
                      </a:r>
                    </a:p>
                  </a:txBody>
                  <a:tcPr marL="6380" marR="6380" marT="638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pET21a</a:t>
                      </a:r>
                    </a:p>
                  </a:txBody>
                  <a:tcPr marL="6380" marR="6380" marT="638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1–1049</a:t>
                      </a:r>
                    </a:p>
                  </a:txBody>
                  <a:tcPr marL="6380" marR="6380" marT="638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MPNFFI…HTVDHH</a:t>
                      </a:r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–AAA–[SbpPHMT Tags]</a:t>
                      </a:r>
                    </a:p>
                  </a:txBody>
                  <a:tcPr marL="6380" marR="6380" marT="638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7598">
                <a:tc>
                  <a:txBody>
                    <a:bodyPr/>
                    <a:lstStyle/>
                    <a:p>
                      <a:pPr algn="l" rtl="0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HhFL</a:t>
                      </a:r>
                    </a:p>
                  </a:txBody>
                  <a:tcPr marL="6380" marR="6380" marT="638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pFastBac Dual</a:t>
                      </a:r>
                    </a:p>
                  </a:txBody>
                  <a:tcPr marL="6380" marR="6380" marT="638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1–471 </a:t>
                      </a:r>
                    </a:p>
                  </a:txBody>
                  <a:tcPr marL="6380" marR="6380" marT="638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MDNHSS…QSWRHD </a:t>
                      </a:r>
                    </a:p>
                  </a:txBody>
                  <a:tcPr marL="6380" marR="6380" marT="638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7598">
                <a:tc>
                  <a:txBody>
                    <a:bodyPr/>
                    <a:lstStyle/>
                    <a:p>
                      <a:pPr algn="l" rtl="0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ShhFL </a:t>
                      </a:r>
                    </a:p>
                  </a:txBody>
                  <a:tcPr marL="6380" marR="6380" marT="638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pFastBac Dual</a:t>
                      </a:r>
                    </a:p>
                  </a:txBody>
                  <a:tcPr marL="6380" marR="6380" marT="638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1–437 </a:t>
                      </a:r>
                    </a:p>
                  </a:txBody>
                  <a:tcPr marL="6380" marR="6380" marT="638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MLLLLA…MAVKSS </a:t>
                      </a:r>
                    </a:p>
                  </a:txBody>
                  <a:tcPr marL="6380" marR="6380" marT="638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7598">
                <a:tc>
                  <a:txBody>
                    <a:bodyPr/>
                    <a:lstStyle/>
                    <a:p>
                      <a:pPr algn="l" rtl="0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IhogFn12TM</a:t>
                      </a:r>
                    </a:p>
                  </a:txBody>
                  <a:tcPr marL="6380" marR="6380" marT="638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pFastBac Dual</a:t>
                      </a:r>
                    </a:p>
                  </a:txBody>
                  <a:tcPr marL="6380" marR="6380" marT="638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–</a:t>
                      </a:r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20</a:t>
                      </a:r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, </a:t>
                      </a:r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466</a:t>
                      </a:r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–</a:t>
                      </a:r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742 </a:t>
                      </a:r>
                    </a:p>
                  </a:txBody>
                  <a:tcPr marL="6380" marR="6380" marT="638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MTLLTS…TSRLEA–YPPTPP…SRGNNP </a:t>
                      </a:r>
                    </a:p>
                  </a:txBody>
                  <a:tcPr marL="6380" marR="6380" marT="638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7598">
                <a:tc>
                  <a:txBody>
                    <a:bodyPr/>
                    <a:lstStyle/>
                    <a:p>
                      <a:pPr algn="l" rtl="0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Hhat </a:t>
                      </a:r>
                    </a:p>
                  </a:txBody>
                  <a:tcPr marL="6380" marR="6380" marT="638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pFastBac Dual</a:t>
                      </a:r>
                    </a:p>
                  </a:txBody>
                  <a:tcPr marL="6380" marR="6380" marT="638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1–499 </a:t>
                      </a:r>
                    </a:p>
                  </a:txBody>
                  <a:tcPr marL="6380" marR="6380" marT="638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MLPGWE…QTYTVL </a:t>
                      </a:r>
                    </a:p>
                  </a:txBody>
                  <a:tcPr marL="6380" marR="6380" marT="638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7598">
                <a:tc>
                  <a:txBody>
                    <a:bodyPr/>
                    <a:lstStyle/>
                    <a:p>
                      <a:pPr algn="l" rtl="0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Ski</a:t>
                      </a:r>
                    </a:p>
                  </a:txBody>
                  <a:tcPr marL="6380" marR="6380" marT="638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pFastBac Dual</a:t>
                      </a:r>
                    </a:p>
                  </a:txBody>
                  <a:tcPr marL="6380" marR="6380" marT="638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1–500 </a:t>
                      </a:r>
                    </a:p>
                  </a:txBody>
                  <a:tcPr marL="6380" marR="6380" marT="638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MSRLPD…SKTKTF </a:t>
                      </a:r>
                    </a:p>
                  </a:txBody>
                  <a:tcPr marL="6380" marR="6380" marT="638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7598">
                <a:tc>
                  <a:txBody>
                    <a:bodyPr/>
                    <a:lstStyle/>
                    <a:p>
                      <a:pPr algn="l" fontAlgn="t"/>
                      <a:endParaRPr lang="en-US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380" marR="6380" marT="638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en-US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380" marR="6380" marT="638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en-US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380" marR="6380" marT="638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(Native sequences shown in </a:t>
                      </a:r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bold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, tag and vector-derived shown as plain text)</a:t>
                      </a:r>
                    </a:p>
                  </a:txBody>
                  <a:tcPr marL="6380" marR="6380" marT="638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3498752" y="152400"/>
            <a:ext cx="22162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 smtClean="0">
                <a:latin typeface="+mj-lt"/>
              </a:rPr>
              <a:t>Table S1 – Protein Constructs</a:t>
            </a:r>
            <a:endParaRPr lang="en-US" sz="1200" dirty="0">
              <a:latin typeface="+mj-lt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7" name="Picture 1"/>
          <p:cNvPicPr>
            <a:picLocks noChangeAspect="1" noChangeArrowheads="1"/>
          </p:cNvPicPr>
          <p:nvPr/>
        </p:nvPicPr>
        <p:blipFill>
          <a:blip r:embed="rId3" cstate="print"/>
          <a:srcRect l="19028" t="11900" r="8091" b="17777"/>
          <a:stretch>
            <a:fillRect/>
          </a:stretch>
        </p:blipFill>
        <p:spPr bwMode="auto">
          <a:xfrm>
            <a:off x="4867045" y="1600200"/>
            <a:ext cx="2950340" cy="2511846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</p:spPr>
      </p:pic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4" cstate="print"/>
          <a:srcRect l="6123" t="17786" r="8232" b="12199"/>
          <a:stretch>
            <a:fillRect/>
          </a:stretch>
        </p:blipFill>
        <p:spPr bwMode="auto">
          <a:xfrm>
            <a:off x="1295400" y="1600200"/>
            <a:ext cx="3466985" cy="2500829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</p:spPr>
      </p:pic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459117124"/>
              </p:ext>
            </p:extLst>
          </p:nvPr>
        </p:nvGraphicFramePr>
        <p:xfrm>
          <a:off x="1336142" y="4220073"/>
          <a:ext cx="3437265" cy="7650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9151"/>
                <a:gridCol w="229151"/>
                <a:gridCol w="229151"/>
                <a:gridCol w="229151"/>
                <a:gridCol w="229151"/>
                <a:gridCol w="229151"/>
                <a:gridCol w="229151"/>
                <a:gridCol w="229151"/>
                <a:gridCol w="229151"/>
                <a:gridCol w="229151"/>
                <a:gridCol w="229151"/>
                <a:gridCol w="229151"/>
                <a:gridCol w="229151"/>
                <a:gridCol w="229151"/>
                <a:gridCol w="229151"/>
              </a:tblGrid>
              <a:tr h="765060">
                <a:tc>
                  <a:txBody>
                    <a:bodyPr/>
                    <a:lstStyle/>
                    <a:p>
                      <a:pPr algn="l"/>
                      <a:r>
                        <a:rPr lang="en-US" sz="1000" dirty="0" smtClean="0">
                          <a:solidFill>
                            <a:schemeClr val="tx1"/>
                          </a:solidFill>
                          <a:latin typeface="+mj-lt"/>
                        </a:rPr>
                        <a:t>M.W.</a:t>
                      </a:r>
                      <a:r>
                        <a:rPr lang="en-US" sz="1000" baseline="0" dirty="0" smtClean="0">
                          <a:solidFill>
                            <a:schemeClr val="tx1"/>
                          </a:solidFill>
                          <a:latin typeface="+mj-lt"/>
                        </a:rPr>
                        <a:t> marker</a:t>
                      </a:r>
                      <a:endParaRPr lang="en-US" sz="10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0" marR="0" marT="0" marB="0" vert="vert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0" dirty="0" smtClean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0" marR="0" marT="0" marB="0" vert="vert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00" dirty="0" smtClean="0">
                          <a:solidFill>
                            <a:schemeClr val="tx1"/>
                          </a:solidFill>
                          <a:latin typeface="+mj-lt"/>
                        </a:rPr>
                        <a:t>Membranes</a:t>
                      </a:r>
                      <a:endParaRPr lang="en-US" sz="10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0" marR="0" marT="0" marB="0" vert="vert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chemeClr val="tx1"/>
                          </a:solidFill>
                          <a:latin typeface="+mj-lt"/>
                        </a:rPr>
                        <a:t>S</a:t>
                      </a:r>
                      <a:endParaRPr lang="en-US" sz="10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0" marR="0" marT="0" marB="0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chemeClr val="tx1"/>
                          </a:solidFill>
                          <a:latin typeface="+mj-lt"/>
                        </a:rPr>
                        <a:t>FT</a:t>
                      </a:r>
                      <a:endParaRPr lang="en-US" sz="10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0" marR="0" marT="0" marB="0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chemeClr val="tx1"/>
                          </a:solidFill>
                          <a:latin typeface="+mj-lt"/>
                        </a:rPr>
                        <a:t>E</a:t>
                      </a:r>
                      <a:endParaRPr lang="en-US" sz="10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0" marR="0" marT="0" marB="0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chemeClr val="tx1"/>
                          </a:solidFill>
                          <a:latin typeface="+mj-lt"/>
                        </a:rPr>
                        <a:t>S</a:t>
                      </a:r>
                      <a:endParaRPr lang="en-US" sz="10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0" marR="0" marT="0" marB="0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chemeClr val="tx1"/>
                          </a:solidFill>
                          <a:latin typeface="+mj-lt"/>
                        </a:rPr>
                        <a:t>FT</a:t>
                      </a:r>
                      <a:endParaRPr lang="en-US" sz="10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0" marR="0" marT="0" marB="0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chemeClr val="tx1"/>
                          </a:solidFill>
                          <a:latin typeface="+mj-lt"/>
                        </a:rPr>
                        <a:t>E</a:t>
                      </a:r>
                      <a:endParaRPr lang="en-US" sz="10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0" marR="0" marT="0" marB="0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chemeClr val="tx1"/>
                          </a:solidFill>
                          <a:latin typeface="+mj-lt"/>
                        </a:rPr>
                        <a:t>S</a:t>
                      </a:r>
                      <a:endParaRPr lang="en-US" sz="10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0" marR="0" marT="0" marB="0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chemeClr val="tx1"/>
                          </a:solidFill>
                          <a:latin typeface="+mj-lt"/>
                        </a:rPr>
                        <a:t>FT</a:t>
                      </a:r>
                      <a:endParaRPr lang="en-US" sz="10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0" marR="0" marT="0" marB="0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chemeClr val="tx1"/>
                          </a:solidFill>
                          <a:latin typeface="+mj-lt"/>
                        </a:rPr>
                        <a:t>E</a:t>
                      </a:r>
                      <a:endParaRPr lang="en-US" sz="10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0" marR="0" marT="0" marB="0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chemeClr val="tx1"/>
                          </a:solidFill>
                          <a:latin typeface="+mj-lt"/>
                        </a:rPr>
                        <a:t>S</a:t>
                      </a:r>
                      <a:endParaRPr lang="en-US" sz="10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0" marR="0" marT="0" marB="0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chemeClr val="tx1"/>
                          </a:solidFill>
                          <a:latin typeface="+mj-lt"/>
                        </a:rPr>
                        <a:t>FT</a:t>
                      </a:r>
                      <a:endParaRPr lang="en-US" sz="10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0" marR="0" marT="0" marB="0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chemeClr val="tx1"/>
                          </a:solidFill>
                          <a:latin typeface="+mj-lt"/>
                        </a:rPr>
                        <a:t>E</a:t>
                      </a:r>
                      <a:endParaRPr lang="en-US" sz="10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0" marR="0" marT="0" marB="0">
                    <a:noFill/>
                  </a:tcPr>
                </a:tc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538583402"/>
              </p:ext>
            </p:extLst>
          </p:nvPr>
        </p:nvGraphicFramePr>
        <p:xfrm>
          <a:off x="4891833" y="4220073"/>
          <a:ext cx="2978963" cy="7650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9151"/>
                <a:gridCol w="229151"/>
                <a:gridCol w="229151"/>
                <a:gridCol w="229151"/>
                <a:gridCol w="229151"/>
                <a:gridCol w="229151"/>
                <a:gridCol w="229151"/>
                <a:gridCol w="229151"/>
                <a:gridCol w="229151"/>
                <a:gridCol w="229151"/>
                <a:gridCol w="229151"/>
                <a:gridCol w="229151"/>
                <a:gridCol w="229151"/>
              </a:tblGrid>
              <a:tr h="765060">
                <a:tc>
                  <a:txBody>
                    <a:bodyPr/>
                    <a:lstStyle/>
                    <a:p>
                      <a:pPr algn="l"/>
                      <a:r>
                        <a:rPr lang="en-US" sz="1000" dirty="0" smtClean="0">
                          <a:solidFill>
                            <a:schemeClr val="tx1"/>
                          </a:solidFill>
                          <a:latin typeface="+mj-lt"/>
                        </a:rPr>
                        <a:t>Membranes</a:t>
                      </a:r>
                      <a:endParaRPr lang="en-US" sz="10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0" marR="0" marT="0" marB="0" vert="vert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chemeClr val="tx1"/>
                          </a:solidFill>
                          <a:latin typeface="+mj-lt"/>
                        </a:rPr>
                        <a:t>S</a:t>
                      </a:r>
                      <a:endParaRPr lang="en-US" sz="10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0" marR="0" marT="0" marB="0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chemeClr val="tx1"/>
                          </a:solidFill>
                          <a:latin typeface="+mj-lt"/>
                        </a:rPr>
                        <a:t>FT</a:t>
                      </a:r>
                      <a:endParaRPr lang="en-US" sz="10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0" marR="0" marT="0" marB="0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chemeClr val="tx1"/>
                          </a:solidFill>
                          <a:latin typeface="+mj-lt"/>
                        </a:rPr>
                        <a:t>E</a:t>
                      </a:r>
                      <a:endParaRPr lang="en-US" sz="10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0" marR="0" marT="0" marB="0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chemeClr val="tx1"/>
                          </a:solidFill>
                          <a:latin typeface="+mj-lt"/>
                        </a:rPr>
                        <a:t>S</a:t>
                      </a:r>
                      <a:endParaRPr lang="en-US" sz="10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0" marR="0" marT="0" marB="0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chemeClr val="tx1"/>
                          </a:solidFill>
                          <a:latin typeface="+mj-lt"/>
                        </a:rPr>
                        <a:t>FT</a:t>
                      </a:r>
                      <a:endParaRPr lang="en-US" sz="10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0" marR="0" marT="0" marB="0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chemeClr val="tx1"/>
                          </a:solidFill>
                          <a:latin typeface="+mj-lt"/>
                        </a:rPr>
                        <a:t>E</a:t>
                      </a:r>
                      <a:endParaRPr lang="en-US" sz="10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0" marR="0" marT="0" marB="0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chemeClr val="tx1"/>
                          </a:solidFill>
                          <a:latin typeface="+mj-lt"/>
                        </a:rPr>
                        <a:t>S</a:t>
                      </a:r>
                      <a:endParaRPr lang="en-US" sz="10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0" marR="0" marT="0" marB="0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chemeClr val="tx1"/>
                          </a:solidFill>
                          <a:latin typeface="+mj-lt"/>
                        </a:rPr>
                        <a:t>FT</a:t>
                      </a:r>
                      <a:endParaRPr lang="en-US" sz="10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0" marR="0" marT="0" marB="0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chemeClr val="tx1"/>
                          </a:solidFill>
                          <a:latin typeface="+mj-lt"/>
                        </a:rPr>
                        <a:t>E</a:t>
                      </a:r>
                      <a:endParaRPr lang="en-US" sz="10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0" marR="0" marT="0" marB="0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chemeClr val="tx1"/>
                          </a:solidFill>
                          <a:latin typeface="+mj-lt"/>
                        </a:rPr>
                        <a:t>S</a:t>
                      </a:r>
                      <a:endParaRPr lang="en-US" sz="10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0" marR="0" marT="0" marB="0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chemeClr val="tx1"/>
                          </a:solidFill>
                          <a:latin typeface="+mj-lt"/>
                        </a:rPr>
                        <a:t>FT</a:t>
                      </a:r>
                      <a:endParaRPr lang="en-US" sz="10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0" marR="0" marT="0" marB="0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chemeClr val="tx1"/>
                          </a:solidFill>
                          <a:latin typeface="+mj-lt"/>
                        </a:rPr>
                        <a:t>E</a:t>
                      </a:r>
                      <a:endParaRPr lang="en-US" sz="10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0" marR="0" marT="0" marB="0">
                    <a:noFill/>
                  </a:tcPr>
                </a:tc>
              </a:tr>
            </a:tbl>
          </a:graphicData>
        </a:graphic>
      </p:graphicFrame>
      <p:sp>
        <p:nvSpPr>
          <p:cNvPr id="9" name="Isosceles Triangle 8"/>
          <p:cNvSpPr/>
          <p:nvPr/>
        </p:nvSpPr>
        <p:spPr>
          <a:xfrm rot="-5400000">
            <a:off x="6429590" y="2230916"/>
            <a:ext cx="88392" cy="76200"/>
          </a:xfrm>
          <a:prstGeom prst="triangl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9" tIns="45714" rIns="91429" bIns="45714" rtlCol="0" anchor="ctr"/>
          <a:lstStyle/>
          <a:p>
            <a:pPr algn="ctr"/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905520" y="2187767"/>
            <a:ext cx="533800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DmPtcT1</a:t>
            </a:r>
            <a:endParaRPr lang="en-US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098816" y="3742411"/>
            <a:ext cx="141064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/>
            <a:r>
              <a:rPr lang="en-US" sz="1000" dirty="0" smtClean="0">
                <a:latin typeface="Arial" pitchFamily="34" charset="0"/>
                <a:cs typeface="Arial" pitchFamily="34" charset="0"/>
              </a:rPr>
              <a:t>20</a:t>
            </a:r>
            <a:endParaRPr lang="en-US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098816" y="3384933"/>
            <a:ext cx="141064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/>
            <a:r>
              <a:rPr lang="en-US" sz="1000" dirty="0" smtClean="0">
                <a:latin typeface="Arial" pitchFamily="34" charset="0"/>
                <a:cs typeface="Arial" pitchFamily="34" charset="0"/>
              </a:rPr>
              <a:t>30</a:t>
            </a:r>
            <a:endParaRPr lang="en-US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098816" y="3091150"/>
            <a:ext cx="141064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/>
            <a:r>
              <a:rPr lang="en-US" sz="1000" dirty="0" smtClean="0">
                <a:latin typeface="Arial" pitchFamily="34" charset="0"/>
                <a:cs typeface="Arial" pitchFamily="34" charset="0"/>
              </a:rPr>
              <a:t>40</a:t>
            </a:r>
            <a:endParaRPr lang="en-US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098816" y="2862550"/>
            <a:ext cx="141064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/>
            <a:r>
              <a:rPr lang="en-US" sz="1000" dirty="0" smtClean="0">
                <a:latin typeface="Arial" pitchFamily="34" charset="0"/>
                <a:cs typeface="Arial" pitchFamily="34" charset="0"/>
              </a:rPr>
              <a:t>50</a:t>
            </a:r>
            <a:endParaRPr lang="en-US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098816" y="2699133"/>
            <a:ext cx="141064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/>
            <a:r>
              <a:rPr lang="en-US" sz="1000" dirty="0" smtClean="0">
                <a:latin typeface="Arial" pitchFamily="34" charset="0"/>
                <a:cs typeface="Arial" pitchFamily="34" charset="0"/>
              </a:rPr>
              <a:t>60</a:t>
            </a:r>
            <a:endParaRPr lang="en-US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098816" y="2481550"/>
            <a:ext cx="141064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/>
            <a:r>
              <a:rPr lang="en-US" sz="1000" dirty="0" smtClean="0">
                <a:latin typeface="Arial" pitchFamily="34" charset="0"/>
                <a:cs typeface="Arial" pitchFamily="34" charset="0"/>
              </a:rPr>
              <a:t>80</a:t>
            </a:r>
            <a:endParaRPr lang="en-US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028284" y="2307116"/>
            <a:ext cx="211596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/>
            <a:r>
              <a:rPr lang="en-US" sz="1000" dirty="0" smtClean="0">
                <a:latin typeface="Arial" pitchFamily="34" charset="0"/>
                <a:cs typeface="Arial" pitchFamily="34" charset="0"/>
              </a:rPr>
              <a:t>100</a:t>
            </a:r>
            <a:endParaRPr lang="en-US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028284" y="2196377"/>
            <a:ext cx="211596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/>
            <a:r>
              <a:rPr lang="en-US" sz="1000" dirty="0" smtClean="0">
                <a:latin typeface="Arial" pitchFamily="34" charset="0"/>
                <a:cs typeface="Arial" pitchFamily="34" charset="0"/>
              </a:rPr>
              <a:t>120</a:t>
            </a:r>
            <a:endParaRPr lang="en-US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028284" y="1937133"/>
            <a:ext cx="211596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/>
            <a:r>
              <a:rPr lang="en-US" sz="1000" dirty="0" smtClean="0">
                <a:latin typeface="Arial" pitchFamily="34" charset="0"/>
                <a:cs typeface="Arial" pitchFamily="34" charset="0"/>
              </a:rPr>
              <a:t>220</a:t>
            </a:r>
            <a:endParaRPr lang="en-US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012254" y="1730567"/>
            <a:ext cx="227626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/>
            <a:r>
              <a:rPr lang="en-US" sz="1000" u="sng" dirty="0" err="1" smtClean="0">
                <a:latin typeface="Arial" pitchFamily="34" charset="0"/>
                <a:cs typeface="Arial" pitchFamily="34" charset="0"/>
              </a:rPr>
              <a:t>kDa</a:t>
            </a:r>
            <a:endParaRPr lang="en-US" sz="1000" u="sng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26" name="Straight Connector 25"/>
          <p:cNvCxnSpPr/>
          <p:nvPr/>
        </p:nvCxnSpPr>
        <p:spPr>
          <a:xfrm>
            <a:off x="2049137" y="1595573"/>
            <a:ext cx="0" cy="2505456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>
            <a:off x="2724150" y="1595573"/>
            <a:ext cx="0" cy="2505456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>
            <a:off x="3399163" y="1595573"/>
            <a:ext cx="0" cy="2505456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>
            <a:off x="4074176" y="1595573"/>
            <a:ext cx="0" cy="2505456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>
            <a:off x="5793264" y="1595573"/>
            <a:ext cx="0" cy="2505456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>
            <a:off x="6468277" y="1595573"/>
            <a:ext cx="0" cy="2505456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>
            <a:off x="7143290" y="1595573"/>
            <a:ext cx="0" cy="2505456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5118252" y="1595573"/>
            <a:ext cx="0" cy="2505456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5" name="Group 44"/>
          <p:cNvGrpSpPr/>
          <p:nvPr/>
        </p:nvGrpSpPr>
        <p:grpSpPr>
          <a:xfrm>
            <a:off x="2085844" y="4390223"/>
            <a:ext cx="578385" cy="85380"/>
            <a:chOff x="1981200" y="762000"/>
            <a:chExt cx="762000" cy="228600"/>
          </a:xfrm>
        </p:grpSpPr>
        <p:cxnSp>
          <p:nvCxnSpPr>
            <p:cNvPr id="40" name="Straight Connector 39"/>
            <p:cNvCxnSpPr/>
            <p:nvPr/>
          </p:nvCxnSpPr>
          <p:spPr>
            <a:xfrm>
              <a:off x="1981200" y="762000"/>
              <a:ext cx="0" cy="22860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>
            <a:xfrm>
              <a:off x="1981200" y="990600"/>
              <a:ext cx="7620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/>
            <p:nvPr/>
          </p:nvCxnSpPr>
          <p:spPr>
            <a:xfrm flipV="1">
              <a:off x="2743200" y="762000"/>
              <a:ext cx="0" cy="22860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6" name="Group 45"/>
          <p:cNvGrpSpPr/>
          <p:nvPr/>
        </p:nvGrpSpPr>
        <p:grpSpPr>
          <a:xfrm>
            <a:off x="2769502" y="4390223"/>
            <a:ext cx="578385" cy="85380"/>
            <a:chOff x="1981200" y="762000"/>
            <a:chExt cx="762000" cy="228600"/>
          </a:xfrm>
        </p:grpSpPr>
        <p:cxnSp>
          <p:nvCxnSpPr>
            <p:cNvPr id="47" name="Straight Connector 46"/>
            <p:cNvCxnSpPr/>
            <p:nvPr/>
          </p:nvCxnSpPr>
          <p:spPr>
            <a:xfrm>
              <a:off x="1981200" y="762000"/>
              <a:ext cx="0" cy="22860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/>
            <p:cNvCxnSpPr/>
            <p:nvPr/>
          </p:nvCxnSpPr>
          <p:spPr>
            <a:xfrm>
              <a:off x="1981200" y="990600"/>
              <a:ext cx="7620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/>
            <p:cNvCxnSpPr/>
            <p:nvPr/>
          </p:nvCxnSpPr>
          <p:spPr>
            <a:xfrm flipV="1">
              <a:off x="2743200" y="762000"/>
              <a:ext cx="0" cy="22860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0" name="Group 49"/>
          <p:cNvGrpSpPr/>
          <p:nvPr/>
        </p:nvGrpSpPr>
        <p:grpSpPr>
          <a:xfrm>
            <a:off x="3453160" y="4390223"/>
            <a:ext cx="578385" cy="85380"/>
            <a:chOff x="1981200" y="762000"/>
            <a:chExt cx="762000" cy="228600"/>
          </a:xfrm>
        </p:grpSpPr>
        <p:cxnSp>
          <p:nvCxnSpPr>
            <p:cNvPr id="51" name="Straight Connector 50"/>
            <p:cNvCxnSpPr/>
            <p:nvPr/>
          </p:nvCxnSpPr>
          <p:spPr>
            <a:xfrm>
              <a:off x="1981200" y="762000"/>
              <a:ext cx="0" cy="22860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/>
            <p:cNvCxnSpPr/>
            <p:nvPr/>
          </p:nvCxnSpPr>
          <p:spPr>
            <a:xfrm>
              <a:off x="1981200" y="990600"/>
              <a:ext cx="7620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/>
            <p:cNvCxnSpPr/>
            <p:nvPr/>
          </p:nvCxnSpPr>
          <p:spPr>
            <a:xfrm flipV="1">
              <a:off x="2743200" y="762000"/>
              <a:ext cx="0" cy="22860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4" name="Group 53"/>
          <p:cNvGrpSpPr/>
          <p:nvPr/>
        </p:nvGrpSpPr>
        <p:grpSpPr>
          <a:xfrm>
            <a:off x="4136817" y="4390223"/>
            <a:ext cx="578385" cy="85380"/>
            <a:chOff x="1981200" y="762000"/>
            <a:chExt cx="762000" cy="228600"/>
          </a:xfrm>
        </p:grpSpPr>
        <p:cxnSp>
          <p:nvCxnSpPr>
            <p:cNvPr id="55" name="Straight Connector 54"/>
            <p:cNvCxnSpPr/>
            <p:nvPr/>
          </p:nvCxnSpPr>
          <p:spPr>
            <a:xfrm>
              <a:off x="1981200" y="762000"/>
              <a:ext cx="0" cy="22860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>
              <a:off x="1981200" y="990600"/>
              <a:ext cx="7620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/>
            <p:cNvCxnSpPr/>
            <p:nvPr/>
          </p:nvCxnSpPr>
          <p:spPr>
            <a:xfrm flipV="1">
              <a:off x="2743200" y="762000"/>
              <a:ext cx="0" cy="22860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8" name="Group 57"/>
          <p:cNvGrpSpPr/>
          <p:nvPr/>
        </p:nvGrpSpPr>
        <p:grpSpPr>
          <a:xfrm>
            <a:off x="5180664" y="4390223"/>
            <a:ext cx="578385" cy="85380"/>
            <a:chOff x="1981200" y="762000"/>
            <a:chExt cx="762000" cy="228600"/>
          </a:xfrm>
        </p:grpSpPr>
        <p:cxnSp>
          <p:nvCxnSpPr>
            <p:cNvPr id="59" name="Straight Connector 58"/>
            <p:cNvCxnSpPr/>
            <p:nvPr/>
          </p:nvCxnSpPr>
          <p:spPr>
            <a:xfrm>
              <a:off x="1981200" y="762000"/>
              <a:ext cx="0" cy="22860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/>
            <p:cNvCxnSpPr/>
            <p:nvPr/>
          </p:nvCxnSpPr>
          <p:spPr>
            <a:xfrm>
              <a:off x="1981200" y="990600"/>
              <a:ext cx="7620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 flipV="1">
              <a:off x="2743200" y="762000"/>
              <a:ext cx="0" cy="22860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2" name="Group 61"/>
          <p:cNvGrpSpPr/>
          <p:nvPr/>
        </p:nvGrpSpPr>
        <p:grpSpPr>
          <a:xfrm>
            <a:off x="5863098" y="4390223"/>
            <a:ext cx="578385" cy="85380"/>
            <a:chOff x="1981200" y="762000"/>
            <a:chExt cx="762000" cy="228600"/>
          </a:xfrm>
        </p:grpSpPr>
        <p:cxnSp>
          <p:nvCxnSpPr>
            <p:cNvPr id="63" name="Straight Connector 62"/>
            <p:cNvCxnSpPr/>
            <p:nvPr/>
          </p:nvCxnSpPr>
          <p:spPr>
            <a:xfrm>
              <a:off x="1981200" y="762000"/>
              <a:ext cx="0" cy="22860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/>
            <p:nvPr/>
          </p:nvCxnSpPr>
          <p:spPr>
            <a:xfrm>
              <a:off x="1981200" y="990600"/>
              <a:ext cx="7620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/>
            <p:nvPr/>
          </p:nvCxnSpPr>
          <p:spPr>
            <a:xfrm flipV="1">
              <a:off x="2743200" y="762000"/>
              <a:ext cx="0" cy="22860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6" name="Group 65"/>
          <p:cNvGrpSpPr/>
          <p:nvPr/>
        </p:nvGrpSpPr>
        <p:grpSpPr>
          <a:xfrm>
            <a:off x="6545532" y="4390223"/>
            <a:ext cx="578385" cy="85380"/>
            <a:chOff x="1981200" y="762000"/>
            <a:chExt cx="762000" cy="228600"/>
          </a:xfrm>
        </p:grpSpPr>
        <p:cxnSp>
          <p:nvCxnSpPr>
            <p:cNvPr id="67" name="Straight Connector 66"/>
            <p:cNvCxnSpPr/>
            <p:nvPr/>
          </p:nvCxnSpPr>
          <p:spPr>
            <a:xfrm>
              <a:off x="1981200" y="762000"/>
              <a:ext cx="0" cy="22860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/>
            <p:cNvCxnSpPr/>
            <p:nvPr/>
          </p:nvCxnSpPr>
          <p:spPr>
            <a:xfrm>
              <a:off x="1981200" y="990600"/>
              <a:ext cx="7620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/>
            <p:cNvCxnSpPr/>
            <p:nvPr/>
          </p:nvCxnSpPr>
          <p:spPr>
            <a:xfrm flipV="1">
              <a:off x="2743200" y="762000"/>
              <a:ext cx="0" cy="22860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0" name="Group 69"/>
          <p:cNvGrpSpPr/>
          <p:nvPr/>
        </p:nvGrpSpPr>
        <p:grpSpPr>
          <a:xfrm>
            <a:off x="7227966" y="4390223"/>
            <a:ext cx="578385" cy="85380"/>
            <a:chOff x="1981200" y="762000"/>
            <a:chExt cx="762000" cy="228600"/>
          </a:xfrm>
        </p:grpSpPr>
        <p:cxnSp>
          <p:nvCxnSpPr>
            <p:cNvPr id="71" name="Straight Connector 70"/>
            <p:cNvCxnSpPr/>
            <p:nvPr/>
          </p:nvCxnSpPr>
          <p:spPr>
            <a:xfrm>
              <a:off x="1981200" y="762000"/>
              <a:ext cx="0" cy="22860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/>
          </p:nvCxnSpPr>
          <p:spPr>
            <a:xfrm>
              <a:off x="1981200" y="990600"/>
              <a:ext cx="7620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/>
            <p:cNvCxnSpPr/>
            <p:nvPr/>
          </p:nvCxnSpPr>
          <p:spPr>
            <a:xfrm flipV="1">
              <a:off x="2743200" y="762000"/>
              <a:ext cx="0" cy="22860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4" name="TextBox 73"/>
          <p:cNvSpPr txBox="1"/>
          <p:nvPr/>
        </p:nvSpPr>
        <p:spPr>
          <a:xfrm>
            <a:off x="2279556" y="4531036"/>
            <a:ext cx="206788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OM</a:t>
            </a:r>
            <a:endParaRPr lang="en-US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5" name="TextBox 114"/>
          <p:cNvSpPr txBox="1"/>
          <p:nvPr/>
        </p:nvSpPr>
        <p:spPr>
          <a:xfrm>
            <a:off x="2937940" y="4531036"/>
            <a:ext cx="299762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DDM</a:t>
            </a:r>
            <a:endParaRPr lang="en-US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6" name="TextBox 115"/>
          <p:cNvSpPr txBox="1"/>
          <p:nvPr/>
        </p:nvSpPr>
        <p:spPr>
          <a:xfrm>
            <a:off x="3668032" y="4531036"/>
            <a:ext cx="198772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OG</a:t>
            </a:r>
            <a:endParaRPr lang="en-US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7" name="TextBox 116"/>
          <p:cNvSpPr txBox="1"/>
          <p:nvPr/>
        </p:nvSpPr>
        <p:spPr>
          <a:xfrm>
            <a:off x="4199246" y="4531036"/>
            <a:ext cx="477695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Cymal-6</a:t>
            </a:r>
            <a:endParaRPr lang="en-US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8" name="TextBox 117"/>
          <p:cNvSpPr txBox="1"/>
          <p:nvPr/>
        </p:nvSpPr>
        <p:spPr>
          <a:xfrm>
            <a:off x="5259619" y="4531036"/>
            <a:ext cx="440826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CHAPS</a:t>
            </a:r>
            <a:endParaRPr lang="en-US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9" name="TextBox 118"/>
          <p:cNvSpPr txBox="1"/>
          <p:nvPr/>
        </p:nvSpPr>
        <p:spPr>
          <a:xfrm>
            <a:off x="6012301" y="4531036"/>
            <a:ext cx="312586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FC16</a:t>
            </a:r>
            <a:endParaRPr lang="en-US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0" name="TextBox 119"/>
          <p:cNvSpPr txBox="1"/>
          <p:nvPr/>
        </p:nvSpPr>
        <p:spPr>
          <a:xfrm>
            <a:off x="6679275" y="4531036"/>
            <a:ext cx="357470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TDAO</a:t>
            </a:r>
            <a:endParaRPr lang="en-US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1" name="TextBox 120"/>
          <p:cNvSpPr txBox="1"/>
          <p:nvPr/>
        </p:nvSpPr>
        <p:spPr>
          <a:xfrm>
            <a:off x="7324291" y="4531036"/>
            <a:ext cx="418384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TX-100</a:t>
            </a:r>
            <a:endParaRPr lang="en-US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3" name="TextBox 122"/>
          <p:cNvSpPr txBox="1"/>
          <p:nvPr/>
        </p:nvSpPr>
        <p:spPr>
          <a:xfrm>
            <a:off x="3132803" y="4985133"/>
            <a:ext cx="3084178" cy="46166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S – Solubilized protein</a:t>
            </a:r>
          </a:p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FT – </a:t>
            </a:r>
            <a:r>
              <a:rPr lang="en-US" sz="1000" dirty="0" err="1" smtClean="0">
                <a:latin typeface="Arial" pitchFamily="34" charset="0"/>
                <a:cs typeface="Arial" pitchFamily="34" charset="0"/>
              </a:rPr>
              <a:t>Flowthrough</a:t>
            </a:r>
            <a:r>
              <a:rPr lang="en-US" sz="1000" dirty="0" smtClean="0">
                <a:latin typeface="Arial" pitchFamily="34" charset="0"/>
                <a:cs typeface="Arial" pitchFamily="34" charset="0"/>
              </a:rPr>
              <a:t> from batch incubation with Ni</a:t>
            </a:r>
            <a:r>
              <a:rPr lang="en-US" sz="1000" baseline="30000" dirty="0" smtClean="0">
                <a:latin typeface="Arial" pitchFamily="34" charset="0"/>
                <a:cs typeface="Arial" pitchFamily="34" charset="0"/>
              </a:rPr>
              <a:t>2+</a:t>
            </a:r>
            <a:r>
              <a:rPr lang="en-US" sz="1000" dirty="0" smtClean="0">
                <a:latin typeface="Arial" pitchFamily="34" charset="0"/>
                <a:cs typeface="Arial" pitchFamily="34" charset="0"/>
              </a:rPr>
              <a:t> resin</a:t>
            </a:r>
          </a:p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E – Elution from Ni</a:t>
            </a:r>
            <a:r>
              <a:rPr lang="en-US" sz="1000" baseline="30000" dirty="0" smtClean="0">
                <a:latin typeface="Arial" pitchFamily="34" charset="0"/>
                <a:cs typeface="Arial" pitchFamily="34" charset="0"/>
              </a:rPr>
              <a:t>2+</a:t>
            </a:r>
            <a:r>
              <a:rPr lang="en-US" sz="1000" dirty="0" smtClean="0">
                <a:latin typeface="Arial" pitchFamily="34" charset="0"/>
                <a:cs typeface="Arial" pitchFamily="34" charset="0"/>
              </a:rPr>
              <a:t> resin</a:t>
            </a:r>
            <a:endParaRPr lang="en-US" sz="1000" baseline="30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2859455" y="152400"/>
            <a:ext cx="349486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 smtClean="0">
                <a:latin typeface="+mj-lt"/>
              </a:rPr>
              <a:t>Figure S1 – Detergent </a:t>
            </a:r>
            <a:r>
              <a:rPr lang="en-US" sz="1200" dirty="0" err="1" smtClean="0">
                <a:latin typeface="+mj-lt"/>
              </a:rPr>
              <a:t>solubilization</a:t>
            </a:r>
            <a:r>
              <a:rPr lang="en-US" sz="1200" dirty="0" smtClean="0">
                <a:latin typeface="+mj-lt"/>
              </a:rPr>
              <a:t> of DmPtcT1</a:t>
            </a:r>
            <a:endParaRPr lang="en-US" sz="1200" dirty="0">
              <a:latin typeface="+mj-lt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Chart 16"/>
          <p:cNvGraphicFramePr>
            <a:graphicFrameLocks noGrp="1"/>
          </p:cNvGraphicFramePr>
          <p:nvPr/>
        </p:nvGraphicFramePr>
        <p:xfrm>
          <a:off x="2476500" y="3536950"/>
          <a:ext cx="2362200" cy="1371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8" name="TextBox 17"/>
          <p:cNvSpPr txBox="1"/>
          <p:nvPr/>
        </p:nvSpPr>
        <p:spPr>
          <a:xfrm>
            <a:off x="2653981" y="3632112"/>
            <a:ext cx="562655" cy="184666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pPr algn="ctr"/>
            <a:r>
              <a:rPr lang="en-US" sz="1200" dirty="0" err="1" smtClean="0">
                <a:latin typeface="+mj-lt"/>
                <a:cs typeface="Times"/>
              </a:rPr>
              <a:t>Cymal</a:t>
            </a:r>
            <a:r>
              <a:rPr lang="en-US" sz="1200" dirty="0" smtClean="0">
                <a:latin typeface="+mj-lt"/>
                <a:cs typeface="Times"/>
              </a:rPr>
              <a:t> 7</a:t>
            </a:r>
            <a:endParaRPr lang="en-US" sz="1200" dirty="0">
              <a:latin typeface="+mj-lt"/>
              <a:cs typeface="Times"/>
            </a:endParaRPr>
          </a:p>
        </p:txBody>
      </p:sp>
      <p:cxnSp>
        <p:nvCxnSpPr>
          <p:cNvPr id="20" name="Straight Connector 19"/>
          <p:cNvCxnSpPr/>
          <p:nvPr/>
        </p:nvCxnSpPr>
        <p:spPr>
          <a:xfrm rot="5400000">
            <a:off x="1707175" y="4549801"/>
            <a:ext cx="1001059" cy="1588"/>
          </a:xfrm>
          <a:prstGeom prst="line">
            <a:avLst/>
          </a:prstGeom>
          <a:ln w="25400" cap="flat" cmpd="sng" algn="ctr">
            <a:solidFill>
              <a:srgbClr val="000000"/>
            </a:solidFill>
            <a:prstDash val="solid"/>
            <a:round/>
            <a:headEnd type="triangl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rot="10800000">
            <a:off x="2206910" y="5049537"/>
            <a:ext cx="1001059" cy="1588"/>
          </a:xfrm>
          <a:prstGeom prst="line">
            <a:avLst/>
          </a:prstGeom>
          <a:ln w="25400" cap="flat" cmpd="sng" algn="ctr">
            <a:solidFill>
              <a:srgbClr val="000000"/>
            </a:solidFill>
            <a:prstDash val="solid"/>
            <a:round/>
            <a:headEnd type="triangl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 rot="16200000">
            <a:off x="1939873" y="4519783"/>
            <a:ext cx="221214" cy="184666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pPr algn="ctr"/>
            <a:r>
              <a:rPr lang="en-US" sz="1200" dirty="0" smtClean="0">
                <a:latin typeface="+mj-lt"/>
                <a:cs typeface="Times"/>
              </a:rPr>
              <a:t>UV</a:t>
            </a:r>
            <a:endParaRPr lang="en-US" sz="1200" dirty="0">
              <a:latin typeface="+mj-lt"/>
              <a:cs typeface="Times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2543672" y="5116284"/>
            <a:ext cx="290144" cy="184666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pPr algn="ctr"/>
            <a:r>
              <a:rPr lang="en-US" sz="1200" dirty="0" smtClean="0">
                <a:latin typeface="+mj-lt"/>
                <a:cs typeface="Times"/>
              </a:rPr>
              <a:t>time</a:t>
            </a:r>
            <a:endParaRPr lang="en-US" sz="1200" dirty="0">
              <a:latin typeface="+mj-lt"/>
              <a:cs typeface="Times"/>
            </a:endParaRPr>
          </a:p>
        </p:txBody>
      </p:sp>
      <p:graphicFrame>
        <p:nvGraphicFramePr>
          <p:cNvPr id="24" name="Chart 23"/>
          <p:cNvGraphicFramePr>
            <a:graphicFrameLocks noGrp="1"/>
          </p:cNvGraphicFramePr>
          <p:nvPr/>
        </p:nvGraphicFramePr>
        <p:xfrm>
          <a:off x="2540000" y="2362200"/>
          <a:ext cx="2132008" cy="124545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25" name="TextBox 24"/>
          <p:cNvSpPr txBox="1"/>
          <p:nvPr/>
        </p:nvSpPr>
        <p:spPr>
          <a:xfrm>
            <a:off x="2666092" y="2491014"/>
            <a:ext cx="426399" cy="184666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pPr algn="ctr"/>
            <a:r>
              <a:rPr lang="en-US" sz="1200" dirty="0" smtClean="0">
                <a:latin typeface="+mj-lt"/>
                <a:cs typeface="Times"/>
              </a:rPr>
              <a:t>LDAO</a:t>
            </a:r>
            <a:endParaRPr lang="en-US" sz="1200" dirty="0">
              <a:latin typeface="+mj-lt"/>
              <a:cs typeface="Times"/>
            </a:endParaRPr>
          </a:p>
        </p:txBody>
      </p:sp>
      <p:graphicFrame>
        <p:nvGraphicFramePr>
          <p:cNvPr id="26" name="Chart 25"/>
          <p:cNvGraphicFramePr>
            <a:graphicFrameLocks noGrp="1"/>
          </p:cNvGraphicFramePr>
          <p:nvPr/>
        </p:nvGraphicFramePr>
        <p:xfrm>
          <a:off x="4648200" y="3505200"/>
          <a:ext cx="2164477" cy="132458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27" name="TextBox 26"/>
          <p:cNvSpPr txBox="1"/>
          <p:nvPr/>
        </p:nvSpPr>
        <p:spPr>
          <a:xfrm>
            <a:off x="4765245" y="3634868"/>
            <a:ext cx="246862" cy="184666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pPr algn="ctr"/>
            <a:r>
              <a:rPr lang="en-US" sz="1200" dirty="0" smtClean="0">
                <a:latin typeface="+mj-lt"/>
                <a:cs typeface="Times"/>
              </a:rPr>
              <a:t>DM</a:t>
            </a:r>
            <a:endParaRPr lang="en-US" sz="1200" dirty="0">
              <a:latin typeface="+mj-lt"/>
              <a:cs typeface="Times"/>
            </a:endParaRPr>
          </a:p>
        </p:txBody>
      </p:sp>
      <p:graphicFrame>
        <p:nvGraphicFramePr>
          <p:cNvPr id="28" name="Chart 27"/>
          <p:cNvGraphicFramePr>
            <a:graphicFrameLocks noGrp="1"/>
          </p:cNvGraphicFramePr>
          <p:nvPr/>
        </p:nvGraphicFramePr>
        <p:xfrm>
          <a:off x="4559300" y="2362200"/>
          <a:ext cx="2362200" cy="1295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29" name="TextBox 28"/>
          <p:cNvSpPr txBox="1"/>
          <p:nvPr/>
        </p:nvSpPr>
        <p:spPr>
          <a:xfrm>
            <a:off x="4758895" y="2488168"/>
            <a:ext cx="357470" cy="184666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pPr algn="ctr"/>
            <a:r>
              <a:rPr lang="en-US" sz="1200" dirty="0" smtClean="0">
                <a:latin typeface="+mj-lt"/>
                <a:cs typeface="Times"/>
              </a:rPr>
              <a:t>DDM</a:t>
            </a:r>
            <a:endParaRPr lang="en-US" sz="1200" dirty="0">
              <a:latin typeface="+mj-lt"/>
              <a:cs typeface="Times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3156027" y="1962150"/>
            <a:ext cx="234039" cy="153888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pPr algn="ctr"/>
            <a:r>
              <a:rPr lang="en-US" sz="1000" dirty="0" smtClean="0">
                <a:latin typeface="+mj-lt"/>
                <a:cs typeface="Times"/>
              </a:rPr>
              <a:t>void</a:t>
            </a:r>
            <a:endParaRPr lang="en-US" sz="1000" dirty="0">
              <a:latin typeface="+mj-lt"/>
              <a:cs typeface="Times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3451804" y="1962150"/>
            <a:ext cx="710131" cy="153888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pPr algn="ctr"/>
            <a:r>
              <a:rPr lang="en-US" sz="1000" dirty="0" err="1" smtClean="0">
                <a:latin typeface="+mj-lt"/>
                <a:cs typeface="Times"/>
              </a:rPr>
              <a:t>Ptc</a:t>
            </a:r>
            <a:r>
              <a:rPr lang="en-US" sz="1000" dirty="0" smtClean="0">
                <a:latin typeface="+mj-lt"/>
                <a:cs typeface="Times"/>
              </a:rPr>
              <a:t> </a:t>
            </a:r>
            <a:r>
              <a:rPr lang="en-US" sz="1000" dirty="0" err="1" smtClean="0">
                <a:latin typeface="+mj-lt"/>
                <a:cs typeface="Times"/>
              </a:rPr>
              <a:t>oligomer</a:t>
            </a:r>
            <a:endParaRPr lang="en-US" sz="1000" dirty="0">
              <a:latin typeface="+mj-lt"/>
              <a:cs typeface="Times"/>
            </a:endParaRPr>
          </a:p>
        </p:txBody>
      </p:sp>
      <p:cxnSp>
        <p:nvCxnSpPr>
          <p:cNvPr id="31" name="Straight Connector 30"/>
          <p:cNvCxnSpPr/>
          <p:nvPr/>
        </p:nvCxnSpPr>
        <p:spPr>
          <a:xfrm rot="16200000" flipV="1">
            <a:off x="3164314" y="2255101"/>
            <a:ext cx="243001" cy="1"/>
          </a:xfrm>
          <a:prstGeom prst="line">
            <a:avLst/>
          </a:prstGeom>
          <a:ln w="25400" cap="flat" cmpd="sng" algn="ctr">
            <a:solidFill>
              <a:srgbClr val="000000"/>
            </a:solidFill>
            <a:prstDash val="solid"/>
            <a:round/>
            <a:headEnd type="triangl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 rot="16200000" flipV="1">
            <a:off x="3398888" y="2255101"/>
            <a:ext cx="243001" cy="1"/>
          </a:xfrm>
          <a:prstGeom prst="line">
            <a:avLst/>
          </a:prstGeom>
          <a:ln w="25400" cap="flat" cmpd="sng" algn="ctr">
            <a:solidFill>
              <a:srgbClr val="000000"/>
            </a:solidFill>
            <a:prstDash val="solid"/>
            <a:round/>
            <a:headEnd type="triangl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>
          <a:xfrm rot="16200000" flipH="1">
            <a:off x="5259622" y="2261658"/>
            <a:ext cx="256116" cy="1"/>
          </a:xfrm>
          <a:prstGeom prst="line">
            <a:avLst/>
          </a:prstGeom>
          <a:ln w="25400" cap="flat" cmpd="sng" algn="ctr">
            <a:solidFill>
              <a:srgbClr val="000000"/>
            </a:solidFill>
            <a:prstDash val="solid"/>
            <a:round/>
            <a:headEnd type="none" w="med" len="med"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 rot="5400000">
            <a:off x="5574402" y="2261203"/>
            <a:ext cx="256116" cy="910"/>
          </a:xfrm>
          <a:prstGeom prst="line">
            <a:avLst/>
          </a:prstGeom>
          <a:ln w="25400" cap="flat" cmpd="sng" algn="ctr">
            <a:solidFill>
              <a:srgbClr val="000000"/>
            </a:solidFill>
            <a:prstDash val="solid"/>
            <a:round/>
            <a:headEnd type="none" w="med" len="med"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 rot="5400000">
            <a:off x="5827705" y="2262195"/>
            <a:ext cx="257192" cy="3"/>
          </a:xfrm>
          <a:prstGeom prst="line">
            <a:avLst/>
          </a:prstGeom>
          <a:ln w="25400" cap="flat" cmpd="sng" algn="ctr">
            <a:solidFill>
              <a:srgbClr val="000000"/>
            </a:solidFill>
            <a:prstDash val="solid"/>
            <a:round/>
            <a:headEnd type="none" w="med" len="med"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/>
          <p:nvPr/>
        </p:nvCxnSpPr>
        <p:spPr>
          <a:xfrm rot="5400000">
            <a:off x="6006836" y="2265686"/>
            <a:ext cx="265081" cy="910"/>
          </a:xfrm>
          <a:prstGeom prst="line">
            <a:avLst/>
          </a:prstGeom>
          <a:ln w="25400" cap="flat" cmpd="sng" algn="ctr">
            <a:solidFill>
              <a:srgbClr val="000000"/>
            </a:solidFill>
            <a:prstDash val="solid"/>
            <a:round/>
            <a:headEnd type="none" w="med" len="med"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 rot="16200000" flipH="1">
            <a:off x="6329893" y="2261658"/>
            <a:ext cx="256116" cy="1"/>
          </a:xfrm>
          <a:prstGeom prst="line">
            <a:avLst/>
          </a:prstGeom>
          <a:ln w="25400" cap="flat" cmpd="sng" algn="ctr">
            <a:solidFill>
              <a:srgbClr val="000000"/>
            </a:solidFill>
            <a:prstDash val="solid"/>
            <a:round/>
            <a:headEnd type="none" w="med" len="med"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>
            <a:off x="5250777" y="1962150"/>
            <a:ext cx="234039" cy="153888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pPr algn="ctr"/>
            <a:r>
              <a:rPr lang="en-US" sz="1000" dirty="0" smtClean="0">
                <a:latin typeface="+mj-lt"/>
                <a:cs typeface="Times"/>
              </a:rPr>
              <a:t>void</a:t>
            </a:r>
            <a:endParaRPr lang="en-US" sz="1000" dirty="0">
              <a:latin typeface="+mj-lt"/>
              <a:cs typeface="Times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5597432" y="1962150"/>
            <a:ext cx="211597" cy="153888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pPr algn="ctr"/>
            <a:r>
              <a:rPr lang="en-US" sz="1000" dirty="0" smtClean="0">
                <a:latin typeface="+mj-lt"/>
                <a:cs typeface="Times"/>
              </a:rPr>
              <a:t>670</a:t>
            </a:r>
            <a:endParaRPr lang="en-US" sz="1000" dirty="0">
              <a:latin typeface="+mj-lt"/>
              <a:cs typeface="Times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5838732" y="1962150"/>
            <a:ext cx="211597" cy="153888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pPr algn="ctr"/>
            <a:r>
              <a:rPr lang="en-US" sz="1000" dirty="0" smtClean="0">
                <a:latin typeface="+mj-lt"/>
                <a:cs typeface="Times"/>
              </a:rPr>
              <a:t>158</a:t>
            </a:r>
            <a:endParaRPr lang="en-US" sz="1000" dirty="0">
              <a:latin typeface="+mj-lt"/>
              <a:cs typeface="Times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6076888" y="1962150"/>
            <a:ext cx="141064" cy="153888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pPr algn="ctr"/>
            <a:r>
              <a:rPr lang="en-US" sz="1000" dirty="0" smtClean="0">
                <a:latin typeface="+mj-lt"/>
                <a:cs typeface="Times"/>
              </a:rPr>
              <a:t>44</a:t>
            </a:r>
            <a:endParaRPr lang="en-US" sz="1000" dirty="0">
              <a:latin typeface="+mj-lt"/>
              <a:cs typeface="Times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6332429" y="1962150"/>
            <a:ext cx="246862" cy="153888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pPr algn="ctr"/>
            <a:r>
              <a:rPr lang="en-US" sz="1000" dirty="0" smtClean="0">
                <a:latin typeface="+mj-lt"/>
                <a:cs typeface="Times"/>
              </a:rPr>
              <a:t>1.35</a:t>
            </a:r>
            <a:endParaRPr lang="en-US" sz="1000" dirty="0">
              <a:latin typeface="+mj-lt"/>
              <a:cs typeface="Times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6604000" y="1962150"/>
            <a:ext cx="214802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000" dirty="0" err="1" smtClean="0">
                <a:cs typeface="Times"/>
              </a:rPr>
              <a:t>kDa</a:t>
            </a:r>
            <a:endParaRPr lang="en-US" sz="1000" dirty="0">
              <a:cs typeface="Times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2010460" y="152400"/>
            <a:ext cx="519289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 smtClean="0">
                <a:latin typeface="+mj-lt"/>
              </a:rPr>
              <a:t>Figure S2 – SEC of </a:t>
            </a:r>
            <a:r>
              <a:rPr lang="en-US" sz="1200" dirty="0" err="1" smtClean="0">
                <a:latin typeface="+mj-lt"/>
              </a:rPr>
              <a:t>Ptc</a:t>
            </a:r>
            <a:r>
              <a:rPr lang="en-US" sz="1200" dirty="0" smtClean="0">
                <a:latin typeface="+mj-lt"/>
              </a:rPr>
              <a:t> proteins after exchanging into different detergents</a:t>
            </a:r>
            <a:endParaRPr lang="en-US" sz="1200" dirty="0">
              <a:latin typeface="+mj-lt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 descr="MmPtcCT1 deglycosylation.jpg"/>
          <p:cNvPicPr>
            <a:picLocks noChangeAspect="1"/>
          </p:cNvPicPr>
          <p:nvPr/>
        </p:nvPicPr>
        <p:blipFill>
          <a:blip r:embed="rId3" cstate="print"/>
          <a:srcRect l="8730" t="15381" r="18651" b="6653"/>
          <a:stretch>
            <a:fillRect/>
          </a:stretch>
        </p:blipFill>
        <p:spPr>
          <a:xfrm>
            <a:off x="4064822" y="1402401"/>
            <a:ext cx="864945" cy="3124200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3083051" y="152400"/>
            <a:ext cx="304775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 smtClean="0">
                <a:latin typeface="+mj-lt"/>
              </a:rPr>
              <a:t>Figure S3 – Ptc proteins can be deglycosylated</a:t>
            </a:r>
            <a:endParaRPr lang="en-US" sz="1200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2"/>
          <p:cNvPicPr>
            <a:picLocks noChangeAspect="1" noChangeArrowheads="1"/>
          </p:cNvPicPr>
          <p:nvPr/>
        </p:nvPicPr>
        <p:blipFill>
          <a:blip r:embed="rId3" cstate="print"/>
          <a:srcRect l="7246" t="9091" r="20290" b="6491"/>
          <a:stretch>
            <a:fillRect/>
          </a:stretch>
        </p:blipFill>
        <p:spPr bwMode="auto">
          <a:xfrm>
            <a:off x="3352800" y="1371600"/>
            <a:ext cx="2540000" cy="2476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25" name="Table 2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367179295"/>
              </p:ext>
            </p:extLst>
          </p:nvPr>
        </p:nvGraphicFramePr>
        <p:xfrm>
          <a:off x="3594100" y="3886200"/>
          <a:ext cx="2298696" cy="1225294"/>
        </p:xfrm>
        <a:graphic>
          <a:graphicData uri="http://schemas.openxmlformats.org/drawingml/2006/table">
            <a:tbl>
              <a:tblPr/>
              <a:tblGrid>
                <a:gridCol w="191558"/>
                <a:gridCol w="191558"/>
                <a:gridCol w="191558"/>
                <a:gridCol w="191558"/>
                <a:gridCol w="191558"/>
                <a:gridCol w="191558"/>
                <a:gridCol w="191558"/>
                <a:gridCol w="191558"/>
                <a:gridCol w="191558"/>
                <a:gridCol w="191558"/>
                <a:gridCol w="191558"/>
                <a:gridCol w="191558"/>
              </a:tblGrid>
              <a:tr h="175042"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75042"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75042"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</a:tr>
              <a:tr h="175042"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75042"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</a:tr>
              <a:tr h="175042"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75042"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</a:tr>
            </a:tbl>
          </a:graphicData>
        </a:graphic>
      </p:graphicFrame>
      <p:sp>
        <p:nvSpPr>
          <p:cNvPr id="27" name="Rectangle 41"/>
          <p:cNvSpPr>
            <a:spLocks noChangeArrowheads="1"/>
          </p:cNvSpPr>
          <p:nvPr/>
        </p:nvSpPr>
        <p:spPr bwMode="auto">
          <a:xfrm>
            <a:off x="3097436" y="3630712"/>
            <a:ext cx="141064" cy="15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0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rPr>
              <a:t>10</a:t>
            </a:r>
          </a:p>
        </p:txBody>
      </p:sp>
      <p:sp>
        <p:nvSpPr>
          <p:cNvPr id="28" name="Rectangle 41"/>
          <p:cNvSpPr>
            <a:spLocks noChangeArrowheads="1"/>
          </p:cNvSpPr>
          <p:nvPr/>
        </p:nvSpPr>
        <p:spPr bwMode="auto">
          <a:xfrm>
            <a:off x="3097436" y="3403600"/>
            <a:ext cx="141064" cy="15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0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rPr>
              <a:t>15</a:t>
            </a:r>
          </a:p>
        </p:txBody>
      </p:sp>
      <p:sp>
        <p:nvSpPr>
          <p:cNvPr id="29" name="Rectangle 41"/>
          <p:cNvSpPr>
            <a:spLocks noChangeArrowheads="1"/>
          </p:cNvSpPr>
          <p:nvPr/>
        </p:nvSpPr>
        <p:spPr bwMode="auto">
          <a:xfrm>
            <a:off x="3097436" y="3213100"/>
            <a:ext cx="141064" cy="15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0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rPr>
              <a:t>20</a:t>
            </a:r>
          </a:p>
        </p:txBody>
      </p:sp>
      <p:sp>
        <p:nvSpPr>
          <p:cNvPr id="30" name="Rectangle 41"/>
          <p:cNvSpPr>
            <a:spLocks noChangeArrowheads="1"/>
          </p:cNvSpPr>
          <p:nvPr/>
        </p:nvSpPr>
        <p:spPr bwMode="auto">
          <a:xfrm>
            <a:off x="3097436" y="3073400"/>
            <a:ext cx="141064" cy="15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0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rPr>
              <a:t>25</a:t>
            </a:r>
          </a:p>
        </p:txBody>
      </p:sp>
      <p:sp>
        <p:nvSpPr>
          <p:cNvPr id="31" name="Rectangle 30"/>
          <p:cNvSpPr>
            <a:spLocks noChangeArrowheads="1"/>
          </p:cNvSpPr>
          <p:nvPr/>
        </p:nvSpPr>
        <p:spPr bwMode="auto">
          <a:xfrm>
            <a:off x="3097436" y="2755900"/>
            <a:ext cx="141064" cy="15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0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rPr>
              <a:t>37</a:t>
            </a:r>
          </a:p>
        </p:txBody>
      </p:sp>
      <p:sp>
        <p:nvSpPr>
          <p:cNvPr id="32" name="Rectangle 41"/>
          <p:cNvSpPr>
            <a:spLocks noChangeArrowheads="1"/>
          </p:cNvSpPr>
          <p:nvPr/>
        </p:nvSpPr>
        <p:spPr bwMode="auto">
          <a:xfrm>
            <a:off x="3097436" y="2552700"/>
            <a:ext cx="141064" cy="15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0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rPr>
              <a:t>50</a:t>
            </a:r>
          </a:p>
        </p:txBody>
      </p:sp>
      <p:sp>
        <p:nvSpPr>
          <p:cNvPr id="33" name="Rectangle 41"/>
          <p:cNvSpPr>
            <a:spLocks noChangeArrowheads="1"/>
          </p:cNvSpPr>
          <p:nvPr/>
        </p:nvSpPr>
        <p:spPr bwMode="auto">
          <a:xfrm>
            <a:off x="3097436" y="2259112"/>
            <a:ext cx="141064" cy="15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0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rPr>
              <a:t>75</a:t>
            </a:r>
          </a:p>
        </p:txBody>
      </p:sp>
      <p:sp>
        <p:nvSpPr>
          <p:cNvPr id="34" name="Rectangle 41"/>
          <p:cNvSpPr>
            <a:spLocks noChangeArrowheads="1"/>
          </p:cNvSpPr>
          <p:nvPr/>
        </p:nvSpPr>
        <p:spPr bwMode="auto">
          <a:xfrm>
            <a:off x="3026904" y="2120900"/>
            <a:ext cx="211596" cy="15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0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rPr>
              <a:t>100</a:t>
            </a:r>
          </a:p>
        </p:txBody>
      </p:sp>
      <p:sp>
        <p:nvSpPr>
          <p:cNvPr id="35" name="Rectangle 41"/>
          <p:cNvSpPr>
            <a:spLocks noChangeArrowheads="1"/>
          </p:cNvSpPr>
          <p:nvPr/>
        </p:nvSpPr>
        <p:spPr bwMode="auto">
          <a:xfrm>
            <a:off x="3026904" y="1955800"/>
            <a:ext cx="211596" cy="15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0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rPr>
              <a:t>150</a:t>
            </a:r>
          </a:p>
        </p:txBody>
      </p:sp>
      <p:sp>
        <p:nvSpPr>
          <p:cNvPr id="36" name="Rectangle 41"/>
          <p:cNvSpPr>
            <a:spLocks noChangeArrowheads="1"/>
          </p:cNvSpPr>
          <p:nvPr/>
        </p:nvSpPr>
        <p:spPr bwMode="auto">
          <a:xfrm>
            <a:off x="3010874" y="1612900"/>
            <a:ext cx="227626" cy="15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000" i="0" u="sng" strike="noStrike" cap="none" normalizeH="0" baseline="0" dirty="0" err="1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rPr>
              <a:t>kDa</a:t>
            </a:r>
            <a:endParaRPr kumimoji="0" lang="en-US" sz="1000" i="0" u="sng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7" name="Rectangle 41"/>
          <p:cNvSpPr>
            <a:spLocks noChangeArrowheads="1"/>
          </p:cNvSpPr>
          <p:nvPr/>
        </p:nvSpPr>
        <p:spPr bwMode="auto">
          <a:xfrm>
            <a:off x="3026904" y="1803400"/>
            <a:ext cx="211596" cy="15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0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rPr>
              <a:t>250</a:t>
            </a:r>
          </a:p>
        </p:txBody>
      </p:sp>
      <p:sp>
        <p:nvSpPr>
          <p:cNvPr id="40" name="Rectangle 41"/>
          <p:cNvSpPr>
            <a:spLocks noChangeArrowheads="1"/>
          </p:cNvSpPr>
          <p:nvPr/>
        </p:nvSpPr>
        <p:spPr bwMode="auto">
          <a:xfrm>
            <a:off x="5943600" y="2144812"/>
            <a:ext cx="278923" cy="15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000" b="0" i="0" u="none" strike="noStrike" cap="none" normalizeH="0" baseline="0" dirty="0" err="1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rPr>
              <a:t>AcrB</a:t>
            </a:r>
            <a:endParaRPr kumimoji="0" lang="en-US" sz="10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3" name="Rectangle 41"/>
          <p:cNvSpPr>
            <a:spLocks noChangeArrowheads="1"/>
          </p:cNvSpPr>
          <p:nvPr/>
        </p:nvSpPr>
        <p:spPr bwMode="auto">
          <a:xfrm>
            <a:off x="5943600" y="2612479"/>
            <a:ext cx="509755" cy="15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0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rPr>
              <a:t>BocFn13</a:t>
            </a:r>
          </a:p>
        </p:txBody>
      </p:sp>
      <p:sp>
        <p:nvSpPr>
          <p:cNvPr id="46" name="Rectangle 41"/>
          <p:cNvSpPr>
            <a:spLocks noChangeArrowheads="1"/>
          </p:cNvSpPr>
          <p:nvPr/>
        </p:nvSpPr>
        <p:spPr bwMode="auto">
          <a:xfrm>
            <a:off x="5943600" y="2993479"/>
            <a:ext cx="219612" cy="15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0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rPr>
              <a:t>IL-6</a:t>
            </a:r>
          </a:p>
        </p:txBody>
      </p:sp>
      <p:sp>
        <p:nvSpPr>
          <p:cNvPr id="49" name="Rectangle 41"/>
          <p:cNvSpPr>
            <a:spLocks noChangeArrowheads="1"/>
          </p:cNvSpPr>
          <p:nvPr/>
        </p:nvSpPr>
        <p:spPr bwMode="auto">
          <a:xfrm>
            <a:off x="5943600" y="1981200"/>
            <a:ext cx="548227" cy="15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0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rPr>
              <a:t>MmPtcT1</a:t>
            </a:r>
          </a:p>
        </p:txBody>
      </p:sp>
      <p:graphicFrame>
        <p:nvGraphicFramePr>
          <p:cNvPr id="50" name="Table 4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983845719"/>
              </p:ext>
            </p:extLst>
          </p:nvPr>
        </p:nvGraphicFramePr>
        <p:xfrm>
          <a:off x="2006600" y="3886200"/>
          <a:ext cx="1397000" cy="1225294"/>
        </p:xfrm>
        <a:graphic>
          <a:graphicData uri="http://schemas.openxmlformats.org/drawingml/2006/table">
            <a:tbl>
              <a:tblPr/>
              <a:tblGrid>
                <a:gridCol w="1397000"/>
              </a:tblGrid>
              <a:tr h="175042"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MmPtcCT1 Beads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5042"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 dirty="0" err="1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AcrB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 Beads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5042"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Blank Beads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5042"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BocFn13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5042"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IL-6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5042"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Ca</a:t>
                      </a:r>
                      <a:r>
                        <a:rPr lang="en-US" sz="1000" b="0" i="0" u="none" strike="noStrike" baseline="30000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2+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5042"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EGTA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52" name="Isosceles Triangle 51"/>
          <p:cNvSpPr/>
          <p:nvPr/>
        </p:nvSpPr>
        <p:spPr>
          <a:xfrm rot="5400000">
            <a:off x="3562048" y="2030839"/>
            <a:ext cx="88392" cy="76200"/>
          </a:xfrm>
          <a:prstGeom prst="triangl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9" tIns="45714" rIns="91429" bIns="45714" rtlCol="0" anchor="ctr" anchorCtr="0"/>
          <a:lstStyle/>
          <a:p>
            <a:pPr algn="r"/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53" name="Isosceles Triangle 52"/>
          <p:cNvSpPr/>
          <p:nvPr/>
        </p:nvSpPr>
        <p:spPr>
          <a:xfrm rot="5400000">
            <a:off x="4305905" y="2143324"/>
            <a:ext cx="88392" cy="76200"/>
          </a:xfrm>
          <a:prstGeom prst="triangl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9" tIns="45714" rIns="91429" bIns="45714" rtlCol="0" anchor="ctr" anchorCtr="0"/>
          <a:lstStyle/>
          <a:p>
            <a:pPr algn="ctr"/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54" name="Isosceles Triangle 53"/>
          <p:cNvSpPr/>
          <p:nvPr/>
        </p:nvSpPr>
        <p:spPr>
          <a:xfrm rot="5400000">
            <a:off x="4327676" y="2673095"/>
            <a:ext cx="88392" cy="76200"/>
          </a:xfrm>
          <a:prstGeom prst="triangl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9" tIns="45714" rIns="91429" bIns="45714" rtlCol="0" anchor="ctr" anchorCtr="0"/>
          <a:lstStyle/>
          <a:p>
            <a:pPr algn="ctr"/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55" name="Isosceles Triangle 54"/>
          <p:cNvSpPr/>
          <p:nvPr/>
        </p:nvSpPr>
        <p:spPr>
          <a:xfrm rot="5400000">
            <a:off x="4697791" y="3043209"/>
            <a:ext cx="88392" cy="76200"/>
          </a:xfrm>
          <a:prstGeom prst="triangl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9" tIns="45714" rIns="91429" bIns="45714" rtlCol="0" anchor="ctr" anchorCtr="0"/>
          <a:lstStyle/>
          <a:p>
            <a:pPr algn="ctr"/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974029" y="152400"/>
            <a:ext cx="526583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 smtClean="0">
                <a:latin typeface="+mj-lt"/>
              </a:rPr>
              <a:t>Figure S4 – His-tagged membrane proteins pull down his-tagged proteins</a:t>
            </a:r>
            <a:endParaRPr lang="en-US" sz="1200" dirty="0">
              <a:latin typeface="+mj-lt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9" name="Picture 368"/>
          <p:cNvPicPr preferRelativeResize="0">
            <a:picLocks noChangeArrowheads="1"/>
          </p:cNvPicPr>
          <p:nvPr/>
        </p:nvPicPr>
        <p:blipFill>
          <a:blip r:embed="rId3" cstate="print"/>
          <a:srcRect l="10641" t="19760" r="39931" b="24659"/>
          <a:stretch>
            <a:fillRect/>
          </a:stretch>
        </p:blipFill>
        <p:spPr bwMode="auto">
          <a:xfrm>
            <a:off x="6931824" y="1901592"/>
            <a:ext cx="1902619" cy="1643062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</p:spPr>
      </p:pic>
      <p:pic>
        <p:nvPicPr>
          <p:cNvPr id="302" name="Picture 3"/>
          <p:cNvPicPr preferRelativeResize="0">
            <a:picLocks noChangeArrowheads="1"/>
          </p:cNvPicPr>
          <p:nvPr/>
        </p:nvPicPr>
        <p:blipFill>
          <a:blip r:embed="rId4" cstate="print"/>
          <a:srcRect l="7500" t="23506" r="36230" b="24310"/>
          <a:stretch>
            <a:fillRect/>
          </a:stretch>
        </p:blipFill>
        <p:spPr bwMode="auto">
          <a:xfrm>
            <a:off x="4795077" y="1905000"/>
            <a:ext cx="2077639" cy="1639654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</p:spPr>
      </p:pic>
      <p:sp>
        <p:nvSpPr>
          <p:cNvPr id="4" name="Freeform 357"/>
          <p:cNvSpPr>
            <a:spLocks/>
          </p:cNvSpPr>
          <p:nvPr/>
        </p:nvSpPr>
        <p:spPr bwMode="auto">
          <a:xfrm>
            <a:off x="512718" y="3825669"/>
            <a:ext cx="3218563" cy="704132"/>
          </a:xfrm>
          <a:custGeom>
            <a:avLst/>
            <a:gdLst/>
            <a:ahLst/>
            <a:cxnLst>
              <a:cxn ang="0">
                <a:pos x="40" y="584"/>
              </a:cxn>
              <a:cxn ang="0">
                <a:pos x="118" y="608"/>
              </a:cxn>
              <a:cxn ang="0">
                <a:pos x="166" y="612"/>
              </a:cxn>
              <a:cxn ang="0">
                <a:pos x="219" y="614"/>
              </a:cxn>
              <a:cxn ang="0">
                <a:pos x="262" y="612"/>
              </a:cxn>
              <a:cxn ang="0">
                <a:pos x="302" y="611"/>
              </a:cxn>
              <a:cxn ang="0">
                <a:pos x="345" y="611"/>
              </a:cxn>
              <a:cxn ang="0">
                <a:pos x="395" y="612"/>
              </a:cxn>
              <a:cxn ang="0">
                <a:pos x="434" y="614"/>
              </a:cxn>
              <a:cxn ang="0">
                <a:pos x="483" y="613"/>
              </a:cxn>
              <a:cxn ang="0">
                <a:pos x="533" y="611"/>
              </a:cxn>
              <a:cxn ang="0">
                <a:pos x="577" y="608"/>
              </a:cxn>
              <a:cxn ang="0">
                <a:pos x="641" y="612"/>
              </a:cxn>
              <a:cxn ang="0">
                <a:pos x="689" y="615"/>
              </a:cxn>
              <a:cxn ang="0">
                <a:pos x="738" y="617"/>
              </a:cxn>
              <a:cxn ang="0">
                <a:pos x="779" y="617"/>
              </a:cxn>
              <a:cxn ang="0">
                <a:pos x="829" y="616"/>
              </a:cxn>
              <a:cxn ang="0">
                <a:pos x="874" y="610"/>
              </a:cxn>
              <a:cxn ang="0">
                <a:pos x="935" y="574"/>
              </a:cxn>
              <a:cxn ang="0">
                <a:pos x="990" y="582"/>
              </a:cxn>
              <a:cxn ang="0">
                <a:pos x="1059" y="601"/>
              </a:cxn>
              <a:cxn ang="0">
                <a:pos x="1107" y="609"/>
              </a:cxn>
              <a:cxn ang="0">
                <a:pos x="1155" y="609"/>
              </a:cxn>
              <a:cxn ang="0">
                <a:pos x="1204" y="610"/>
              </a:cxn>
              <a:cxn ang="0">
                <a:pos x="1252" y="614"/>
              </a:cxn>
              <a:cxn ang="0">
                <a:pos x="1309" y="615"/>
              </a:cxn>
              <a:cxn ang="0">
                <a:pos x="1350" y="605"/>
              </a:cxn>
              <a:cxn ang="0">
                <a:pos x="1398" y="469"/>
              </a:cxn>
              <a:cxn ang="0">
                <a:pos x="1437" y="173"/>
              </a:cxn>
              <a:cxn ang="0">
                <a:pos x="1485" y="7"/>
              </a:cxn>
              <a:cxn ang="0">
                <a:pos x="1524" y="197"/>
              </a:cxn>
              <a:cxn ang="0">
                <a:pos x="1572" y="473"/>
              </a:cxn>
              <a:cxn ang="0">
                <a:pos x="1612" y="577"/>
              </a:cxn>
              <a:cxn ang="0">
                <a:pos x="1679" y="616"/>
              </a:cxn>
              <a:cxn ang="0">
                <a:pos x="1729" y="618"/>
              </a:cxn>
              <a:cxn ang="0">
                <a:pos x="1776" y="617"/>
              </a:cxn>
              <a:cxn ang="0">
                <a:pos x="1821" y="617"/>
              </a:cxn>
              <a:cxn ang="0">
                <a:pos x="1865" y="617"/>
              </a:cxn>
              <a:cxn ang="0">
                <a:pos x="1922" y="610"/>
              </a:cxn>
              <a:cxn ang="0">
                <a:pos x="1979" y="599"/>
              </a:cxn>
              <a:cxn ang="0">
                <a:pos x="2020" y="601"/>
              </a:cxn>
              <a:cxn ang="0">
                <a:pos x="2087" y="613"/>
              </a:cxn>
              <a:cxn ang="0">
                <a:pos x="2135" y="618"/>
              </a:cxn>
              <a:cxn ang="0">
                <a:pos x="2184" y="619"/>
              </a:cxn>
              <a:cxn ang="0">
                <a:pos x="2234" y="619"/>
              </a:cxn>
              <a:cxn ang="0">
                <a:pos x="2280" y="617"/>
              </a:cxn>
              <a:cxn ang="0">
                <a:pos x="2321" y="615"/>
              </a:cxn>
              <a:cxn ang="0">
                <a:pos x="2366" y="616"/>
              </a:cxn>
              <a:cxn ang="0">
                <a:pos x="2407" y="617"/>
              </a:cxn>
              <a:cxn ang="0">
                <a:pos x="2461" y="619"/>
              </a:cxn>
              <a:cxn ang="0">
                <a:pos x="2513" y="619"/>
              </a:cxn>
              <a:cxn ang="0">
                <a:pos x="2556" y="619"/>
              </a:cxn>
              <a:cxn ang="0">
                <a:pos x="2601" y="617"/>
              </a:cxn>
              <a:cxn ang="0">
                <a:pos x="2640" y="617"/>
              </a:cxn>
              <a:cxn ang="0">
                <a:pos x="2688" y="617"/>
              </a:cxn>
              <a:cxn ang="0">
                <a:pos x="2737" y="620"/>
              </a:cxn>
              <a:cxn ang="0">
                <a:pos x="2785" y="619"/>
              </a:cxn>
              <a:cxn ang="0">
                <a:pos x="2831" y="619"/>
              </a:cxn>
            </a:cxnLst>
            <a:rect l="0" t="0" r="r" b="b"/>
            <a:pathLst>
              <a:path w="2834" h="620">
                <a:moveTo>
                  <a:pt x="0" y="620"/>
                </a:moveTo>
                <a:lnTo>
                  <a:pt x="1" y="613"/>
                </a:lnTo>
                <a:lnTo>
                  <a:pt x="11" y="615"/>
                </a:lnTo>
                <a:lnTo>
                  <a:pt x="14" y="617"/>
                </a:lnTo>
                <a:lnTo>
                  <a:pt x="25" y="617"/>
                </a:lnTo>
                <a:lnTo>
                  <a:pt x="29" y="614"/>
                </a:lnTo>
                <a:lnTo>
                  <a:pt x="30" y="614"/>
                </a:lnTo>
                <a:lnTo>
                  <a:pt x="39" y="584"/>
                </a:lnTo>
                <a:lnTo>
                  <a:pt x="40" y="584"/>
                </a:lnTo>
                <a:lnTo>
                  <a:pt x="49" y="589"/>
                </a:lnTo>
                <a:lnTo>
                  <a:pt x="59" y="595"/>
                </a:lnTo>
                <a:lnTo>
                  <a:pt x="69" y="600"/>
                </a:lnTo>
                <a:lnTo>
                  <a:pt x="78" y="603"/>
                </a:lnTo>
                <a:lnTo>
                  <a:pt x="88" y="605"/>
                </a:lnTo>
                <a:lnTo>
                  <a:pt x="98" y="606"/>
                </a:lnTo>
                <a:lnTo>
                  <a:pt x="107" y="608"/>
                </a:lnTo>
                <a:lnTo>
                  <a:pt x="117" y="608"/>
                </a:lnTo>
                <a:lnTo>
                  <a:pt x="118" y="608"/>
                </a:lnTo>
                <a:lnTo>
                  <a:pt x="127" y="610"/>
                </a:lnTo>
                <a:lnTo>
                  <a:pt x="136" y="611"/>
                </a:lnTo>
                <a:lnTo>
                  <a:pt x="137" y="611"/>
                </a:lnTo>
                <a:lnTo>
                  <a:pt x="146" y="611"/>
                </a:lnTo>
                <a:lnTo>
                  <a:pt x="147" y="611"/>
                </a:lnTo>
                <a:lnTo>
                  <a:pt x="156" y="613"/>
                </a:lnTo>
                <a:lnTo>
                  <a:pt x="158" y="613"/>
                </a:lnTo>
                <a:lnTo>
                  <a:pt x="165" y="612"/>
                </a:lnTo>
                <a:lnTo>
                  <a:pt x="166" y="612"/>
                </a:lnTo>
                <a:lnTo>
                  <a:pt x="175" y="613"/>
                </a:lnTo>
                <a:lnTo>
                  <a:pt x="179" y="613"/>
                </a:lnTo>
                <a:lnTo>
                  <a:pt x="185" y="613"/>
                </a:lnTo>
                <a:lnTo>
                  <a:pt x="185" y="613"/>
                </a:lnTo>
                <a:lnTo>
                  <a:pt x="188" y="614"/>
                </a:lnTo>
                <a:lnTo>
                  <a:pt x="199" y="613"/>
                </a:lnTo>
                <a:lnTo>
                  <a:pt x="204" y="613"/>
                </a:lnTo>
                <a:lnTo>
                  <a:pt x="212" y="614"/>
                </a:lnTo>
                <a:lnTo>
                  <a:pt x="219" y="614"/>
                </a:lnTo>
                <a:lnTo>
                  <a:pt x="224" y="614"/>
                </a:lnTo>
                <a:lnTo>
                  <a:pt x="227" y="613"/>
                </a:lnTo>
                <a:lnTo>
                  <a:pt x="233" y="614"/>
                </a:lnTo>
                <a:lnTo>
                  <a:pt x="233" y="614"/>
                </a:lnTo>
                <a:lnTo>
                  <a:pt x="243" y="612"/>
                </a:lnTo>
                <a:lnTo>
                  <a:pt x="245" y="612"/>
                </a:lnTo>
                <a:lnTo>
                  <a:pt x="251" y="613"/>
                </a:lnTo>
                <a:lnTo>
                  <a:pt x="253" y="613"/>
                </a:lnTo>
                <a:lnTo>
                  <a:pt x="262" y="612"/>
                </a:lnTo>
                <a:lnTo>
                  <a:pt x="267" y="611"/>
                </a:lnTo>
                <a:lnTo>
                  <a:pt x="270" y="612"/>
                </a:lnTo>
                <a:lnTo>
                  <a:pt x="273" y="611"/>
                </a:lnTo>
                <a:lnTo>
                  <a:pt x="282" y="611"/>
                </a:lnTo>
                <a:lnTo>
                  <a:pt x="282" y="611"/>
                </a:lnTo>
                <a:lnTo>
                  <a:pt x="289" y="610"/>
                </a:lnTo>
                <a:lnTo>
                  <a:pt x="292" y="611"/>
                </a:lnTo>
                <a:lnTo>
                  <a:pt x="297" y="611"/>
                </a:lnTo>
                <a:lnTo>
                  <a:pt x="302" y="611"/>
                </a:lnTo>
                <a:lnTo>
                  <a:pt x="309" y="611"/>
                </a:lnTo>
                <a:lnTo>
                  <a:pt x="313" y="610"/>
                </a:lnTo>
                <a:lnTo>
                  <a:pt x="317" y="611"/>
                </a:lnTo>
                <a:lnTo>
                  <a:pt x="321" y="611"/>
                </a:lnTo>
                <a:lnTo>
                  <a:pt x="326" y="610"/>
                </a:lnTo>
                <a:lnTo>
                  <a:pt x="331" y="610"/>
                </a:lnTo>
                <a:lnTo>
                  <a:pt x="340" y="611"/>
                </a:lnTo>
                <a:lnTo>
                  <a:pt x="340" y="610"/>
                </a:lnTo>
                <a:lnTo>
                  <a:pt x="345" y="611"/>
                </a:lnTo>
                <a:lnTo>
                  <a:pt x="350" y="611"/>
                </a:lnTo>
                <a:lnTo>
                  <a:pt x="359" y="611"/>
                </a:lnTo>
                <a:lnTo>
                  <a:pt x="360" y="611"/>
                </a:lnTo>
                <a:lnTo>
                  <a:pt x="365" y="611"/>
                </a:lnTo>
                <a:lnTo>
                  <a:pt x="370" y="611"/>
                </a:lnTo>
                <a:lnTo>
                  <a:pt x="378" y="611"/>
                </a:lnTo>
                <a:lnTo>
                  <a:pt x="379" y="611"/>
                </a:lnTo>
                <a:lnTo>
                  <a:pt x="388" y="612"/>
                </a:lnTo>
                <a:lnTo>
                  <a:pt x="395" y="612"/>
                </a:lnTo>
                <a:lnTo>
                  <a:pt x="398" y="612"/>
                </a:lnTo>
                <a:lnTo>
                  <a:pt x="403" y="611"/>
                </a:lnTo>
                <a:lnTo>
                  <a:pt x="408" y="612"/>
                </a:lnTo>
                <a:lnTo>
                  <a:pt x="409" y="612"/>
                </a:lnTo>
                <a:lnTo>
                  <a:pt x="415" y="612"/>
                </a:lnTo>
                <a:lnTo>
                  <a:pt x="419" y="612"/>
                </a:lnTo>
                <a:lnTo>
                  <a:pt x="427" y="613"/>
                </a:lnTo>
                <a:lnTo>
                  <a:pt x="428" y="613"/>
                </a:lnTo>
                <a:lnTo>
                  <a:pt x="434" y="614"/>
                </a:lnTo>
                <a:lnTo>
                  <a:pt x="442" y="613"/>
                </a:lnTo>
                <a:lnTo>
                  <a:pt x="447" y="614"/>
                </a:lnTo>
                <a:lnTo>
                  <a:pt x="452" y="614"/>
                </a:lnTo>
                <a:lnTo>
                  <a:pt x="457" y="613"/>
                </a:lnTo>
                <a:lnTo>
                  <a:pt x="463" y="613"/>
                </a:lnTo>
                <a:lnTo>
                  <a:pt x="466" y="613"/>
                </a:lnTo>
                <a:lnTo>
                  <a:pt x="474" y="612"/>
                </a:lnTo>
                <a:lnTo>
                  <a:pt x="476" y="612"/>
                </a:lnTo>
                <a:lnTo>
                  <a:pt x="483" y="613"/>
                </a:lnTo>
                <a:lnTo>
                  <a:pt x="486" y="613"/>
                </a:lnTo>
                <a:lnTo>
                  <a:pt x="495" y="613"/>
                </a:lnTo>
                <a:lnTo>
                  <a:pt x="498" y="613"/>
                </a:lnTo>
                <a:lnTo>
                  <a:pt x="505" y="613"/>
                </a:lnTo>
                <a:lnTo>
                  <a:pt x="508" y="612"/>
                </a:lnTo>
                <a:lnTo>
                  <a:pt x="515" y="613"/>
                </a:lnTo>
                <a:lnTo>
                  <a:pt x="516" y="613"/>
                </a:lnTo>
                <a:lnTo>
                  <a:pt x="524" y="612"/>
                </a:lnTo>
                <a:lnTo>
                  <a:pt x="533" y="611"/>
                </a:lnTo>
                <a:lnTo>
                  <a:pt x="535" y="611"/>
                </a:lnTo>
                <a:lnTo>
                  <a:pt x="544" y="613"/>
                </a:lnTo>
                <a:lnTo>
                  <a:pt x="546" y="614"/>
                </a:lnTo>
                <a:lnTo>
                  <a:pt x="553" y="613"/>
                </a:lnTo>
                <a:lnTo>
                  <a:pt x="556" y="613"/>
                </a:lnTo>
                <a:lnTo>
                  <a:pt x="563" y="610"/>
                </a:lnTo>
                <a:lnTo>
                  <a:pt x="564" y="610"/>
                </a:lnTo>
                <a:lnTo>
                  <a:pt x="573" y="608"/>
                </a:lnTo>
                <a:lnTo>
                  <a:pt x="577" y="608"/>
                </a:lnTo>
                <a:lnTo>
                  <a:pt x="583" y="608"/>
                </a:lnTo>
                <a:lnTo>
                  <a:pt x="593" y="610"/>
                </a:lnTo>
                <a:lnTo>
                  <a:pt x="602" y="610"/>
                </a:lnTo>
                <a:lnTo>
                  <a:pt x="609" y="611"/>
                </a:lnTo>
                <a:lnTo>
                  <a:pt x="612" y="611"/>
                </a:lnTo>
                <a:lnTo>
                  <a:pt x="622" y="611"/>
                </a:lnTo>
                <a:lnTo>
                  <a:pt x="629" y="612"/>
                </a:lnTo>
                <a:lnTo>
                  <a:pt x="631" y="611"/>
                </a:lnTo>
                <a:lnTo>
                  <a:pt x="641" y="612"/>
                </a:lnTo>
                <a:lnTo>
                  <a:pt x="642" y="612"/>
                </a:lnTo>
                <a:lnTo>
                  <a:pt x="651" y="613"/>
                </a:lnTo>
                <a:lnTo>
                  <a:pt x="660" y="613"/>
                </a:lnTo>
                <a:lnTo>
                  <a:pt x="661" y="613"/>
                </a:lnTo>
                <a:lnTo>
                  <a:pt x="670" y="614"/>
                </a:lnTo>
                <a:lnTo>
                  <a:pt x="671" y="614"/>
                </a:lnTo>
                <a:lnTo>
                  <a:pt x="677" y="614"/>
                </a:lnTo>
                <a:lnTo>
                  <a:pt x="682" y="614"/>
                </a:lnTo>
                <a:lnTo>
                  <a:pt x="689" y="615"/>
                </a:lnTo>
                <a:lnTo>
                  <a:pt x="690" y="615"/>
                </a:lnTo>
                <a:lnTo>
                  <a:pt x="695" y="615"/>
                </a:lnTo>
                <a:lnTo>
                  <a:pt x="699" y="615"/>
                </a:lnTo>
                <a:lnTo>
                  <a:pt x="705" y="615"/>
                </a:lnTo>
                <a:lnTo>
                  <a:pt x="710" y="615"/>
                </a:lnTo>
                <a:lnTo>
                  <a:pt x="719" y="616"/>
                </a:lnTo>
                <a:lnTo>
                  <a:pt x="727" y="616"/>
                </a:lnTo>
                <a:lnTo>
                  <a:pt x="728" y="616"/>
                </a:lnTo>
                <a:lnTo>
                  <a:pt x="738" y="617"/>
                </a:lnTo>
                <a:lnTo>
                  <a:pt x="739" y="617"/>
                </a:lnTo>
                <a:lnTo>
                  <a:pt x="748" y="617"/>
                </a:lnTo>
                <a:lnTo>
                  <a:pt x="750" y="617"/>
                </a:lnTo>
                <a:lnTo>
                  <a:pt x="755" y="617"/>
                </a:lnTo>
                <a:lnTo>
                  <a:pt x="758" y="617"/>
                </a:lnTo>
                <a:lnTo>
                  <a:pt x="764" y="617"/>
                </a:lnTo>
                <a:lnTo>
                  <a:pt x="772" y="617"/>
                </a:lnTo>
                <a:lnTo>
                  <a:pt x="777" y="617"/>
                </a:lnTo>
                <a:lnTo>
                  <a:pt x="779" y="617"/>
                </a:lnTo>
                <a:lnTo>
                  <a:pt x="787" y="617"/>
                </a:lnTo>
                <a:lnTo>
                  <a:pt x="796" y="617"/>
                </a:lnTo>
                <a:lnTo>
                  <a:pt x="797" y="617"/>
                </a:lnTo>
                <a:lnTo>
                  <a:pt x="802" y="618"/>
                </a:lnTo>
                <a:lnTo>
                  <a:pt x="806" y="618"/>
                </a:lnTo>
                <a:lnTo>
                  <a:pt x="815" y="617"/>
                </a:lnTo>
                <a:lnTo>
                  <a:pt x="816" y="617"/>
                </a:lnTo>
                <a:lnTo>
                  <a:pt x="825" y="617"/>
                </a:lnTo>
                <a:lnTo>
                  <a:pt x="829" y="616"/>
                </a:lnTo>
                <a:lnTo>
                  <a:pt x="833" y="617"/>
                </a:lnTo>
                <a:lnTo>
                  <a:pt x="836" y="617"/>
                </a:lnTo>
                <a:lnTo>
                  <a:pt x="844" y="616"/>
                </a:lnTo>
                <a:lnTo>
                  <a:pt x="845" y="616"/>
                </a:lnTo>
                <a:lnTo>
                  <a:pt x="854" y="615"/>
                </a:lnTo>
                <a:lnTo>
                  <a:pt x="856" y="615"/>
                </a:lnTo>
                <a:lnTo>
                  <a:pt x="864" y="614"/>
                </a:lnTo>
                <a:lnTo>
                  <a:pt x="864" y="613"/>
                </a:lnTo>
                <a:lnTo>
                  <a:pt x="874" y="610"/>
                </a:lnTo>
                <a:lnTo>
                  <a:pt x="884" y="604"/>
                </a:lnTo>
                <a:lnTo>
                  <a:pt x="893" y="595"/>
                </a:lnTo>
                <a:lnTo>
                  <a:pt x="903" y="588"/>
                </a:lnTo>
                <a:lnTo>
                  <a:pt x="913" y="581"/>
                </a:lnTo>
                <a:lnTo>
                  <a:pt x="913" y="581"/>
                </a:lnTo>
                <a:lnTo>
                  <a:pt x="922" y="576"/>
                </a:lnTo>
                <a:lnTo>
                  <a:pt x="923" y="576"/>
                </a:lnTo>
                <a:lnTo>
                  <a:pt x="932" y="575"/>
                </a:lnTo>
                <a:lnTo>
                  <a:pt x="935" y="574"/>
                </a:lnTo>
                <a:lnTo>
                  <a:pt x="938" y="575"/>
                </a:lnTo>
                <a:lnTo>
                  <a:pt x="944" y="574"/>
                </a:lnTo>
                <a:lnTo>
                  <a:pt x="951" y="575"/>
                </a:lnTo>
                <a:lnTo>
                  <a:pt x="952" y="575"/>
                </a:lnTo>
                <a:lnTo>
                  <a:pt x="961" y="576"/>
                </a:lnTo>
                <a:lnTo>
                  <a:pt x="961" y="576"/>
                </a:lnTo>
                <a:lnTo>
                  <a:pt x="971" y="579"/>
                </a:lnTo>
                <a:lnTo>
                  <a:pt x="981" y="581"/>
                </a:lnTo>
                <a:lnTo>
                  <a:pt x="990" y="582"/>
                </a:lnTo>
                <a:lnTo>
                  <a:pt x="1000" y="585"/>
                </a:lnTo>
                <a:lnTo>
                  <a:pt x="1010" y="588"/>
                </a:lnTo>
                <a:lnTo>
                  <a:pt x="1019" y="591"/>
                </a:lnTo>
                <a:lnTo>
                  <a:pt x="1029" y="593"/>
                </a:lnTo>
                <a:lnTo>
                  <a:pt x="1039" y="597"/>
                </a:lnTo>
                <a:lnTo>
                  <a:pt x="1039" y="597"/>
                </a:lnTo>
                <a:lnTo>
                  <a:pt x="1048" y="598"/>
                </a:lnTo>
                <a:lnTo>
                  <a:pt x="1058" y="601"/>
                </a:lnTo>
                <a:lnTo>
                  <a:pt x="1059" y="601"/>
                </a:lnTo>
                <a:lnTo>
                  <a:pt x="1068" y="602"/>
                </a:lnTo>
                <a:lnTo>
                  <a:pt x="1068" y="602"/>
                </a:lnTo>
                <a:lnTo>
                  <a:pt x="1077" y="604"/>
                </a:lnTo>
                <a:lnTo>
                  <a:pt x="1078" y="604"/>
                </a:lnTo>
                <a:lnTo>
                  <a:pt x="1087" y="606"/>
                </a:lnTo>
                <a:lnTo>
                  <a:pt x="1088" y="606"/>
                </a:lnTo>
                <a:lnTo>
                  <a:pt x="1097" y="607"/>
                </a:lnTo>
                <a:lnTo>
                  <a:pt x="1097" y="607"/>
                </a:lnTo>
                <a:lnTo>
                  <a:pt x="1107" y="609"/>
                </a:lnTo>
                <a:lnTo>
                  <a:pt x="1116" y="610"/>
                </a:lnTo>
                <a:lnTo>
                  <a:pt x="1117" y="610"/>
                </a:lnTo>
                <a:lnTo>
                  <a:pt x="1122" y="609"/>
                </a:lnTo>
                <a:lnTo>
                  <a:pt x="1128" y="609"/>
                </a:lnTo>
                <a:lnTo>
                  <a:pt x="1136" y="610"/>
                </a:lnTo>
                <a:lnTo>
                  <a:pt x="1137" y="610"/>
                </a:lnTo>
                <a:lnTo>
                  <a:pt x="1144" y="609"/>
                </a:lnTo>
                <a:lnTo>
                  <a:pt x="1151" y="609"/>
                </a:lnTo>
                <a:lnTo>
                  <a:pt x="1155" y="609"/>
                </a:lnTo>
                <a:lnTo>
                  <a:pt x="1163" y="608"/>
                </a:lnTo>
                <a:lnTo>
                  <a:pt x="1169" y="608"/>
                </a:lnTo>
                <a:lnTo>
                  <a:pt x="1175" y="608"/>
                </a:lnTo>
                <a:lnTo>
                  <a:pt x="1180" y="608"/>
                </a:lnTo>
                <a:lnTo>
                  <a:pt x="1186" y="608"/>
                </a:lnTo>
                <a:lnTo>
                  <a:pt x="1194" y="609"/>
                </a:lnTo>
                <a:lnTo>
                  <a:pt x="1196" y="609"/>
                </a:lnTo>
                <a:lnTo>
                  <a:pt x="1203" y="610"/>
                </a:lnTo>
                <a:lnTo>
                  <a:pt x="1204" y="610"/>
                </a:lnTo>
                <a:lnTo>
                  <a:pt x="1213" y="611"/>
                </a:lnTo>
                <a:lnTo>
                  <a:pt x="1214" y="611"/>
                </a:lnTo>
                <a:lnTo>
                  <a:pt x="1223" y="611"/>
                </a:lnTo>
                <a:lnTo>
                  <a:pt x="1223" y="611"/>
                </a:lnTo>
                <a:lnTo>
                  <a:pt x="1232" y="612"/>
                </a:lnTo>
                <a:lnTo>
                  <a:pt x="1233" y="612"/>
                </a:lnTo>
                <a:lnTo>
                  <a:pt x="1243" y="613"/>
                </a:lnTo>
                <a:lnTo>
                  <a:pt x="1249" y="615"/>
                </a:lnTo>
                <a:lnTo>
                  <a:pt x="1252" y="614"/>
                </a:lnTo>
                <a:lnTo>
                  <a:pt x="1262" y="615"/>
                </a:lnTo>
                <a:lnTo>
                  <a:pt x="1272" y="616"/>
                </a:lnTo>
                <a:lnTo>
                  <a:pt x="1273" y="616"/>
                </a:lnTo>
                <a:lnTo>
                  <a:pt x="1276" y="616"/>
                </a:lnTo>
                <a:lnTo>
                  <a:pt x="1281" y="616"/>
                </a:lnTo>
                <a:lnTo>
                  <a:pt x="1289" y="617"/>
                </a:lnTo>
                <a:lnTo>
                  <a:pt x="1294" y="617"/>
                </a:lnTo>
                <a:lnTo>
                  <a:pt x="1301" y="616"/>
                </a:lnTo>
                <a:lnTo>
                  <a:pt x="1309" y="615"/>
                </a:lnTo>
                <a:lnTo>
                  <a:pt x="1312" y="615"/>
                </a:lnTo>
                <a:lnTo>
                  <a:pt x="1320" y="615"/>
                </a:lnTo>
                <a:lnTo>
                  <a:pt x="1321" y="615"/>
                </a:lnTo>
                <a:lnTo>
                  <a:pt x="1330" y="613"/>
                </a:lnTo>
                <a:lnTo>
                  <a:pt x="1330" y="613"/>
                </a:lnTo>
                <a:lnTo>
                  <a:pt x="1339" y="611"/>
                </a:lnTo>
                <a:lnTo>
                  <a:pt x="1340" y="610"/>
                </a:lnTo>
                <a:lnTo>
                  <a:pt x="1349" y="605"/>
                </a:lnTo>
                <a:lnTo>
                  <a:pt x="1350" y="605"/>
                </a:lnTo>
                <a:lnTo>
                  <a:pt x="1359" y="597"/>
                </a:lnTo>
                <a:lnTo>
                  <a:pt x="1359" y="596"/>
                </a:lnTo>
                <a:lnTo>
                  <a:pt x="1368" y="581"/>
                </a:lnTo>
                <a:lnTo>
                  <a:pt x="1369" y="580"/>
                </a:lnTo>
                <a:lnTo>
                  <a:pt x="1379" y="555"/>
                </a:lnTo>
                <a:lnTo>
                  <a:pt x="1379" y="554"/>
                </a:lnTo>
                <a:lnTo>
                  <a:pt x="1388" y="519"/>
                </a:lnTo>
                <a:lnTo>
                  <a:pt x="1388" y="517"/>
                </a:lnTo>
                <a:lnTo>
                  <a:pt x="1398" y="469"/>
                </a:lnTo>
                <a:lnTo>
                  <a:pt x="1398" y="468"/>
                </a:lnTo>
                <a:lnTo>
                  <a:pt x="1408" y="405"/>
                </a:lnTo>
                <a:lnTo>
                  <a:pt x="1408" y="403"/>
                </a:lnTo>
                <a:lnTo>
                  <a:pt x="1417" y="333"/>
                </a:lnTo>
                <a:lnTo>
                  <a:pt x="1417" y="331"/>
                </a:lnTo>
                <a:lnTo>
                  <a:pt x="1427" y="253"/>
                </a:lnTo>
                <a:lnTo>
                  <a:pt x="1427" y="251"/>
                </a:lnTo>
                <a:lnTo>
                  <a:pt x="1436" y="175"/>
                </a:lnTo>
                <a:lnTo>
                  <a:pt x="1437" y="173"/>
                </a:lnTo>
                <a:lnTo>
                  <a:pt x="1446" y="105"/>
                </a:lnTo>
                <a:lnTo>
                  <a:pt x="1447" y="103"/>
                </a:lnTo>
                <a:lnTo>
                  <a:pt x="1456" y="50"/>
                </a:lnTo>
                <a:lnTo>
                  <a:pt x="1456" y="49"/>
                </a:lnTo>
                <a:lnTo>
                  <a:pt x="1465" y="15"/>
                </a:lnTo>
                <a:lnTo>
                  <a:pt x="1466" y="14"/>
                </a:lnTo>
                <a:lnTo>
                  <a:pt x="1475" y="0"/>
                </a:lnTo>
                <a:lnTo>
                  <a:pt x="1477" y="0"/>
                </a:lnTo>
                <a:lnTo>
                  <a:pt x="1485" y="7"/>
                </a:lnTo>
                <a:lnTo>
                  <a:pt x="1485" y="8"/>
                </a:lnTo>
                <a:lnTo>
                  <a:pt x="1494" y="35"/>
                </a:lnTo>
                <a:lnTo>
                  <a:pt x="1495" y="36"/>
                </a:lnTo>
                <a:lnTo>
                  <a:pt x="1505" y="78"/>
                </a:lnTo>
                <a:lnTo>
                  <a:pt x="1505" y="79"/>
                </a:lnTo>
                <a:lnTo>
                  <a:pt x="1514" y="133"/>
                </a:lnTo>
                <a:lnTo>
                  <a:pt x="1514" y="135"/>
                </a:lnTo>
                <a:lnTo>
                  <a:pt x="1524" y="195"/>
                </a:lnTo>
                <a:lnTo>
                  <a:pt x="1524" y="197"/>
                </a:lnTo>
                <a:lnTo>
                  <a:pt x="1534" y="260"/>
                </a:lnTo>
                <a:lnTo>
                  <a:pt x="1534" y="262"/>
                </a:lnTo>
                <a:lnTo>
                  <a:pt x="1543" y="322"/>
                </a:lnTo>
                <a:lnTo>
                  <a:pt x="1543" y="324"/>
                </a:lnTo>
                <a:lnTo>
                  <a:pt x="1553" y="379"/>
                </a:lnTo>
                <a:lnTo>
                  <a:pt x="1553" y="380"/>
                </a:lnTo>
                <a:lnTo>
                  <a:pt x="1563" y="430"/>
                </a:lnTo>
                <a:lnTo>
                  <a:pt x="1563" y="431"/>
                </a:lnTo>
                <a:lnTo>
                  <a:pt x="1572" y="473"/>
                </a:lnTo>
                <a:lnTo>
                  <a:pt x="1572" y="474"/>
                </a:lnTo>
                <a:lnTo>
                  <a:pt x="1582" y="508"/>
                </a:lnTo>
                <a:lnTo>
                  <a:pt x="1583" y="510"/>
                </a:lnTo>
                <a:lnTo>
                  <a:pt x="1592" y="537"/>
                </a:lnTo>
                <a:lnTo>
                  <a:pt x="1592" y="538"/>
                </a:lnTo>
                <a:lnTo>
                  <a:pt x="1601" y="560"/>
                </a:lnTo>
                <a:lnTo>
                  <a:pt x="1602" y="561"/>
                </a:lnTo>
                <a:lnTo>
                  <a:pt x="1611" y="577"/>
                </a:lnTo>
                <a:lnTo>
                  <a:pt x="1612" y="577"/>
                </a:lnTo>
                <a:lnTo>
                  <a:pt x="1621" y="590"/>
                </a:lnTo>
                <a:lnTo>
                  <a:pt x="1621" y="590"/>
                </a:lnTo>
                <a:lnTo>
                  <a:pt x="1631" y="599"/>
                </a:lnTo>
                <a:lnTo>
                  <a:pt x="1631" y="600"/>
                </a:lnTo>
                <a:lnTo>
                  <a:pt x="1641" y="605"/>
                </a:lnTo>
                <a:lnTo>
                  <a:pt x="1650" y="610"/>
                </a:lnTo>
                <a:lnTo>
                  <a:pt x="1660" y="612"/>
                </a:lnTo>
                <a:lnTo>
                  <a:pt x="1669" y="615"/>
                </a:lnTo>
                <a:lnTo>
                  <a:pt x="1679" y="616"/>
                </a:lnTo>
                <a:lnTo>
                  <a:pt x="1688" y="617"/>
                </a:lnTo>
                <a:lnTo>
                  <a:pt x="1689" y="617"/>
                </a:lnTo>
                <a:lnTo>
                  <a:pt x="1698" y="617"/>
                </a:lnTo>
                <a:lnTo>
                  <a:pt x="1707" y="618"/>
                </a:lnTo>
                <a:lnTo>
                  <a:pt x="1709" y="618"/>
                </a:lnTo>
                <a:lnTo>
                  <a:pt x="1716" y="619"/>
                </a:lnTo>
                <a:lnTo>
                  <a:pt x="1718" y="618"/>
                </a:lnTo>
                <a:lnTo>
                  <a:pt x="1727" y="618"/>
                </a:lnTo>
                <a:lnTo>
                  <a:pt x="1729" y="618"/>
                </a:lnTo>
                <a:lnTo>
                  <a:pt x="1737" y="618"/>
                </a:lnTo>
                <a:lnTo>
                  <a:pt x="1739" y="617"/>
                </a:lnTo>
                <a:lnTo>
                  <a:pt x="1745" y="618"/>
                </a:lnTo>
                <a:lnTo>
                  <a:pt x="1749" y="618"/>
                </a:lnTo>
                <a:lnTo>
                  <a:pt x="1753" y="617"/>
                </a:lnTo>
                <a:lnTo>
                  <a:pt x="1757" y="618"/>
                </a:lnTo>
                <a:lnTo>
                  <a:pt x="1761" y="618"/>
                </a:lnTo>
                <a:lnTo>
                  <a:pt x="1771" y="618"/>
                </a:lnTo>
                <a:lnTo>
                  <a:pt x="1776" y="617"/>
                </a:lnTo>
                <a:lnTo>
                  <a:pt x="1777" y="617"/>
                </a:lnTo>
                <a:lnTo>
                  <a:pt x="1785" y="617"/>
                </a:lnTo>
                <a:lnTo>
                  <a:pt x="1791" y="617"/>
                </a:lnTo>
                <a:lnTo>
                  <a:pt x="1796" y="617"/>
                </a:lnTo>
                <a:lnTo>
                  <a:pt x="1800" y="618"/>
                </a:lnTo>
                <a:lnTo>
                  <a:pt x="1810" y="618"/>
                </a:lnTo>
                <a:lnTo>
                  <a:pt x="1815" y="618"/>
                </a:lnTo>
                <a:lnTo>
                  <a:pt x="1816" y="618"/>
                </a:lnTo>
                <a:lnTo>
                  <a:pt x="1821" y="617"/>
                </a:lnTo>
                <a:lnTo>
                  <a:pt x="1827" y="617"/>
                </a:lnTo>
                <a:lnTo>
                  <a:pt x="1829" y="617"/>
                </a:lnTo>
                <a:lnTo>
                  <a:pt x="1836" y="617"/>
                </a:lnTo>
                <a:lnTo>
                  <a:pt x="1844" y="617"/>
                </a:lnTo>
                <a:lnTo>
                  <a:pt x="1849" y="617"/>
                </a:lnTo>
                <a:lnTo>
                  <a:pt x="1854" y="617"/>
                </a:lnTo>
                <a:lnTo>
                  <a:pt x="1857" y="617"/>
                </a:lnTo>
                <a:lnTo>
                  <a:pt x="1862" y="617"/>
                </a:lnTo>
                <a:lnTo>
                  <a:pt x="1865" y="617"/>
                </a:lnTo>
                <a:lnTo>
                  <a:pt x="1873" y="616"/>
                </a:lnTo>
                <a:lnTo>
                  <a:pt x="1874" y="616"/>
                </a:lnTo>
                <a:lnTo>
                  <a:pt x="1883" y="615"/>
                </a:lnTo>
                <a:lnTo>
                  <a:pt x="1883" y="615"/>
                </a:lnTo>
                <a:lnTo>
                  <a:pt x="1892" y="614"/>
                </a:lnTo>
                <a:lnTo>
                  <a:pt x="1893" y="614"/>
                </a:lnTo>
                <a:lnTo>
                  <a:pt x="1902" y="613"/>
                </a:lnTo>
                <a:lnTo>
                  <a:pt x="1912" y="611"/>
                </a:lnTo>
                <a:lnTo>
                  <a:pt x="1922" y="610"/>
                </a:lnTo>
                <a:lnTo>
                  <a:pt x="1922" y="610"/>
                </a:lnTo>
                <a:lnTo>
                  <a:pt x="1931" y="607"/>
                </a:lnTo>
                <a:lnTo>
                  <a:pt x="1941" y="605"/>
                </a:lnTo>
                <a:lnTo>
                  <a:pt x="1951" y="603"/>
                </a:lnTo>
                <a:lnTo>
                  <a:pt x="1960" y="601"/>
                </a:lnTo>
                <a:lnTo>
                  <a:pt x="1961" y="601"/>
                </a:lnTo>
                <a:lnTo>
                  <a:pt x="1970" y="600"/>
                </a:lnTo>
                <a:lnTo>
                  <a:pt x="1971" y="600"/>
                </a:lnTo>
                <a:lnTo>
                  <a:pt x="1979" y="599"/>
                </a:lnTo>
                <a:lnTo>
                  <a:pt x="1984" y="600"/>
                </a:lnTo>
                <a:lnTo>
                  <a:pt x="1988" y="599"/>
                </a:lnTo>
                <a:lnTo>
                  <a:pt x="1992" y="599"/>
                </a:lnTo>
                <a:lnTo>
                  <a:pt x="1999" y="599"/>
                </a:lnTo>
                <a:lnTo>
                  <a:pt x="2000" y="600"/>
                </a:lnTo>
                <a:lnTo>
                  <a:pt x="2007" y="601"/>
                </a:lnTo>
                <a:lnTo>
                  <a:pt x="2009" y="601"/>
                </a:lnTo>
                <a:lnTo>
                  <a:pt x="2018" y="601"/>
                </a:lnTo>
                <a:lnTo>
                  <a:pt x="2020" y="601"/>
                </a:lnTo>
                <a:lnTo>
                  <a:pt x="2029" y="603"/>
                </a:lnTo>
                <a:lnTo>
                  <a:pt x="2038" y="605"/>
                </a:lnTo>
                <a:lnTo>
                  <a:pt x="2048" y="606"/>
                </a:lnTo>
                <a:lnTo>
                  <a:pt x="2058" y="608"/>
                </a:lnTo>
                <a:lnTo>
                  <a:pt x="2067" y="610"/>
                </a:lnTo>
                <a:lnTo>
                  <a:pt x="2067" y="610"/>
                </a:lnTo>
                <a:lnTo>
                  <a:pt x="2077" y="612"/>
                </a:lnTo>
                <a:lnTo>
                  <a:pt x="2087" y="613"/>
                </a:lnTo>
                <a:lnTo>
                  <a:pt x="2087" y="613"/>
                </a:lnTo>
                <a:lnTo>
                  <a:pt x="2096" y="615"/>
                </a:lnTo>
                <a:lnTo>
                  <a:pt x="2106" y="616"/>
                </a:lnTo>
                <a:lnTo>
                  <a:pt x="2107" y="616"/>
                </a:lnTo>
                <a:lnTo>
                  <a:pt x="2114" y="617"/>
                </a:lnTo>
                <a:lnTo>
                  <a:pt x="2117" y="617"/>
                </a:lnTo>
                <a:lnTo>
                  <a:pt x="2125" y="617"/>
                </a:lnTo>
                <a:lnTo>
                  <a:pt x="2126" y="617"/>
                </a:lnTo>
                <a:lnTo>
                  <a:pt x="2133" y="618"/>
                </a:lnTo>
                <a:lnTo>
                  <a:pt x="2135" y="618"/>
                </a:lnTo>
                <a:lnTo>
                  <a:pt x="2143" y="619"/>
                </a:lnTo>
                <a:lnTo>
                  <a:pt x="2147" y="619"/>
                </a:lnTo>
                <a:lnTo>
                  <a:pt x="2155" y="619"/>
                </a:lnTo>
                <a:lnTo>
                  <a:pt x="2156" y="619"/>
                </a:lnTo>
                <a:lnTo>
                  <a:pt x="2164" y="619"/>
                </a:lnTo>
                <a:lnTo>
                  <a:pt x="2166" y="619"/>
                </a:lnTo>
                <a:lnTo>
                  <a:pt x="2173" y="619"/>
                </a:lnTo>
                <a:lnTo>
                  <a:pt x="2181" y="619"/>
                </a:lnTo>
                <a:lnTo>
                  <a:pt x="2184" y="619"/>
                </a:lnTo>
                <a:lnTo>
                  <a:pt x="2186" y="620"/>
                </a:lnTo>
                <a:lnTo>
                  <a:pt x="2193" y="619"/>
                </a:lnTo>
                <a:lnTo>
                  <a:pt x="2195" y="620"/>
                </a:lnTo>
                <a:lnTo>
                  <a:pt x="2203" y="619"/>
                </a:lnTo>
                <a:lnTo>
                  <a:pt x="2213" y="618"/>
                </a:lnTo>
                <a:lnTo>
                  <a:pt x="2219" y="617"/>
                </a:lnTo>
                <a:lnTo>
                  <a:pt x="2222" y="618"/>
                </a:lnTo>
                <a:lnTo>
                  <a:pt x="2229" y="619"/>
                </a:lnTo>
                <a:lnTo>
                  <a:pt x="2234" y="619"/>
                </a:lnTo>
                <a:lnTo>
                  <a:pt x="2241" y="619"/>
                </a:lnTo>
                <a:lnTo>
                  <a:pt x="2242" y="619"/>
                </a:lnTo>
                <a:lnTo>
                  <a:pt x="2251" y="619"/>
                </a:lnTo>
                <a:lnTo>
                  <a:pt x="2252" y="619"/>
                </a:lnTo>
                <a:lnTo>
                  <a:pt x="2261" y="617"/>
                </a:lnTo>
                <a:lnTo>
                  <a:pt x="2263" y="617"/>
                </a:lnTo>
                <a:lnTo>
                  <a:pt x="2271" y="617"/>
                </a:lnTo>
                <a:lnTo>
                  <a:pt x="2275" y="617"/>
                </a:lnTo>
                <a:lnTo>
                  <a:pt x="2280" y="617"/>
                </a:lnTo>
                <a:lnTo>
                  <a:pt x="2281" y="617"/>
                </a:lnTo>
                <a:lnTo>
                  <a:pt x="2288" y="616"/>
                </a:lnTo>
                <a:lnTo>
                  <a:pt x="2291" y="616"/>
                </a:lnTo>
                <a:lnTo>
                  <a:pt x="2300" y="615"/>
                </a:lnTo>
                <a:lnTo>
                  <a:pt x="2303" y="615"/>
                </a:lnTo>
                <a:lnTo>
                  <a:pt x="2310" y="615"/>
                </a:lnTo>
                <a:lnTo>
                  <a:pt x="2311" y="615"/>
                </a:lnTo>
                <a:lnTo>
                  <a:pt x="2320" y="615"/>
                </a:lnTo>
                <a:lnTo>
                  <a:pt x="2321" y="615"/>
                </a:lnTo>
                <a:lnTo>
                  <a:pt x="2328" y="615"/>
                </a:lnTo>
                <a:lnTo>
                  <a:pt x="2330" y="615"/>
                </a:lnTo>
                <a:lnTo>
                  <a:pt x="2339" y="615"/>
                </a:lnTo>
                <a:lnTo>
                  <a:pt x="2341" y="616"/>
                </a:lnTo>
                <a:lnTo>
                  <a:pt x="2349" y="615"/>
                </a:lnTo>
                <a:lnTo>
                  <a:pt x="2349" y="615"/>
                </a:lnTo>
                <a:lnTo>
                  <a:pt x="2353" y="615"/>
                </a:lnTo>
                <a:lnTo>
                  <a:pt x="2360" y="615"/>
                </a:lnTo>
                <a:lnTo>
                  <a:pt x="2366" y="616"/>
                </a:lnTo>
                <a:lnTo>
                  <a:pt x="2369" y="616"/>
                </a:lnTo>
                <a:lnTo>
                  <a:pt x="2378" y="616"/>
                </a:lnTo>
                <a:lnTo>
                  <a:pt x="2378" y="616"/>
                </a:lnTo>
                <a:lnTo>
                  <a:pt x="2383" y="617"/>
                </a:lnTo>
                <a:lnTo>
                  <a:pt x="2388" y="616"/>
                </a:lnTo>
                <a:lnTo>
                  <a:pt x="2395" y="616"/>
                </a:lnTo>
                <a:lnTo>
                  <a:pt x="2397" y="616"/>
                </a:lnTo>
                <a:lnTo>
                  <a:pt x="2406" y="617"/>
                </a:lnTo>
                <a:lnTo>
                  <a:pt x="2407" y="617"/>
                </a:lnTo>
                <a:lnTo>
                  <a:pt x="2416" y="617"/>
                </a:lnTo>
                <a:lnTo>
                  <a:pt x="2419" y="617"/>
                </a:lnTo>
                <a:lnTo>
                  <a:pt x="2426" y="617"/>
                </a:lnTo>
                <a:lnTo>
                  <a:pt x="2429" y="617"/>
                </a:lnTo>
                <a:lnTo>
                  <a:pt x="2435" y="617"/>
                </a:lnTo>
                <a:lnTo>
                  <a:pt x="2436" y="617"/>
                </a:lnTo>
                <a:lnTo>
                  <a:pt x="2446" y="618"/>
                </a:lnTo>
                <a:lnTo>
                  <a:pt x="2455" y="618"/>
                </a:lnTo>
                <a:lnTo>
                  <a:pt x="2461" y="619"/>
                </a:lnTo>
                <a:lnTo>
                  <a:pt x="2471" y="619"/>
                </a:lnTo>
                <a:lnTo>
                  <a:pt x="2475" y="619"/>
                </a:lnTo>
                <a:lnTo>
                  <a:pt x="2479" y="619"/>
                </a:lnTo>
                <a:lnTo>
                  <a:pt x="2486" y="619"/>
                </a:lnTo>
                <a:lnTo>
                  <a:pt x="2494" y="619"/>
                </a:lnTo>
                <a:lnTo>
                  <a:pt x="2496" y="619"/>
                </a:lnTo>
                <a:lnTo>
                  <a:pt x="2504" y="619"/>
                </a:lnTo>
                <a:lnTo>
                  <a:pt x="2508" y="619"/>
                </a:lnTo>
                <a:lnTo>
                  <a:pt x="2513" y="619"/>
                </a:lnTo>
                <a:lnTo>
                  <a:pt x="2514" y="619"/>
                </a:lnTo>
                <a:lnTo>
                  <a:pt x="2522" y="619"/>
                </a:lnTo>
                <a:lnTo>
                  <a:pt x="2524" y="619"/>
                </a:lnTo>
                <a:lnTo>
                  <a:pt x="2533" y="619"/>
                </a:lnTo>
                <a:lnTo>
                  <a:pt x="2533" y="619"/>
                </a:lnTo>
                <a:lnTo>
                  <a:pt x="2542" y="619"/>
                </a:lnTo>
                <a:lnTo>
                  <a:pt x="2549" y="618"/>
                </a:lnTo>
                <a:lnTo>
                  <a:pt x="2552" y="619"/>
                </a:lnTo>
                <a:lnTo>
                  <a:pt x="2556" y="619"/>
                </a:lnTo>
                <a:lnTo>
                  <a:pt x="2562" y="618"/>
                </a:lnTo>
                <a:lnTo>
                  <a:pt x="2563" y="618"/>
                </a:lnTo>
                <a:lnTo>
                  <a:pt x="2570" y="617"/>
                </a:lnTo>
                <a:lnTo>
                  <a:pt x="2574" y="617"/>
                </a:lnTo>
                <a:lnTo>
                  <a:pt x="2582" y="618"/>
                </a:lnTo>
                <a:lnTo>
                  <a:pt x="2589" y="618"/>
                </a:lnTo>
                <a:lnTo>
                  <a:pt x="2591" y="618"/>
                </a:lnTo>
                <a:lnTo>
                  <a:pt x="2591" y="618"/>
                </a:lnTo>
                <a:lnTo>
                  <a:pt x="2601" y="617"/>
                </a:lnTo>
                <a:lnTo>
                  <a:pt x="2609" y="617"/>
                </a:lnTo>
                <a:lnTo>
                  <a:pt x="2611" y="617"/>
                </a:lnTo>
                <a:lnTo>
                  <a:pt x="2616" y="617"/>
                </a:lnTo>
                <a:lnTo>
                  <a:pt x="2618" y="617"/>
                </a:lnTo>
                <a:lnTo>
                  <a:pt x="2623" y="617"/>
                </a:lnTo>
                <a:lnTo>
                  <a:pt x="2628" y="617"/>
                </a:lnTo>
                <a:lnTo>
                  <a:pt x="2630" y="617"/>
                </a:lnTo>
                <a:lnTo>
                  <a:pt x="2639" y="617"/>
                </a:lnTo>
                <a:lnTo>
                  <a:pt x="2640" y="617"/>
                </a:lnTo>
                <a:lnTo>
                  <a:pt x="2647" y="617"/>
                </a:lnTo>
                <a:lnTo>
                  <a:pt x="2650" y="617"/>
                </a:lnTo>
                <a:lnTo>
                  <a:pt x="2657" y="617"/>
                </a:lnTo>
                <a:lnTo>
                  <a:pt x="2662" y="617"/>
                </a:lnTo>
                <a:lnTo>
                  <a:pt x="2668" y="617"/>
                </a:lnTo>
                <a:lnTo>
                  <a:pt x="2669" y="617"/>
                </a:lnTo>
                <a:lnTo>
                  <a:pt x="2674" y="618"/>
                </a:lnTo>
                <a:lnTo>
                  <a:pt x="2682" y="617"/>
                </a:lnTo>
                <a:lnTo>
                  <a:pt x="2688" y="617"/>
                </a:lnTo>
                <a:lnTo>
                  <a:pt x="2692" y="617"/>
                </a:lnTo>
                <a:lnTo>
                  <a:pt x="2698" y="618"/>
                </a:lnTo>
                <a:lnTo>
                  <a:pt x="2708" y="619"/>
                </a:lnTo>
                <a:lnTo>
                  <a:pt x="2715" y="619"/>
                </a:lnTo>
                <a:lnTo>
                  <a:pt x="2718" y="619"/>
                </a:lnTo>
                <a:lnTo>
                  <a:pt x="2727" y="619"/>
                </a:lnTo>
                <a:lnTo>
                  <a:pt x="2729" y="619"/>
                </a:lnTo>
                <a:lnTo>
                  <a:pt x="2734" y="620"/>
                </a:lnTo>
                <a:lnTo>
                  <a:pt x="2737" y="620"/>
                </a:lnTo>
                <a:lnTo>
                  <a:pt x="2741" y="619"/>
                </a:lnTo>
                <a:lnTo>
                  <a:pt x="2750" y="619"/>
                </a:lnTo>
                <a:lnTo>
                  <a:pt x="2756" y="619"/>
                </a:lnTo>
                <a:lnTo>
                  <a:pt x="2757" y="619"/>
                </a:lnTo>
                <a:lnTo>
                  <a:pt x="2764" y="619"/>
                </a:lnTo>
                <a:lnTo>
                  <a:pt x="2768" y="619"/>
                </a:lnTo>
                <a:lnTo>
                  <a:pt x="2775" y="619"/>
                </a:lnTo>
                <a:lnTo>
                  <a:pt x="2776" y="619"/>
                </a:lnTo>
                <a:lnTo>
                  <a:pt x="2785" y="619"/>
                </a:lnTo>
                <a:lnTo>
                  <a:pt x="2791" y="619"/>
                </a:lnTo>
                <a:lnTo>
                  <a:pt x="2795" y="619"/>
                </a:lnTo>
                <a:lnTo>
                  <a:pt x="2795" y="619"/>
                </a:lnTo>
                <a:lnTo>
                  <a:pt x="2800" y="619"/>
                </a:lnTo>
                <a:lnTo>
                  <a:pt x="2805" y="619"/>
                </a:lnTo>
                <a:lnTo>
                  <a:pt x="2814" y="620"/>
                </a:lnTo>
                <a:lnTo>
                  <a:pt x="2816" y="620"/>
                </a:lnTo>
                <a:lnTo>
                  <a:pt x="2824" y="619"/>
                </a:lnTo>
                <a:lnTo>
                  <a:pt x="2831" y="619"/>
                </a:lnTo>
                <a:lnTo>
                  <a:pt x="2834" y="619"/>
                </a:lnTo>
              </a:path>
            </a:pathLst>
          </a:custGeom>
          <a:noFill/>
          <a:ln w="12700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ectangle 30"/>
          <p:cNvSpPr>
            <a:spLocks noChangeArrowheads="1"/>
          </p:cNvSpPr>
          <p:nvPr/>
        </p:nvSpPr>
        <p:spPr bwMode="auto">
          <a:xfrm>
            <a:off x="3442696" y="4541973"/>
            <a:ext cx="141064" cy="15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25</a:t>
            </a:r>
            <a:endParaRPr kumimoji="0" lang="en-US" sz="1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Rectangle 35"/>
          <p:cNvSpPr>
            <a:spLocks noChangeArrowheads="1"/>
          </p:cNvSpPr>
          <p:nvPr/>
        </p:nvSpPr>
        <p:spPr bwMode="auto">
          <a:xfrm>
            <a:off x="2843048" y="4541973"/>
            <a:ext cx="141064" cy="15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20</a:t>
            </a:r>
            <a:endParaRPr kumimoji="0" lang="en-US" sz="1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Rectangle 40"/>
          <p:cNvSpPr>
            <a:spLocks noChangeArrowheads="1"/>
          </p:cNvSpPr>
          <p:nvPr/>
        </p:nvSpPr>
        <p:spPr bwMode="auto">
          <a:xfrm>
            <a:off x="2243401" y="4541973"/>
            <a:ext cx="141064" cy="15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15</a:t>
            </a: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Rectangle 45"/>
          <p:cNvSpPr>
            <a:spLocks noChangeArrowheads="1"/>
          </p:cNvSpPr>
          <p:nvPr/>
        </p:nvSpPr>
        <p:spPr bwMode="auto">
          <a:xfrm>
            <a:off x="1643753" y="4541973"/>
            <a:ext cx="141064" cy="15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10</a:t>
            </a:r>
            <a:endParaRPr kumimoji="0" lang="en-US" sz="1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Rectangle 50"/>
          <p:cNvSpPr>
            <a:spLocks noChangeArrowheads="1"/>
          </p:cNvSpPr>
          <p:nvPr/>
        </p:nvSpPr>
        <p:spPr bwMode="auto">
          <a:xfrm>
            <a:off x="1079371" y="4541973"/>
            <a:ext cx="70532" cy="15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5</a:t>
            </a:r>
            <a:endParaRPr kumimoji="0" lang="en-US" sz="1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Rectangle 55"/>
          <p:cNvSpPr>
            <a:spLocks noChangeArrowheads="1"/>
          </p:cNvSpPr>
          <p:nvPr/>
        </p:nvSpPr>
        <p:spPr bwMode="auto">
          <a:xfrm>
            <a:off x="468529" y="4541973"/>
            <a:ext cx="70532" cy="15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0</a:t>
            </a:r>
            <a:endParaRPr kumimoji="0" lang="en-US" sz="1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Line 56"/>
          <p:cNvSpPr>
            <a:spLocks noChangeShapeType="1"/>
          </p:cNvSpPr>
          <p:nvPr/>
        </p:nvSpPr>
        <p:spPr bwMode="auto">
          <a:xfrm>
            <a:off x="508175" y="4546836"/>
            <a:ext cx="3410496" cy="1136"/>
          </a:xfrm>
          <a:prstGeom prst="line">
            <a:avLst/>
          </a:prstGeom>
          <a:noFill/>
          <a:ln w="6350" cap="flat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Line 57"/>
          <p:cNvSpPr>
            <a:spLocks noChangeShapeType="1"/>
          </p:cNvSpPr>
          <p:nvPr/>
        </p:nvSpPr>
        <p:spPr bwMode="auto">
          <a:xfrm>
            <a:off x="3868700" y="4547971"/>
            <a:ext cx="1136" cy="9086"/>
          </a:xfrm>
          <a:prstGeom prst="line">
            <a:avLst/>
          </a:prstGeom>
          <a:noFill/>
          <a:ln w="6350" cap="flat">
            <a:solidFill>
              <a:srgbClr val="A9A9A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Line 58"/>
          <p:cNvSpPr>
            <a:spLocks noChangeShapeType="1"/>
          </p:cNvSpPr>
          <p:nvPr/>
        </p:nvSpPr>
        <p:spPr bwMode="auto">
          <a:xfrm>
            <a:off x="3748317" y="4547971"/>
            <a:ext cx="1136" cy="9086"/>
          </a:xfrm>
          <a:prstGeom prst="line">
            <a:avLst/>
          </a:prstGeom>
          <a:noFill/>
          <a:ln w="6350" cap="flat">
            <a:solidFill>
              <a:srgbClr val="A9A9A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Line 59"/>
          <p:cNvSpPr>
            <a:spLocks noChangeShapeType="1"/>
          </p:cNvSpPr>
          <p:nvPr/>
        </p:nvSpPr>
        <p:spPr bwMode="auto">
          <a:xfrm>
            <a:off x="3627933" y="4547971"/>
            <a:ext cx="1136" cy="9086"/>
          </a:xfrm>
          <a:prstGeom prst="line">
            <a:avLst/>
          </a:prstGeom>
          <a:noFill/>
          <a:ln w="6350" cap="flat">
            <a:solidFill>
              <a:srgbClr val="A9A9A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Line 60"/>
          <p:cNvSpPr>
            <a:spLocks noChangeShapeType="1"/>
          </p:cNvSpPr>
          <p:nvPr/>
        </p:nvSpPr>
        <p:spPr bwMode="auto">
          <a:xfrm>
            <a:off x="3508684" y="4547971"/>
            <a:ext cx="1136" cy="9086"/>
          </a:xfrm>
          <a:prstGeom prst="line">
            <a:avLst/>
          </a:prstGeom>
          <a:noFill/>
          <a:ln w="6350" cap="flat">
            <a:solidFill>
              <a:srgbClr val="A9A9A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Line 61"/>
          <p:cNvSpPr>
            <a:spLocks noChangeShapeType="1"/>
          </p:cNvSpPr>
          <p:nvPr/>
        </p:nvSpPr>
        <p:spPr bwMode="auto">
          <a:xfrm>
            <a:off x="3388301" y="4547971"/>
            <a:ext cx="1136" cy="9086"/>
          </a:xfrm>
          <a:prstGeom prst="line">
            <a:avLst/>
          </a:prstGeom>
          <a:noFill/>
          <a:ln w="6350" cap="flat">
            <a:solidFill>
              <a:srgbClr val="A9A9A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Line 62"/>
          <p:cNvSpPr>
            <a:spLocks noChangeShapeType="1"/>
          </p:cNvSpPr>
          <p:nvPr/>
        </p:nvSpPr>
        <p:spPr bwMode="auto">
          <a:xfrm>
            <a:off x="3269053" y="4547971"/>
            <a:ext cx="1136" cy="9086"/>
          </a:xfrm>
          <a:prstGeom prst="line">
            <a:avLst/>
          </a:prstGeom>
          <a:noFill/>
          <a:ln w="6350" cap="flat">
            <a:solidFill>
              <a:srgbClr val="A9A9A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Line 63"/>
          <p:cNvSpPr>
            <a:spLocks noChangeShapeType="1"/>
          </p:cNvSpPr>
          <p:nvPr/>
        </p:nvSpPr>
        <p:spPr bwMode="auto">
          <a:xfrm>
            <a:off x="3148669" y="4547971"/>
            <a:ext cx="1136" cy="9086"/>
          </a:xfrm>
          <a:prstGeom prst="line">
            <a:avLst/>
          </a:prstGeom>
          <a:noFill/>
          <a:ln w="6350" cap="flat">
            <a:solidFill>
              <a:srgbClr val="A9A9A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Line 64"/>
          <p:cNvSpPr>
            <a:spLocks noChangeShapeType="1"/>
          </p:cNvSpPr>
          <p:nvPr/>
        </p:nvSpPr>
        <p:spPr bwMode="auto">
          <a:xfrm>
            <a:off x="3029421" y="4547971"/>
            <a:ext cx="1136" cy="9086"/>
          </a:xfrm>
          <a:prstGeom prst="line">
            <a:avLst/>
          </a:prstGeom>
          <a:noFill/>
          <a:ln w="6350" cap="flat">
            <a:solidFill>
              <a:srgbClr val="A9A9A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Line 65"/>
          <p:cNvSpPr>
            <a:spLocks noChangeShapeType="1"/>
          </p:cNvSpPr>
          <p:nvPr/>
        </p:nvSpPr>
        <p:spPr bwMode="auto">
          <a:xfrm>
            <a:off x="2909037" y="4547971"/>
            <a:ext cx="1136" cy="9086"/>
          </a:xfrm>
          <a:prstGeom prst="line">
            <a:avLst/>
          </a:prstGeom>
          <a:noFill/>
          <a:ln w="6350" cap="flat">
            <a:solidFill>
              <a:srgbClr val="A9A9A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Line 66"/>
          <p:cNvSpPr>
            <a:spLocks noChangeShapeType="1"/>
          </p:cNvSpPr>
          <p:nvPr/>
        </p:nvSpPr>
        <p:spPr bwMode="auto">
          <a:xfrm>
            <a:off x="2788653" y="4547971"/>
            <a:ext cx="1136" cy="9086"/>
          </a:xfrm>
          <a:prstGeom prst="line">
            <a:avLst/>
          </a:prstGeom>
          <a:noFill/>
          <a:ln w="6350" cap="flat">
            <a:solidFill>
              <a:srgbClr val="A9A9A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Line 67"/>
          <p:cNvSpPr>
            <a:spLocks noChangeShapeType="1"/>
          </p:cNvSpPr>
          <p:nvPr/>
        </p:nvSpPr>
        <p:spPr bwMode="auto">
          <a:xfrm>
            <a:off x="2669405" y="4547971"/>
            <a:ext cx="1136" cy="9086"/>
          </a:xfrm>
          <a:prstGeom prst="line">
            <a:avLst/>
          </a:prstGeom>
          <a:noFill/>
          <a:ln w="6350" cap="flat">
            <a:solidFill>
              <a:srgbClr val="A9A9A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23" name="Line 68"/>
          <p:cNvSpPr>
            <a:spLocks noChangeShapeType="1"/>
          </p:cNvSpPr>
          <p:nvPr/>
        </p:nvSpPr>
        <p:spPr bwMode="auto">
          <a:xfrm>
            <a:off x="2549021" y="4547971"/>
            <a:ext cx="1136" cy="9086"/>
          </a:xfrm>
          <a:prstGeom prst="line">
            <a:avLst/>
          </a:prstGeom>
          <a:noFill/>
          <a:ln w="6350" cap="flat">
            <a:solidFill>
              <a:srgbClr val="A9A9A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24" name="Line 69"/>
          <p:cNvSpPr>
            <a:spLocks noChangeShapeType="1"/>
          </p:cNvSpPr>
          <p:nvPr/>
        </p:nvSpPr>
        <p:spPr bwMode="auto">
          <a:xfrm>
            <a:off x="2429773" y="4547971"/>
            <a:ext cx="1136" cy="9086"/>
          </a:xfrm>
          <a:prstGeom prst="line">
            <a:avLst/>
          </a:prstGeom>
          <a:noFill/>
          <a:ln w="6350" cap="flat">
            <a:solidFill>
              <a:srgbClr val="A9A9A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25" name="Line 70"/>
          <p:cNvSpPr>
            <a:spLocks noChangeShapeType="1"/>
          </p:cNvSpPr>
          <p:nvPr/>
        </p:nvSpPr>
        <p:spPr bwMode="auto">
          <a:xfrm>
            <a:off x="2309389" y="4547971"/>
            <a:ext cx="1136" cy="9086"/>
          </a:xfrm>
          <a:prstGeom prst="line">
            <a:avLst/>
          </a:prstGeom>
          <a:noFill/>
          <a:ln w="6350" cap="flat">
            <a:solidFill>
              <a:srgbClr val="A9A9A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Line 71"/>
          <p:cNvSpPr>
            <a:spLocks noChangeShapeType="1"/>
          </p:cNvSpPr>
          <p:nvPr/>
        </p:nvSpPr>
        <p:spPr bwMode="auto">
          <a:xfrm>
            <a:off x="2190141" y="4547971"/>
            <a:ext cx="1136" cy="9086"/>
          </a:xfrm>
          <a:prstGeom prst="line">
            <a:avLst/>
          </a:prstGeom>
          <a:noFill/>
          <a:ln w="6350" cap="flat">
            <a:solidFill>
              <a:srgbClr val="A9A9A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27" name="Line 72"/>
          <p:cNvSpPr>
            <a:spLocks noChangeShapeType="1"/>
          </p:cNvSpPr>
          <p:nvPr/>
        </p:nvSpPr>
        <p:spPr bwMode="auto">
          <a:xfrm>
            <a:off x="2069758" y="4547971"/>
            <a:ext cx="1136" cy="9086"/>
          </a:xfrm>
          <a:prstGeom prst="line">
            <a:avLst/>
          </a:prstGeom>
          <a:noFill/>
          <a:ln w="6350" cap="flat">
            <a:solidFill>
              <a:srgbClr val="A9A9A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28" name="Line 73"/>
          <p:cNvSpPr>
            <a:spLocks noChangeShapeType="1"/>
          </p:cNvSpPr>
          <p:nvPr/>
        </p:nvSpPr>
        <p:spPr bwMode="auto">
          <a:xfrm>
            <a:off x="1949374" y="4547971"/>
            <a:ext cx="1136" cy="9086"/>
          </a:xfrm>
          <a:prstGeom prst="line">
            <a:avLst/>
          </a:prstGeom>
          <a:noFill/>
          <a:ln w="6350" cap="flat">
            <a:solidFill>
              <a:srgbClr val="A9A9A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29" name="Line 74"/>
          <p:cNvSpPr>
            <a:spLocks noChangeShapeType="1"/>
          </p:cNvSpPr>
          <p:nvPr/>
        </p:nvSpPr>
        <p:spPr bwMode="auto">
          <a:xfrm>
            <a:off x="1828990" y="4547971"/>
            <a:ext cx="1136" cy="9086"/>
          </a:xfrm>
          <a:prstGeom prst="line">
            <a:avLst/>
          </a:prstGeom>
          <a:noFill/>
          <a:ln w="6350" cap="flat">
            <a:solidFill>
              <a:srgbClr val="A9A9A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30" name="Line 75"/>
          <p:cNvSpPr>
            <a:spLocks noChangeShapeType="1"/>
          </p:cNvSpPr>
          <p:nvPr/>
        </p:nvSpPr>
        <p:spPr bwMode="auto">
          <a:xfrm>
            <a:off x="1709742" y="4547971"/>
            <a:ext cx="1136" cy="9086"/>
          </a:xfrm>
          <a:prstGeom prst="line">
            <a:avLst/>
          </a:prstGeom>
          <a:noFill/>
          <a:ln w="6350" cap="flat">
            <a:solidFill>
              <a:srgbClr val="A9A9A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31" name="Line 76"/>
          <p:cNvSpPr>
            <a:spLocks noChangeShapeType="1"/>
          </p:cNvSpPr>
          <p:nvPr/>
        </p:nvSpPr>
        <p:spPr bwMode="auto">
          <a:xfrm>
            <a:off x="1589358" y="4547971"/>
            <a:ext cx="1136" cy="9086"/>
          </a:xfrm>
          <a:prstGeom prst="line">
            <a:avLst/>
          </a:prstGeom>
          <a:noFill/>
          <a:ln w="6350" cap="flat">
            <a:solidFill>
              <a:srgbClr val="A9A9A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32" name="Line 77"/>
          <p:cNvSpPr>
            <a:spLocks noChangeShapeType="1"/>
          </p:cNvSpPr>
          <p:nvPr/>
        </p:nvSpPr>
        <p:spPr bwMode="auto">
          <a:xfrm>
            <a:off x="1470110" y="4547971"/>
            <a:ext cx="1136" cy="9086"/>
          </a:xfrm>
          <a:prstGeom prst="line">
            <a:avLst/>
          </a:prstGeom>
          <a:noFill/>
          <a:ln w="6350" cap="flat">
            <a:solidFill>
              <a:srgbClr val="A9A9A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33" name="Line 78"/>
          <p:cNvSpPr>
            <a:spLocks noChangeShapeType="1"/>
          </p:cNvSpPr>
          <p:nvPr/>
        </p:nvSpPr>
        <p:spPr bwMode="auto">
          <a:xfrm>
            <a:off x="1349726" y="4547971"/>
            <a:ext cx="1136" cy="9086"/>
          </a:xfrm>
          <a:prstGeom prst="line">
            <a:avLst/>
          </a:prstGeom>
          <a:noFill/>
          <a:ln w="6350" cap="flat">
            <a:solidFill>
              <a:srgbClr val="A9A9A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Line 79"/>
          <p:cNvSpPr>
            <a:spLocks noChangeShapeType="1"/>
          </p:cNvSpPr>
          <p:nvPr/>
        </p:nvSpPr>
        <p:spPr bwMode="auto">
          <a:xfrm>
            <a:off x="1229342" y="4547971"/>
            <a:ext cx="1136" cy="9086"/>
          </a:xfrm>
          <a:prstGeom prst="line">
            <a:avLst/>
          </a:prstGeom>
          <a:noFill/>
          <a:ln w="6350" cap="flat">
            <a:solidFill>
              <a:srgbClr val="A9A9A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35" name="Line 80"/>
          <p:cNvSpPr>
            <a:spLocks noChangeShapeType="1"/>
          </p:cNvSpPr>
          <p:nvPr/>
        </p:nvSpPr>
        <p:spPr bwMode="auto">
          <a:xfrm>
            <a:off x="1110094" y="4547971"/>
            <a:ext cx="1136" cy="9086"/>
          </a:xfrm>
          <a:prstGeom prst="line">
            <a:avLst/>
          </a:prstGeom>
          <a:noFill/>
          <a:ln w="6350" cap="flat">
            <a:solidFill>
              <a:srgbClr val="A9A9A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36" name="Line 81"/>
          <p:cNvSpPr>
            <a:spLocks noChangeShapeType="1"/>
          </p:cNvSpPr>
          <p:nvPr/>
        </p:nvSpPr>
        <p:spPr bwMode="auto">
          <a:xfrm>
            <a:off x="989710" y="4547971"/>
            <a:ext cx="1136" cy="9086"/>
          </a:xfrm>
          <a:prstGeom prst="line">
            <a:avLst/>
          </a:prstGeom>
          <a:noFill/>
          <a:ln w="6350" cap="flat">
            <a:solidFill>
              <a:srgbClr val="A9A9A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37" name="Line 82"/>
          <p:cNvSpPr>
            <a:spLocks noChangeShapeType="1"/>
          </p:cNvSpPr>
          <p:nvPr/>
        </p:nvSpPr>
        <p:spPr bwMode="auto">
          <a:xfrm>
            <a:off x="870462" y="4547971"/>
            <a:ext cx="1136" cy="9086"/>
          </a:xfrm>
          <a:prstGeom prst="line">
            <a:avLst/>
          </a:prstGeom>
          <a:noFill/>
          <a:ln w="6350" cap="flat">
            <a:solidFill>
              <a:srgbClr val="A9A9A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38" name="Line 83"/>
          <p:cNvSpPr>
            <a:spLocks noChangeShapeType="1"/>
          </p:cNvSpPr>
          <p:nvPr/>
        </p:nvSpPr>
        <p:spPr bwMode="auto">
          <a:xfrm>
            <a:off x="750079" y="4547971"/>
            <a:ext cx="1136" cy="9086"/>
          </a:xfrm>
          <a:prstGeom prst="line">
            <a:avLst/>
          </a:prstGeom>
          <a:noFill/>
          <a:ln w="6350" cap="flat">
            <a:solidFill>
              <a:srgbClr val="A9A9A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r"/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39" name="Line 84"/>
          <p:cNvSpPr>
            <a:spLocks noChangeShapeType="1"/>
          </p:cNvSpPr>
          <p:nvPr/>
        </p:nvSpPr>
        <p:spPr bwMode="auto">
          <a:xfrm>
            <a:off x="630830" y="4547971"/>
            <a:ext cx="1136" cy="9086"/>
          </a:xfrm>
          <a:prstGeom prst="line">
            <a:avLst/>
          </a:prstGeom>
          <a:noFill/>
          <a:ln w="6350" cap="flat">
            <a:solidFill>
              <a:srgbClr val="A9A9A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r"/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40" name="Line 85"/>
          <p:cNvSpPr>
            <a:spLocks noChangeShapeType="1"/>
          </p:cNvSpPr>
          <p:nvPr/>
        </p:nvSpPr>
        <p:spPr bwMode="auto">
          <a:xfrm>
            <a:off x="510446" y="4547971"/>
            <a:ext cx="1136" cy="9086"/>
          </a:xfrm>
          <a:prstGeom prst="line">
            <a:avLst/>
          </a:prstGeom>
          <a:noFill/>
          <a:ln w="6350" cap="flat">
            <a:solidFill>
              <a:schemeClr val="tx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r"/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41" name="Line 86"/>
          <p:cNvSpPr>
            <a:spLocks noChangeShapeType="1"/>
          </p:cNvSpPr>
          <p:nvPr/>
        </p:nvSpPr>
        <p:spPr bwMode="auto">
          <a:xfrm>
            <a:off x="3898228" y="4547971"/>
            <a:ext cx="1136" cy="4543"/>
          </a:xfrm>
          <a:prstGeom prst="line">
            <a:avLst/>
          </a:prstGeom>
          <a:noFill/>
          <a:ln w="6350" cap="flat">
            <a:solidFill>
              <a:srgbClr val="A9A9A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42" name="Line 87"/>
          <p:cNvSpPr>
            <a:spLocks noChangeShapeType="1"/>
          </p:cNvSpPr>
          <p:nvPr/>
        </p:nvSpPr>
        <p:spPr bwMode="auto">
          <a:xfrm>
            <a:off x="3777845" y="4547971"/>
            <a:ext cx="1136" cy="4543"/>
          </a:xfrm>
          <a:prstGeom prst="line">
            <a:avLst/>
          </a:prstGeom>
          <a:noFill/>
          <a:ln w="6350" cap="flat">
            <a:solidFill>
              <a:srgbClr val="A9A9A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43" name="Line 88"/>
          <p:cNvSpPr>
            <a:spLocks noChangeShapeType="1"/>
          </p:cNvSpPr>
          <p:nvPr/>
        </p:nvSpPr>
        <p:spPr bwMode="auto">
          <a:xfrm>
            <a:off x="3808508" y="4547971"/>
            <a:ext cx="1136" cy="4543"/>
          </a:xfrm>
          <a:prstGeom prst="line">
            <a:avLst/>
          </a:prstGeom>
          <a:noFill/>
          <a:ln w="6350" cap="flat">
            <a:solidFill>
              <a:srgbClr val="A9A9A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44" name="Line 89"/>
          <p:cNvSpPr>
            <a:spLocks noChangeShapeType="1"/>
          </p:cNvSpPr>
          <p:nvPr/>
        </p:nvSpPr>
        <p:spPr bwMode="auto">
          <a:xfrm>
            <a:off x="3838036" y="4547971"/>
            <a:ext cx="1136" cy="4543"/>
          </a:xfrm>
          <a:prstGeom prst="line">
            <a:avLst/>
          </a:prstGeom>
          <a:noFill/>
          <a:ln w="6350" cap="flat">
            <a:solidFill>
              <a:srgbClr val="A9A9A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45" name="Line 90"/>
          <p:cNvSpPr>
            <a:spLocks noChangeShapeType="1"/>
          </p:cNvSpPr>
          <p:nvPr/>
        </p:nvSpPr>
        <p:spPr bwMode="auto">
          <a:xfrm>
            <a:off x="3658596" y="4547971"/>
            <a:ext cx="1136" cy="4543"/>
          </a:xfrm>
          <a:prstGeom prst="line">
            <a:avLst/>
          </a:prstGeom>
          <a:noFill/>
          <a:ln w="6350" cap="flat">
            <a:solidFill>
              <a:srgbClr val="A9A9A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46" name="Line 91"/>
          <p:cNvSpPr>
            <a:spLocks noChangeShapeType="1"/>
          </p:cNvSpPr>
          <p:nvPr/>
        </p:nvSpPr>
        <p:spPr bwMode="auto">
          <a:xfrm>
            <a:off x="3688124" y="4547971"/>
            <a:ext cx="1136" cy="4543"/>
          </a:xfrm>
          <a:prstGeom prst="line">
            <a:avLst/>
          </a:prstGeom>
          <a:noFill/>
          <a:ln w="6350" cap="flat">
            <a:solidFill>
              <a:srgbClr val="A9A9A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47" name="Line 92"/>
          <p:cNvSpPr>
            <a:spLocks noChangeShapeType="1"/>
          </p:cNvSpPr>
          <p:nvPr/>
        </p:nvSpPr>
        <p:spPr bwMode="auto">
          <a:xfrm>
            <a:off x="3718788" y="4547971"/>
            <a:ext cx="1136" cy="4543"/>
          </a:xfrm>
          <a:prstGeom prst="line">
            <a:avLst/>
          </a:prstGeom>
          <a:noFill/>
          <a:ln w="6350" cap="flat">
            <a:solidFill>
              <a:srgbClr val="A9A9A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48" name="Line 93"/>
          <p:cNvSpPr>
            <a:spLocks noChangeShapeType="1"/>
          </p:cNvSpPr>
          <p:nvPr/>
        </p:nvSpPr>
        <p:spPr bwMode="auto">
          <a:xfrm>
            <a:off x="3538212" y="4547971"/>
            <a:ext cx="1136" cy="4543"/>
          </a:xfrm>
          <a:prstGeom prst="line">
            <a:avLst/>
          </a:prstGeom>
          <a:noFill/>
          <a:ln w="6350" cap="flat">
            <a:solidFill>
              <a:srgbClr val="A9A9A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49" name="Line 94"/>
          <p:cNvSpPr>
            <a:spLocks noChangeShapeType="1"/>
          </p:cNvSpPr>
          <p:nvPr/>
        </p:nvSpPr>
        <p:spPr bwMode="auto">
          <a:xfrm>
            <a:off x="3568877" y="4547971"/>
            <a:ext cx="1136" cy="4543"/>
          </a:xfrm>
          <a:prstGeom prst="line">
            <a:avLst/>
          </a:prstGeom>
          <a:noFill/>
          <a:ln w="6350" cap="flat">
            <a:solidFill>
              <a:srgbClr val="A9A9A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50" name="Line 95"/>
          <p:cNvSpPr>
            <a:spLocks noChangeShapeType="1"/>
          </p:cNvSpPr>
          <p:nvPr/>
        </p:nvSpPr>
        <p:spPr bwMode="auto">
          <a:xfrm>
            <a:off x="3598405" y="4547971"/>
            <a:ext cx="1136" cy="4543"/>
          </a:xfrm>
          <a:prstGeom prst="line">
            <a:avLst/>
          </a:prstGeom>
          <a:noFill/>
          <a:ln w="6350" cap="flat">
            <a:solidFill>
              <a:srgbClr val="A9A9A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51" name="Line 96"/>
          <p:cNvSpPr>
            <a:spLocks noChangeShapeType="1"/>
          </p:cNvSpPr>
          <p:nvPr/>
        </p:nvSpPr>
        <p:spPr bwMode="auto">
          <a:xfrm>
            <a:off x="3418965" y="4547971"/>
            <a:ext cx="1136" cy="4543"/>
          </a:xfrm>
          <a:prstGeom prst="line">
            <a:avLst/>
          </a:prstGeom>
          <a:noFill/>
          <a:ln w="6350" cap="flat">
            <a:solidFill>
              <a:srgbClr val="A9A9A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52" name="Line 97"/>
          <p:cNvSpPr>
            <a:spLocks noChangeShapeType="1"/>
          </p:cNvSpPr>
          <p:nvPr/>
        </p:nvSpPr>
        <p:spPr bwMode="auto">
          <a:xfrm>
            <a:off x="3448493" y="4547971"/>
            <a:ext cx="1136" cy="4543"/>
          </a:xfrm>
          <a:prstGeom prst="line">
            <a:avLst/>
          </a:prstGeom>
          <a:noFill/>
          <a:ln w="6350" cap="flat">
            <a:solidFill>
              <a:srgbClr val="A9A9A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53" name="Line 98"/>
          <p:cNvSpPr>
            <a:spLocks noChangeShapeType="1"/>
          </p:cNvSpPr>
          <p:nvPr/>
        </p:nvSpPr>
        <p:spPr bwMode="auto">
          <a:xfrm>
            <a:off x="3478021" y="4547971"/>
            <a:ext cx="1136" cy="4543"/>
          </a:xfrm>
          <a:prstGeom prst="line">
            <a:avLst/>
          </a:prstGeom>
          <a:noFill/>
          <a:ln w="6350" cap="flat">
            <a:solidFill>
              <a:srgbClr val="A9A9A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54" name="Line 99"/>
          <p:cNvSpPr>
            <a:spLocks noChangeShapeType="1"/>
          </p:cNvSpPr>
          <p:nvPr/>
        </p:nvSpPr>
        <p:spPr bwMode="auto">
          <a:xfrm>
            <a:off x="3298581" y="4547971"/>
            <a:ext cx="1136" cy="4543"/>
          </a:xfrm>
          <a:prstGeom prst="line">
            <a:avLst/>
          </a:prstGeom>
          <a:noFill/>
          <a:ln w="6350" cap="flat">
            <a:solidFill>
              <a:srgbClr val="A9A9A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55" name="Line 100"/>
          <p:cNvSpPr>
            <a:spLocks noChangeShapeType="1"/>
          </p:cNvSpPr>
          <p:nvPr/>
        </p:nvSpPr>
        <p:spPr bwMode="auto">
          <a:xfrm>
            <a:off x="3328109" y="4547971"/>
            <a:ext cx="1136" cy="4543"/>
          </a:xfrm>
          <a:prstGeom prst="line">
            <a:avLst/>
          </a:prstGeom>
          <a:noFill/>
          <a:ln w="6350" cap="flat">
            <a:solidFill>
              <a:srgbClr val="A9A9A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56" name="Line 101"/>
          <p:cNvSpPr>
            <a:spLocks noChangeShapeType="1"/>
          </p:cNvSpPr>
          <p:nvPr/>
        </p:nvSpPr>
        <p:spPr bwMode="auto">
          <a:xfrm>
            <a:off x="3358772" y="4547971"/>
            <a:ext cx="1136" cy="4543"/>
          </a:xfrm>
          <a:prstGeom prst="line">
            <a:avLst/>
          </a:prstGeom>
          <a:noFill/>
          <a:ln w="6350" cap="flat">
            <a:solidFill>
              <a:srgbClr val="A9A9A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57" name="Line 102"/>
          <p:cNvSpPr>
            <a:spLocks noChangeShapeType="1"/>
          </p:cNvSpPr>
          <p:nvPr/>
        </p:nvSpPr>
        <p:spPr bwMode="auto">
          <a:xfrm>
            <a:off x="3178197" y="4547971"/>
            <a:ext cx="1136" cy="4543"/>
          </a:xfrm>
          <a:prstGeom prst="line">
            <a:avLst/>
          </a:prstGeom>
          <a:noFill/>
          <a:ln w="6350" cap="flat">
            <a:solidFill>
              <a:srgbClr val="A9A9A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58" name="Line 103"/>
          <p:cNvSpPr>
            <a:spLocks noChangeShapeType="1"/>
          </p:cNvSpPr>
          <p:nvPr/>
        </p:nvSpPr>
        <p:spPr bwMode="auto">
          <a:xfrm>
            <a:off x="3208861" y="4547971"/>
            <a:ext cx="1136" cy="4543"/>
          </a:xfrm>
          <a:prstGeom prst="line">
            <a:avLst/>
          </a:prstGeom>
          <a:noFill/>
          <a:ln w="6350" cap="flat">
            <a:solidFill>
              <a:srgbClr val="A9A9A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59" name="Line 104"/>
          <p:cNvSpPr>
            <a:spLocks noChangeShapeType="1"/>
          </p:cNvSpPr>
          <p:nvPr/>
        </p:nvSpPr>
        <p:spPr bwMode="auto">
          <a:xfrm>
            <a:off x="3238389" y="4547971"/>
            <a:ext cx="1136" cy="4543"/>
          </a:xfrm>
          <a:prstGeom prst="line">
            <a:avLst/>
          </a:prstGeom>
          <a:noFill/>
          <a:ln w="6350" cap="flat">
            <a:solidFill>
              <a:srgbClr val="A9A9A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60" name="Line 105"/>
          <p:cNvSpPr>
            <a:spLocks noChangeShapeType="1"/>
          </p:cNvSpPr>
          <p:nvPr/>
        </p:nvSpPr>
        <p:spPr bwMode="auto">
          <a:xfrm>
            <a:off x="3058949" y="4547971"/>
            <a:ext cx="1136" cy="4543"/>
          </a:xfrm>
          <a:prstGeom prst="line">
            <a:avLst/>
          </a:prstGeom>
          <a:noFill/>
          <a:ln w="6350" cap="flat">
            <a:solidFill>
              <a:srgbClr val="A9A9A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61" name="Line 106"/>
          <p:cNvSpPr>
            <a:spLocks noChangeShapeType="1"/>
          </p:cNvSpPr>
          <p:nvPr/>
        </p:nvSpPr>
        <p:spPr bwMode="auto">
          <a:xfrm>
            <a:off x="3088477" y="4547971"/>
            <a:ext cx="1136" cy="4543"/>
          </a:xfrm>
          <a:prstGeom prst="line">
            <a:avLst/>
          </a:prstGeom>
          <a:noFill/>
          <a:ln w="6350" cap="flat">
            <a:solidFill>
              <a:srgbClr val="A9A9A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62" name="Line 107"/>
          <p:cNvSpPr>
            <a:spLocks noChangeShapeType="1"/>
          </p:cNvSpPr>
          <p:nvPr/>
        </p:nvSpPr>
        <p:spPr bwMode="auto">
          <a:xfrm>
            <a:off x="3119141" y="4547971"/>
            <a:ext cx="1136" cy="4543"/>
          </a:xfrm>
          <a:prstGeom prst="line">
            <a:avLst/>
          </a:prstGeom>
          <a:noFill/>
          <a:ln w="6350" cap="flat">
            <a:solidFill>
              <a:srgbClr val="A9A9A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63" name="Line 108"/>
          <p:cNvSpPr>
            <a:spLocks noChangeShapeType="1"/>
          </p:cNvSpPr>
          <p:nvPr/>
        </p:nvSpPr>
        <p:spPr bwMode="auto">
          <a:xfrm>
            <a:off x="2938565" y="4547971"/>
            <a:ext cx="1136" cy="4543"/>
          </a:xfrm>
          <a:prstGeom prst="line">
            <a:avLst/>
          </a:prstGeom>
          <a:noFill/>
          <a:ln w="6350" cap="flat">
            <a:solidFill>
              <a:srgbClr val="A9A9A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64" name="Line 109"/>
          <p:cNvSpPr>
            <a:spLocks noChangeShapeType="1"/>
          </p:cNvSpPr>
          <p:nvPr/>
        </p:nvSpPr>
        <p:spPr bwMode="auto">
          <a:xfrm>
            <a:off x="2969229" y="4547971"/>
            <a:ext cx="1136" cy="4543"/>
          </a:xfrm>
          <a:prstGeom prst="line">
            <a:avLst/>
          </a:prstGeom>
          <a:noFill/>
          <a:ln w="6350" cap="flat">
            <a:solidFill>
              <a:srgbClr val="A9A9A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65" name="Line 110"/>
          <p:cNvSpPr>
            <a:spLocks noChangeShapeType="1"/>
          </p:cNvSpPr>
          <p:nvPr/>
        </p:nvSpPr>
        <p:spPr bwMode="auto">
          <a:xfrm>
            <a:off x="2998757" y="4547971"/>
            <a:ext cx="1136" cy="4543"/>
          </a:xfrm>
          <a:prstGeom prst="line">
            <a:avLst/>
          </a:prstGeom>
          <a:noFill/>
          <a:ln w="6350" cap="flat">
            <a:solidFill>
              <a:srgbClr val="A9A9A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66" name="Line 111"/>
          <p:cNvSpPr>
            <a:spLocks noChangeShapeType="1"/>
          </p:cNvSpPr>
          <p:nvPr/>
        </p:nvSpPr>
        <p:spPr bwMode="auto">
          <a:xfrm>
            <a:off x="2819317" y="4547971"/>
            <a:ext cx="1136" cy="4543"/>
          </a:xfrm>
          <a:prstGeom prst="line">
            <a:avLst/>
          </a:prstGeom>
          <a:noFill/>
          <a:ln w="6350" cap="flat">
            <a:solidFill>
              <a:srgbClr val="A9A9A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67" name="Line 112"/>
          <p:cNvSpPr>
            <a:spLocks noChangeShapeType="1"/>
          </p:cNvSpPr>
          <p:nvPr/>
        </p:nvSpPr>
        <p:spPr bwMode="auto">
          <a:xfrm>
            <a:off x="2848845" y="4547971"/>
            <a:ext cx="1136" cy="4543"/>
          </a:xfrm>
          <a:prstGeom prst="line">
            <a:avLst/>
          </a:prstGeom>
          <a:noFill/>
          <a:ln w="6350" cap="flat">
            <a:solidFill>
              <a:srgbClr val="A9A9A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68" name="Line 113"/>
          <p:cNvSpPr>
            <a:spLocks noChangeShapeType="1"/>
          </p:cNvSpPr>
          <p:nvPr/>
        </p:nvSpPr>
        <p:spPr bwMode="auto">
          <a:xfrm>
            <a:off x="2879509" y="4547971"/>
            <a:ext cx="1136" cy="4543"/>
          </a:xfrm>
          <a:prstGeom prst="line">
            <a:avLst/>
          </a:prstGeom>
          <a:noFill/>
          <a:ln w="6350" cap="flat">
            <a:solidFill>
              <a:srgbClr val="A9A9A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69" name="Line 114"/>
          <p:cNvSpPr>
            <a:spLocks noChangeShapeType="1"/>
          </p:cNvSpPr>
          <p:nvPr/>
        </p:nvSpPr>
        <p:spPr bwMode="auto">
          <a:xfrm>
            <a:off x="2698933" y="4547971"/>
            <a:ext cx="1136" cy="4543"/>
          </a:xfrm>
          <a:prstGeom prst="line">
            <a:avLst/>
          </a:prstGeom>
          <a:noFill/>
          <a:ln w="6350" cap="flat">
            <a:solidFill>
              <a:srgbClr val="A9A9A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70" name="Line 115"/>
          <p:cNvSpPr>
            <a:spLocks noChangeShapeType="1"/>
          </p:cNvSpPr>
          <p:nvPr/>
        </p:nvSpPr>
        <p:spPr bwMode="auto">
          <a:xfrm>
            <a:off x="2729597" y="4547971"/>
            <a:ext cx="1136" cy="4543"/>
          </a:xfrm>
          <a:prstGeom prst="line">
            <a:avLst/>
          </a:prstGeom>
          <a:noFill/>
          <a:ln w="6350" cap="flat">
            <a:solidFill>
              <a:srgbClr val="A9A9A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71" name="Line 116"/>
          <p:cNvSpPr>
            <a:spLocks noChangeShapeType="1"/>
          </p:cNvSpPr>
          <p:nvPr/>
        </p:nvSpPr>
        <p:spPr bwMode="auto">
          <a:xfrm>
            <a:off x="2759125" y="4547971"/>
            <a:ext cx="1136" cy="4543"/>
          </a:xfrm>
          <a:prstGeom prst="line">
            <a:avLst/>
          </a:prstGeom>
          <a:noFill/>
          <a:ln w="6350" cap="flat">
            <a:solidFill>
              <a:srgbClr val="A9A9A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72" name="Line 117"/>
          <p:cNvSpPr>
            <a:spLocks noChangeShapeType="1"/>
          </p:cNvSpPr>
          <p:nvPr/>
        </p:nvSpPr>
        <p:spPr bwMode="auto">
          <a:xfrm>
            <a:off x="2579685" y="4547971"/>
            <a:ext cx="1136" cy="4543"/>
          </a:xfrm>
          <a:prstGeom prst="line">
            <a:avLst/>
          </a:prstGeom>
          <a:noFill/>
          <a:ln w="6350" cap="flat">
            <a:solidFill>
              <a:srgbClr val="A9A9A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73" name="Line 118"/>
          <p:cNvSpPr>
            <a:spLocks noChangeShapeType="1"/>
          </p:cNvSpPr>
          <p:nvPr/>
        </p:nvSpPr>
        <p:spPr bwMode="auto">
          <a:xfrm>
            <a:off x="2609213" y="4547971"/>
            <a:ext cx="1136" cy="4543"/>
          </a:xfrm>
          <a:prstGeom prst="line">
            <a:avLst/>
          </a:prstGeom>
          <a:noFill/>
          <a:ln w="6350" cap="flat">
            <a:solidFill>
              <a:srgbClr val="A9A9A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74" name="Line 119"/>
          <p:cNvSpPr>
            <a:spLocks noChangeShapeType="1"/>
          </p:cNvSpPr>
          <p:nvPr/>
        </p:nvSpPr>
        <p:spPr bwMode="auto">
          <a:xfrm>
            <a:off x="2638741" y="4547971"/>
            <a:ext cx="1136" cy="4543"/>
          </a:xfrm>
          <a:prstGeom prst="line">
            <a:avLst/>
          </a:prstGeom>
          <a:noFill/>
          <a:ln w="6350" cap="flat">
            <a:solidFill>
              <a:srgbClr val="A9A9A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75" name="Line 120"/>
          <p:cNvSpPr>
            <a:spLocks noChangeShapeType="1"/>
          </p:cNvSpPr>
          <p:nvPr/>
        </p:nvSpPr>
        <p:spPr bwMode="auto">
          <a:xfrm>
            <a:off x="2459301" y="4547971"/>
            <a:ext cx="1136" cy="4543"/>
          </a:xfrm>
          <a:prstGeom prst="line">
            <a:avLst/>
          </a:prstGeom>
          <a:noFill/>
          <a:ln w="6350" cap="flat">
            <a:solidFill>
              <a:srgbClr val="A9A9A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76" name="Line 121"/>
          <p:cNvSpPr>
            <a:spLocks noChangeShapeType="1"/>
          </p:cNvSpPr>
          <p:nvPr/>
        </p:nvSpPr>
        <p:spPr bwMode="auto">
          <a:xfrm>
            <a:off x="2489965" y="4547971"/>
            <a:ext cx="1136" cy="4543"/>
          </a:xfrm>
          <a:prstGeom prst="line">
            <a:avLst/>
          </a:prstGeom>
          <a:noFill/>
          <a:ln w="6350" cap="flat">
            <a:solidFill>
              <a:srgbClr val="A9A9A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77" name="Line 122"/>
          <p:cNvSpPr>
            <a:spLocks noChangeShapeType="1"/>
          </p:cNvSpPr>
          <p:nvPr/>
        </p:nvSpPr>
        <p:spPr bwMode="auto">
          <a:xfrm>
            <a:off x="2519493" y="4547971"/>
            <a:ext cx="1136" cy="4543"/>
          </a:xfrm>
          <a:prstGeom prst="line">
            <a:avLst/>
          </a:prstGeom>
          <a:noFill/>
          <a:ln w="6350" cap="flat">
            <a:solidFill>
              <a:srgbClr val="A9A9A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78" name="Line 123"/>
          <p:cNvSpPr>
            <a:spLocks noChangeShapeType="1"/>
          </p:cNvSpPr>
          <p:nvPr/>
        </p:nvSpPr>
        <p:spPr bwMode="auto">
          <a:xfrm>
            <a:off x="2340053" y="4547971"/>
            <a:ext cx="1136" cy="4543"/>
          </a:xfrm>
          <a:prstGeom prst="line">
            <a:avLst/>
          </a:prstGeom>
          <a:noFill/>
          <a:ln w="6350" cap="flat">
            <a:solidFill>
              <a:srgbClr val="A9A9A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79" name="Line 124"/>
          <p:cNvSpPr>
            <a:spLocks noChangeShapeType="1"/>
          </p:cNvSpPr>
          <p:nvPr/>
        </p:nvSpPr>
        <p:spPr bwMode="auto">
          <a:xfrm>
            <a:off x="2369581" y="4547971"/>
            <a:ext cx="1136" cy="4543"/>
          </a:xfrm>
          <a:prstGeom prst="line">
            <a:avLst/>
          </a:prstGeom>
          <a:noFill/>
          <a:ln w="6350" cap="flat">
            <a:solidFill>
              <a:srgbClr val="A9A9A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80" name="Line 125"/>
          <p:cNvSpPr>
            <a:spLocks noChangeShapeType="1"/>
          </p:cNvSpPr>
          <p:nvPr/>
        </p:nvSpPr>
        <p:spPr bwMode="auto">
          <a:xfrm>
            <a:off x="2399110" y="4547971"/>
            <a:ext cx="1136" cy="4543"/>
          </a:xfrm>
          <a:prstGeom prst="line">
            <a:avLst/>
          </a:prstGeom>
          <a:noFill/>
          <a:ln w="6350" cap="flat">
            <a:solidFill>
              <a:srgbClr val="A9A9A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81" name="Line 126"/>
          <p:cNvSpPr>
            <a:spLocks noChangeShapeType="1"/>
          </p:cNvSpPr>
          <p:nvPr/>
        </p:nvSpPr>
        <p:spPr bwMode="auto">
          <a:xfrm>
            <a:off x="2219670" y="4547971"/>
            <a:ext cx="1136" cy="4543"/>
          </a:xfrm>
          <a:prstGeom prst="line">
            <a:avLst/>
          </a:prstGeom>
          <a:noFill/>
          <a:ln w="6350" cap="flat">
            <a:solidFill>
              <a:srgbClr val="A9A9A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82" name="Line 127"/>
          <p:cNvSpPr>
            <a:spLocks noChangeShapeType="1"/>
          </p:cNvSpPr>
          <p:nvPr/>
        </p:nvSpPr>
        <p:spPr bwMode="auto">
          <a:xfrm>
            <a:off x="2249198" y="4547971"/>
            <a:ext cx="1136" cy="4543"/>
          </a:xfrm>
          <a:prstGeom prst="line">
            <a:avLst/>
          </a:prstGeom>
          <a:noFill/>
          <a:ln w="6350" cap="flat">
            <a:solidFill>
              <a:srgbClr val="A9A9A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83" name="Line 128"/>
          <p:cNvSpPr>
            <a:spLocks noChangeShapeType="1"/>
          </p:cNvSpPr>
          <p:nvPr/>
        </p:nvSpPr>
        <p:spPr bwMode="auto">
          <a:xfrm>
            <a:off x="2279861" y="4547971"/>
            <a:ext cx="1136" cy="4543"/>
          </a:xfrm>
          <a:prstGeom prst="line">
            <a:avLst/>
          </a:prstGeom>
          <a:noFill/>
          <a:ln w="6350" cap="flat">
            <a:solidFill>
              <a:srgbClr val="A9A9A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84" name="Line 129"/>
          <p:cNvSpPr>
            <a:spLocks noChangeShapeType="1"/>
          </p:cNvSpPr>
          <p:nvPr/>
        </p:nvSpPr>
        <p:spPr bwMode="auto">
          <a:xfrm>
            <a:off x="2099286" y="4547971"/>
            <a:ext cx="1136" cy="4543"/>
          </a:xfrm>
          <a:prstGeom prst="line">
            <a:avLst/>
          </a:prstGeom>
          <a:noFill/>
          <a:ln w="6350" cap="flat">
            <a:solidFill>
              <a:srgbClr val="A9A9A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85" name="Line 130"/>
          <p:cNvSpPr>
            <a:spLocks noChangeShapeType="1"/>
          </p:cNvSpPr>
          <p:nvPr/>
        </p:nvSpPr>
        <p:spPr bwMode="auto">
          <a:xfrm>
            <a:off x="2129949" y="4547971"/>
            <a:ext cx="1136" cy="4543"/>
          </a:xfrm>
          <a:prstGeom prst="line">
            <a:avLst/>
          </a:prstGeom>
          <a:noFill/>
          <a:ln w="6350" cap="flat">
            <a:solidFill>
              <a:srgbClr val="A9A9A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86" name="Line 131"/>
          <p:cNvSpPr>
            <a:spLocks noChangeShapeType="1"/>
          </p:cNvSpPr>
          <p:nvPr/>
        </p:nvSpPr>
        <p:spPr bwMode="auto">
          <a:xfrm>
            <a:off x="2159477" y="4547971"/>
            <a:ext cx="1136" cy="4543"/>
          </a:xfrm>
          <a:prstGeom prst="line">
            <a:avLst/>
          </a:prstGeom>
          <a:noFill/>
          <a:ln w="6350" cap="flat">
            <a:solidFill>
              <a:srgbClr val="A9A9A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87" name="Line 132"/>
          <p:cNvSpPr>
            <a:spLocks noChangeShapeType="1"/>
          </p:cNvSpPr>
          <p:nvPr/>
        </p:nvSpPr>
        <p:spPr bwMode="auto">
          <a:xfrm>
            <a:off x="1978902" y="4547971"/>
            <a:ext cx="1136" cy="4543"/>
          </a:xfrm>
          <a:prstGeom prst="line">
            <a:avLst/>
          </a:prstGeom>
          <a:noFill/>
          <a:ln w="6350" cap="flat">
            <a:solidFill>
              <a:srgbClr val="A9A9A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88" name="Line 133"/>
          <p:cNvSpPr>
            <a:spLocks noChangeShapeType="1"/>
          </p:cNvSpPr>
          <p:nvPr/>
        </p:nvSpPr>
        <p:spPr bwMode="auto">
          <a:xfrm>
            <a:off x="2009565" y="4547971"/>
            <a:ext cx="1136" cy="4543"/>
          </a:xfrm>
          <a:prstGeom prst="line">
            <a:avLst/>
          </a:prstGeom>
          <a:noFill/>
          <a:ln w="6350" cap="flat">
            <a:solidFill>
              <a:srgbClr val="A9A9A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89" name="Line 134"/>
          <p:cNvSpPr>
            <a:spLocks noChangeShapeType="1"/>
          </p:cNvSpPr>
          <p:nvPr/>
        </p:nvSpPr>
        <p:spPr bwMode="auto">
          <a:xfrm>
            <a:off x="2039093" y="4547971"/>
            <a:ext cx="1136" cy="4543"/>
          </a:xfrm>
          <a:prstGeom prst="line">
            <a:avLst/>
          </a:prstGeom>
          <a:noFill/>
          <a:ln w="6350" cap="flat">
            <a:solidFill>
              <a:srgbClr val="A9A9A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90" name="Line 135"/>
          <p:cNvSpPr>
            <a:spLocks noChangeShapeType="1"/>
          </p:cNvSpPr>
          <p:nvPr/>
        </p:nvSpPr>
        <p:spPr bwMode="auto">
          <a:xfrm>
            <a:off x="1859653" y="4547971"/>
            <a:ext cx="1136" cy="4543"/>
          </a:xfrm>
          <a:prstGeom prst="line">
            <a:avLst/>
          </a:prstGeom>
          <a:noFill/>
          <a:ln w="6350" cap="flat">
            <a:solidFill>
              <a:srgbClr val="A9A9A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91" name="Line 136"/>
          <p:cNvSpPr>
            <a:spLocks noChangeShapeType="1"/>
          </p:cNvSpPr>
          <p:nvPr/>
        </p:nvSpPr>
        <p:spPr bwMode="auto">
          <a:xfrm>
            <a:off x="1889182" y="4547971"/>
            <a:ext cx="1136" cy="4543"/>
          </a:xfrm>
          <a:prstGeom prst="line">
            <a:avLst/>
          </a:prstGeom>
          <a:noFill/>
          <a:ln w="6350" cap="flat">
            <a:solidFill>
              <a:srgbClr val="A9A9A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92" name="Line 137"/>
          <p:cNvSpPr>
            <a:spLocks noChangeShapeType="1"/>
          </p:cNvSpPr>
          <p:nvPr/>
        </p:nvSpPr>
        <p:spPr bwMode="auto">
          <a:xfrm>
            <a:off x="1918710" y="4547971"/>
            <a:ext cx="1136" cy="4543"/>
          </a:xfrm>
          <a:prstGeom prst="line">
            <a:avLst/>
          </a:prstGeom>
          <a:noFill/>
          <a:ln w="6350" cap="flat">
            <a:solidFill>
              <a:srgbClr val="A9A9A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93" name="Line 138"/>
          <p:cNvSpPr>
            <a:spLocks noChangeShapeType="1"/>
          </p:cNvSpPr>
          <p:nvPr/>
        </p:nvSpPr>
        <p:spPr bwMode="auto">
          <a:xfrm>
            <a:off x="1739270" y="4547971"/>
            <a:ext cx="1136" cy="4543"/>
          </a:xfrm>
          <a:prstGeom prst="line">
            <a:avLst/>
          </a:prstGeom>
          <a:noFill/>
          <a:ln w="6350" cap="flat">
            <a:solidFill>
              <a:srgbClr val="A9A9A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94" name="Line 139"/>
          <p:cNvSpPr>
            <a:spLocks noChangeShapeType="1"/>
          </p:cNvSpPr>
          <p:nvPr/>
        </p:nvSpPr>
        <p:spPr bwMode="auto">
          <a:xfrm>
            <a:off x="1768798" y="4547971"/>
            <a:ext cx="1136" cy="4543"/>
          </a:xfrm>
          <a:prstGeom prst="line">
            <a:avLst/>
          </a:prstGeom>
          <a:noFill/>
          <a:ln w="6350" cap="flat">
            <a:solidFill>
              <a:srgbClr val="A9A9A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95" name="Line 140"/>
          <p:cNvSpPr>
            <a:spLocks noChangeShapeType="1"/>
          </p:cNvSpPr>
          <p:nvPr/>
        </p:nvSpPr>
        <p:spPr bwMode="auto">
          <a:xfrm>
            <a:off x="1799462" y="4547971"/>
            <a:ext cx="1136" cy="4543"/>
          </a:xfrm>
          <a:prstGeom prst="line">
            <a:avLst/>
          </a:prstGeom>
          <a:noFill/>
          <a:ln w="6350" cap="flat">
            <a:solidFill>
              <a:srgbClr val="A9A9A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96" name="Line 141"/>
          <p:cNvSpPr>
            <a:spLocks noChangeShapeType="1"/>
          </p:cNvSpPr>
          <p:nvPr/>
        </p:nvSpPr>
        <p:spPr bwMode="auto">
          <a:xfrm>
            <a:off x="1620022" y="4547971"/>
            <a:ext cx="1136" cy="4543"/>
          </a:xfrm>
          <a:prstGeom prst="line">
            <a:avLst/>
          </a:prstGeom>
          <a:noFill/>
          <a:ln w="6350" cap="flat">
            <a:solidFill>
              <a:srgbClr val="A9A9A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97" name="Line 142"/>
          <p:cNvSpPr>
            <a:spLocks noChangeShapeType="1"/>
          </p:cNvSpPr>
          <p:nvPr/>
        </p:nvSpPr>
        <p:spPr bwMode="auto">
          <a:xfrm>
            <a:off x="1649550" y="4547971"/>
            <a:ext cx="1136" cy="4543"/>
          </a:xfrm>
          <a:prstGeom prst="line">
            <a:avLst/>
          </a:prstGeom>
          <a:noFill/>
          <a:ln w="6350" cap="flat">
            <a:solidFill>
              <a:srgbClr val="A9A9A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98" name="Line 143"/>
          <p:cNvSpPr>
            <a:spLocks noChangeShapeType="1"/>
          </p:cNvSpPr>
          <p:nvPr/>
        </p:nvSpPr>
        <p:spPr bwMode="auto">
          <a:xfrm>
            <a:off x="1679078" y="4547971"/>
            <a:ext cx="1136" cy="4543"/>
          </a:xfrm>
          <a:prstGeom prst="line">
            <a:avLst/>
          </a:prstGeom>
          <a:noFill/>
          <a:ln w="6350" cap="flat">
            <a:solidFill>
              <a:srgbClr val="A9A9A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99" name="Line 144"/>
          <p:cNvSpPr>
            <a:spLocks noChangeShapeType="1"/>
          </p:cNvSpPr>
          <p:nvPr/>
        </p:nvSpPr>
        <p:spPr bwMode="auto">
          <a:xfrm>
            <a:off x="1499638" y="4547971"/>
            <a:ext cx="1136" cy="4543"/>
          </a:xfrm>
          <a:prstGeom prst="line">
            <a:avLst/>
          </a:prstGeom>
          <a:noFill/>
          <a:ln w="6350" cap="flat">
            <a:solidFill>
              <a:srgbClr val="A9A9A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100" name="Line 145"/>
          <p:cNvSpPr>
            <a:spLocks noChangeShapeType="1"/>
          </p:cNvSpPr>
          <p:nvPr/>
        </p:nvSpPr>
        <p:spPr bwMode="auto">
          <a:xfrm>
            <a:off x="1529166" y="4547971"/>
            <a:ext cx="1136" cy="4543"/>
          </a:xfrm>
          <a:prstGeom prst="line">
            <a:avLst/>
          </a:prstGeom>
          <a:noFill/>
          <a:ln w="6350" cap="flat">
            <a:solidFill>
              <a:srgbClr val="A9A9A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101" name="Line 146"/>
          <p:cNvSpPr>
            <a:spLocks noChangeShapeType="1"/>
          </p:cNvSpPr>
          <p:nvPr/>
        </p:nvSpPr>
        <p:spPr bwMode="auto">
          <a:xfrm>
            <a:off x="1559830" y="4547971"/>
            <a:ext cx="1136" cy="4543"/>
          </a:xfrm>
          <a:prstGeom prst="line">
            <a:avLst/>
          </a:prstGeom>
          <a:noFill/>
          <a:ln w="6350" cap="flat">
            <a:solidFill>
              <a:srgbClr val="A9A9A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102" name="Line 147"/>
          <p:cNvSpPr>
            <a:spLocks noChangeShapeType="1"/>
          </p:cNvSpPr>
          <p:nvPr/>
        </p:nvSpPr>
        <p:spPr bwMode="auto">
          <a:xfrm>
            <a:off x="1379254" y="4547971"/>
            <a:ext cx="1136" cy="4543"/>
          </a:xfrm>
          <a:prstGeom prst="line">
            <a:avLst/>
          </a:prstGeom>
          <a:noFill/>
          <a:ln w="6350" cap="flat">
            <a:solidFill>
              <a:srgbClr val="A9A9A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103" name="Line 148"/>
          <p:cNvSpPr>
            <a:spLocks noChangeShapeType="1"/>
          </p:cNvSpPr>
          <p:nvPr/>
        </p:nvSpPr>
        <p:spPr bwMode="auto">
          <a:xfrm>
            <a:off x="1409918" y="4547971"/>
            <a:ext cx="1136" cy="4543"/>
          </a:xfrm>
          <a:prstGeom prst="line">
            <a:avLst/>
          </a:prstGeom>
          <a:noFill/>
          <a:ln w="6350" cap="flat">
            <a:solidFill>
              <a:srgbClr val="A9A9A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104" name="Line 149"/>
          <p:cNvSpPr>
            <a:spLocks noChangeShapeType="1"/>
          </p:cNvSpPr>
          <p:nvPr/>
        </p:nvSpPr>
        <p:spPr bwMode="auto">
          <a:xfrm>
            <a:off x="1439446" y="4547971"/>
            <a:ext cx="1136" cy="4543"/>
          </a:xfrm>
          <a:prstGeom prst="line">
            <a:avLst/>
          </a:prstGeom>
          <a:noFill/>
          <a:ln w="6350" cap="flat">
            <a:solidFill>
              <a:srgbClr val="A9A9A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105" name="Line 150"/>
          <p:cNvSpPr>
            <a:spLocks noChangeShapeType="1"/>
          </p:cNvSpPr>
          <p:nvPr/>
        </p:nvSpPr>
        <p:spPr bwMode="auto">
          <a:xfrm>
            <a:off x="1260006" y="4547971"/>
            <a:ext cx="1136" cy="4543"/>
          </a:xfrm>
          <a:prstGeom prst="line">
            <a:avLst/>
          </a:prstGeom>
          <a:noFill/>
          <a:ln w="6350" cap="flat">
            <a:solidFill>
              <a:srgbClr val="A9A9A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106" name="Line 151"/>
          <p:cNvSpPr>
            <a:spLocks noChangeShapeType="1"/>
          </p:cNvSpPr>
          <p:nvPr/>
        </p:nvSpPr>
        <p:spPr bwMode="auto">
          <a:xfrm>
            <a:off x="1289534" y="4547971"/>
            <a:ext cx="1136" cy="4543"/>
          </a:xfrm>
          <a:prstGeom prst="line">
            <a:avLst/>
          </a:prstGeom>
          <a:noFill/>
          <a:ln w="6350" cap="flat">
            <a:solidFill>
              <a:srgbClr val="A9A9A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107" name="Line 152"/>
          <p:cNvSpPr>
            <a:spLocks noChangeShapeType="1"/>
          </p:cNvSpPr>
          <p:nvPr/>
        </p:nvSpPr>
        <p:spPr bwMode="auto">
          <a:xfrm>
            <a:off x="1320198" y="4547971"/>
            <a:ext cx="1136" cy="4543"/>
          </a:xfrm>
          <a:prstGeom prst="line">
            <a:avLst/>
          </a:prstGeom>
          <a:noFill/>
          <a:ln w="6350" cap="flat">
            <a:solidFill>
              <a:srgbClr val="A9A9A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108" name="Line 153"/>
          <p:cNvSpPr>
            <a:spLocks noChangeShapeType="1"/>
          </p:cNvSpPr>
          <p:nvPr/>
        </p:nvSpPr>
        <p:spPr bwMode="auto">
          <a:xfrm>
            <a:off x="1139622" y="4547971"/>
            <a:ext cx="1136" cy="4543"/>
          </a:xfrm>
          <a:prstGeom prst="line">
            <a:avLst/>
          </a:prstGeom>
          <a:noFill/>
          <a:ln w="6350" cap="flat">
            <a:solidFill>
              <a:srgbClr val="A9A9A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109" name="Line 154"/>
          <p:cNvSpPr>
            <a:spLocks noChangeShapeType="1"/>
          </p:cNvSpPr>
          <p:nvPr/>
        </p:nvSpPr>
        <p:spPr bwMode="auto">
          <a:xfrm>
            <a:off x="1170286" y="4547971"/>
            <a:ext cx="1136" cy="4543"/>
          </a:xfrm>
          <a:prstGeom prst="line">
            <a:avLst/>
          </a:prstGeom>
          <a:noFill/>
          <a:ln w="6350" cap="flat">
            <a:solidFill>
              <a:srgbClr val="A9A9A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110" name="Line 155"/>
          <p:cNvSpPr>
            <a:spLocks noChangeShapeType="1"/>
          </p:cNvSpPr>
          <p:nvPr/>
        </p:nvSpPr>
        <p:spPr bwMode="auto">
          <a:xfrm>
            <a:off x="1199814" y="4547971"/>
            <a:ext cx="1136" cy="4543"/>
          </a:xfrm>
          <a:prstGeom prst="line">
            <a:avLst/>
          </a:prstGeom>
          <a:noFill/>
          <a:ln w="6350" cap="flat">
            <a:solidFill>
              <a:srgbClr val="A9A9A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111" name="Line 156"/>
          <p:cNvSpPr>
            <a:spLocks noChangeShapeType="1"/>
          </p:cNvSpPr>
          <p:nvPr/>
        </p:nvSpPr>
        <p:spPr bwMode="auto">
          <a:xfrm>
            <a:off x="1020374" y="4547971"/>
            <a:ext cx="1136" cy="4543"/>
          </a:xfrm>
          <a:prstGeom prst="line">
            <a:avLst/>
          </a:prstGeom>
          <a:noFill/>
          <a:ln w="6350" cap="flat">
            <a:solidFill>
              <a:srgbClr val="A9A9A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112" name="Line 157"/>
          <p:cNvSpPr>
            <a:spLocks noChangeShapeType="1"/>
          </p:cNvSpPr>
          <p:nvPr/>
        </p:nvSpPr>
        <p:spPr bwMode="auto">
          <a:xfrm>
            <a:off x="1049902" y="4547971"/>
            <a:ext cx="1136" cy="4543"/>
          </a:xfrm>
          <a:prstGeom prst="line">
            <a:avLst/>
          </a:prstGeom>
          <a:noFill/>
          <a:ln w="6350" cap="flat">
            <a:solidFill>
              <a:srgbClr val="A9A9A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113" name="Line 158"/>
          <p:cNvSpPr>
            <a:spLocks noChangeShapeType="1"/>
          </p:cNvSpPr>
          <p:nvPr/>
        </p:nvSpPr>
        <p:spPr bwMode="auto">
          <a:xfrm>
            <a:off x="1080566" y="4547971"/>
            <a:ext cx="1136" cy="4543"/>
          </a:xfrm>
          <a:prstGeom prst="line">
            <a:avLst/>
          </a:prstGeom>
          <a:noFill/>
          <a:ln w="6350" cap="flat">
            <a:solidFill>
              <a:srgbClr val="A9A9A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114" name="Line 159"/>
          <p:cNvSpPr>
            <a:spLocks noChangeShapeType="1"/>
          </p:cNvSpPr>
          <p:nvPr/>
        </p:nvSpPr>
        <p:spPr bwMode="auto">
          <a:xfrm>
            <a:off x="899991" y="4547971"/>
            <a:ext cx="1136" cy="4543"/>
          </a:xfrm>
          <a:prstGeom prst="line">
            <a:avLst/>
          </a:prstGeom>
          <a:noFill/>
          <a:ln w="6350" cap="flat">
            <a:solidFill>
              <a:srgbClr val="A9A9A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115" name="Line 160"/>
          <p:cNvSpPr>
            <a:spLocks noChangeShapeType="1"/>
          </p:cNvSpPr>
          <p:nvPr/>
        </p:nvSpPr>
        <p:spPr bwMode="auto">
          <a:xfrm>
            <a:off x="930654" y="4547971"/>
            <a:ext cx="1136" cy="4543"/>
          </a:xfrm>
          <a:prstGeom prst="line">
            <a:avLst/>
          </a:prstGeom>
          <a:noFill/>
          <a:ln w="6350" cap="flat">
            <a:solidFill>
              <a:srgbClr val="A9A9A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116" name="Line 161"/>
          <p:cNvSpPr>
            <a:spLocks noChangeShapeType="1"/>
          </p:cNvSpPr>
          <p:nvPr/>
        </p:nvSpPr>
        <p:spPr bwMode="auto">
          <a:xfrm>
            <a:off x="960182" y="4547971"/>
            <a:ext cx="1136" cy="4543"/>
          </a:xfrm>
          <a:prstGeom prst="line">
            <a:avLst/>
          </a:prstGeom>
          <a:noFill/>
          <a:ln w="6350" cap="flat">
            <a:solidFill>
              <a:srgbClr val="A9A9A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117" name="Line 162"/>
          <p:cNvSpPr>
            <a:spLocks noChangeShapeType="1"/>
          </p:cNvSpPr>
          <p:nvPr/>
        </p:nvSpPr>
        <p:spPr bwMode="auto">
          <a:xfrm>
            <a:off x="780742" y="4547971"/>
            <a:ext cx="1136" cy="4543"/>
          </a:xfrm>
          <a:prstGeom prst="line">
            <a:avLst/>
          </a:prstGeom>
          <a:noFill/>
          <a:ln w="6350" cap="flat">
            <a:solidFill>
              <a:srgbClr val="A9A9A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r"/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118" name="Line 163"/>
          <p:cNvSpPr>
            <a:spLocks noChangeShapeType="1"/>
          </p:cNvSpPr>
          <p:nvPr/>
        </p:nvSpPr>
        <p:spPr bwMode="auto">
          <a:xfrm>
            <a:off x="810270" y="4547971"/>
            <a:ext cx="1136" cy="4543"/>
          </a:xfrm>
          <a:prstGeom prst="line">
            <a:avLst/>
          </a:prstGeom>
          <a:noFill/>
          <a:ln w="6350" cap="flat">
            <a:solidFill>
              <a:srgbClr val="A9A9A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r"/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119" name="Line 164"/>
          <p:cNvSpPr>
            <a:spLocks noChangeShapeType="1"/>
          </p:cNvSpPr>
          <p:nvPr/>
        </p:nvSpPr>
        <p:spPr bwMode="auto">
          <a:xfrm>
            <a:off x="839798" y="4547971"/>
            <a:ext cx="1136" cy="4543"/>
          </a:xfrm>
          <a:prstGeom prst="line">
            <a:avLst/>
          </a:prstGeom>
          <a:noFill/>
          <a:ln w="6350" cap="flat">
            <a:solidFill>
              <a:srgbClr val="A9A9A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120" name="Line 165"/>
          <p:cNvSpPr>
            <a:spLocks noChangeShapeType="1"/>
          </p:cNvSpPr>
          <p:nvPr/>
        </p:nvSpPr>
        <p:spPr bwMode="auto">
          <a:xfrm>
            <a:off x="660358" y="4547971"/>
            <a:ext cx="1136" cy="4543"/>
          </a:xfrm>
          <a:prstGeom prst="line">
            <a:avLst/>
          </a:prstGeom>
          <a:noFill/>
          <a:ln w="6350" cap="flat">
            <a:solidFill>
              <a:srgbClr val="A9A9A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r"/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121" name="Line 166"/>
          <p:cNvSpPr>
            <a:spLocks noChangeShapeType="1"/>
          </p:cNvSpPr>
          <p:nvPr/>
        </p:nvSpPr>
        <p:spPr bwMode="auto">
          <a:xfrm>
            <a:off x="689886" y="4547971"/>
            <a:ext cx="1136" cy="4543"/>
          </a:xfrm>
          <a:prstGeom prst="line">
            <a:avLst/>
          </a:prstGeom>
          <a:noFill/>
          <a:ln w="6350" cap="flat">
            <a:solidFill>
              <a:srgbClr val="A9A9A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r"/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122" name="Line 167"/>
          <p:cNvSpPr>
            <a:spLocks noChangeShapeType="1"/>
          </p:cNvSpPr>
          <p:nvPr/>
        </p:nvSpPr>
        <p:spPr bwMode="auto">
          <a:xfrm>
            <a:off x="720551" y="4547971"/>
            <a:ext cx="1136" cy="4543"/>
          </a:xfrm>
          <a:prstGeom prst="line">
            <a:avLst/>
          </a:prstGeom>
          <a:noFill/>
          <a:ln w="6350" cap="flat">
            <a:solidFill>
              <a:srgbClr val="A9A9A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r"/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123" name="Line 168"/>
          <p:cNvSpPr>
            <a:spLocks noChangeShapeType="1"/>
          </p:cNvSpPr>
          <p:nvPr/>
        </p:nvSpPr>
        <p:spPr bwMode="auto">
          <a:xfrm>
            <a:off x="539974" y="4547971"/>
            <a:ext cx="1136" cy="4543"/>
          </a:xfrm>
          <a:prstGeom prst="line">
            <a:avLst/>
          </a:prstGeom>
          <a:noFill/>
          <a:ln w="6350" cap="flat">
            <a:solidFill>
              <a:schemeClr val="tx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r"/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124" name="Line 169"/>
          <p:cNvSpPr>
            <a:spLocks noChangeShapeType="1"/>
          </p:cNvSpPr>
          <p:nvPr/>
        </p:nvSpPr>
        <p:spPr bwMode="auto">
          <a:xfrm>
            <a:off x="570639" y="4547971"/>
            <a:ext cx="1136" cy="4543"/>
          </a:xfrm>
          <a:prstGeom prst="line">
            <a:avLst/>
          </a:prstGeom>
          <a:noFill/>
          <a:ln w="6350" cap="flat">
            <a:solidFill>
              <a:schemeClr val="tx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r"/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125" name="Line 170"/>
          <p:cNvSpPr>
            <a:spLocks noChangeShapeType="1"/>
          </p:cNvSpPr>
          <p:nvPr/>
        </p:nvSpPr>
        <p:spPr bwMode="auto">
          <a:xfrm>
            <a:off x="600167" y="4547971"/>
            <a:ext cx="1136" cy="4543"/>
          </a:xfrm>
          <a:prstGeom prst="line">
            <a:avLst/>
          </a:prstGeom>
          <a:noFill/>
          <a:ln w="6350" cap="flat">
            <a:solidFill>
              <a:srgbClr val="A9A9A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r"/>
            <a:endParaRPr lang="en-US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126" name="Group 369"/>
          <p:cNvGrpSpPr/>
          <p:nvPr/>
        </p:nvGrpSpPr>
        <p:grpSpPr>
          <a:xfrm>
            <a:off x="347609" y="2544320"/>
            <a:ext cx="141065" cy="2061904"/>
            <a:chOff x="1313844" y="1755378"/>
            <a:chExt cx="197183" cy="2882172"/>
          </a:xfrm>
        </p:grpSpPr>
        <p:sp>
          <p:nvSpPr>
            <p:cNvPr id="293" name="Rectangle 172"/>
            <p:cNvSpPr>
              <a:spLocks noChangeArrowheads="1"/>
            </p:cNvSpPr>
            <p:nvPr/>
          </p:nvSpPr>
          <p:spPr bwMode="auto">
            <a:xfrm>
              <a:off x="1313844" y="1755378"/>
              <a:ext cx="197181" cy="2151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70</a:t>
              </a:r>
              <a:endParaRPr kumimoji="0" 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94" name="Rectangle 177"/>
            <p:cNvSpPr>
              <a:spLocks noChangeArrowheads="1"/>
            </p:cNvSpPr>
            <p:nvPr/>
          </p:nvSpPr>
          <p:spPr bwMode="auto">
            <a:xfrm>
              <a:off x="1313845" y="2134790"/>
              <a:ext cx="197182" cy="2151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60</a:t>
              </a:r>
              <a:endParaRPr kumimoji="0" lang="en-US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95" name="Rectangle 182"/>
            <p:cNvSpPr>
              <a:spLocks noChangeArrowheads="1"/>
            </p:cNvSpPr>
            <p:nvPr/>
          </p:nvSpPr>
          <p:spPr bwMode="auto">
            <a:xfrm>
              <a:off x="1313845" y="2515790"/>
              <a:ext cx="197182" cy="2151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50</a:t>
              </a:r>
              <a:endParaRPr kumimoji="0" lang="en-US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96" name="Rectangle 187"/>
            <p:cNvSpPr>
              <a:spLocks noChangeArrowheads="1"/>
            </p:cNvSpPr>
            <p:nvPr/>
          </p:nvSpPr>
          <p:spPr bwMode="auto">
            <a:xfrm>
              <a:off x="1313845" y="2898377"/>
              <a:ext cx="197182" cy="2151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40</a:t>
              </a:r>
              <a:endParaRPr kumimoji="0" lang="en-US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97" name="Rectangle 192"/>
            <p:cNvSpPr>
              <a:spLocks noChangeArrowheads="1"/>
            </p:cNvSpPr>
            <p:nvPr/>
          </p:nvSpPr>
          <p:spPr bwMode="auto">
            <a:xfrm>
              <a:off x="1313845" y="3279377"/>
              <a:ext cx="197182" cy="2151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30</a:t>
              </a:r>
              <a:endParaRPr kumimoji="0" lang="en-US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98" name="Rectangle 197"/>
            <p:cNvSpPr>
              <a:spLocks noChangeArrowheads="1"/>
            </p:cNvSpPr>
            <p:nvPr/>
          </p:nvSpPr>
          <p:spPr bwMode="auto">
            <a:xfrm>
              <a:off x="1313845" y="3660378"/>
              <a:ext cx="197182" cy="2151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20</a:t>
              </a:r>
              <a:endParaRPr kumimoji="0" lang="en-US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99" name="Rectangle 202"/>
            <p:cNvSpPr>
              <a:spLocks noChangeArrowheads="1"/>
            </p:cNvSpPr>
            <p:nvPr/>
          </p:nvSpPr>
          <p:spPr bwMode="auto">
            <a:xfrm>
              <a:off x="1313845" y="4041378"/>
              <a:ext cx="197182" cy="2151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10</a:t>
              </a:r>
              <a:endParaRPr kumimoji="0" lang="en-US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0" name="Rectangle 208"/>
            <p:cNvSpPr>
              <a:spLocks noChangeArrowheads="1"/>
            </p:cNvSpPr>
            <p:nvPr/>
          </p:nvSpPr>
          <p:spPr bwMode="auto">
            <a:xfrm>
              <a:off x="1395458" y="4422442"/>
              <a:ext cx="98591" cy="2151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0</a:t>
              </a:r>
              <a:endParaRPr kumimoji="0" lang="en-US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127" name="Line 209"/>
          <p:cNvSpPr>
            <a:spLocks noChangeShapeType="1"/>
          </p:cNvSpPr>
          <p:nvPr/>
        </p:nvSpPr>
        <p:spPr bwMode="auto">
          <a:xfrm>
            <a:off x="512718" y="2563910"/>
            <a:ext cx="1136" cy="1984062"/>
          </a:xfrm>
          <a:prstGeom prst="line">
            <a:avLst/>
          </a:prstGeom>
          <a:noFill/>
          <a:ln w="6350" cap="flat">
            <a:solidFill>
              <a:schemeClr val="tx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r"/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128" name="Line 210"/>
          <p:cNvSpPr>
            <a:spLocks noChangeShapeType="1"/>
          </p:cNvSpPr>
          <p:nvPr/>
        </p:nvSpPr>
        <p:spPr bwMode="auto">
          <a:xfrm flipH="1">
            <a:off x="502497" y="2567317"/>
            <a:ext cx="9086" cy="1136"/>
          </a:xfrm>
          <a:prstGeom prst="line">
            <a:avLst/>
          </a:prstGeom>
          <a:noFill/>
          <a:ln w="6350" cap="flat">
            <a:solidFill>
              <a:schemeClr val="tx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r"/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129" name="Line 211"/>
          <p:cNvSpPr>
            <a:spLocks noChangeShapeType="1"/>
          </p:cNvSpPr>
          <p:nvPr/>
        </p:nvSpPr>
        <p:spPr bwMode="auto">
          <a:xfrm flipH="1">
            <a:off x="502497" y="2621831"/>
            <a:ext cx="9086" cy="1136"/>
          </a:xfrm>
          <a:prstGeom prst="line">
            <a:avLst/>
          </a:prstGeom>
          <a:noFill/>
          <a:ln w="6350" cap="flat">
            <a:solidFill>
              <a:schemeClr val="tx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r"/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130" name="Line 212"/>
          <p:cNvSpPr>
            <a:spLocks noChangeShapeType="1"/>
          </p:cNvSpPr>
          <p:nvPr/>
        </p:nvSpPr>
        <p:spPr bwMode="auto">
          <a:xfrm flipH="1">
            <a:off x="502497" y="2676344"/>
            <a:ext cx="9086" cy="1136"/>
          </a:xfrm>
          <a:prstGeom prst="line">
            <a:avLst/>
          </a:prstGeom>
          <a:noFill/>
          <a:ln w="6350" cap="flat">
            <a:solidFill>
              <a:schemeClr val="tx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r"/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131" name="Line 213"/>
          <p:cNvSpPr>
            <a:spLocks noChangeShapeType="1"/>
          </p:cNvSpPr>
          <p:nvPr/>
        </p:nvSpPr>
        <p:spPr bwMode="auto">
          <a:xfrm flipH="1">
            <a:off x="502497" y="2730857"/>
            <a:ext cx="9086" cy="1136"/>
          </a:xfrm>
          <a:prstGeom prst="line">
            <a:avLst/>
          </a:prstGeom>
          <a:noFill/>
          <a:ln w="6350" cap="flat">
            <a:solidFill>
              <a:schemeClr val="tx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r"/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132" name="Line 214"/>
          <p:cNvSpPr>
            <a:spLocks noChangeShapeType="1"/>
          </p:cNvSpPr>
          <p:nvPr/>
        </p:nvSpPr>
        <p:spPr bwMode="auto">
          <a:xfrm flipH="1">
            <a:off x="502497" y="2785371"/>
            <a:ext cx="9086" cy="1136"/>
          </a:xfrm>
          <a:prstGeom prst="line">
            <a:avLst/>
          </a:prstGeom>
          <a:noFill/>
          <a:ln w="6350" cap="flat">
            <a:solidFill>
              <a:schemeClr val="tx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r"/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133" name="Line 215"/>
          <p:cNvSpPr>
            <a:spLocks noChangeShapeType="1"/>
          </p:cNvSpPr>
          <p:nvPr/>
        </p:nvSpPr>
        <p:spPr bwMode="auto">
          <a:xfrm flipH="1">
            <a:off x="502497" y="2839884"/>
            <a:ext cx="9086" cy="1136"/>
          </a:xfrm>
          <a:prstGeom prst="line">
            <a:avLst/>
          </a:prstGeom>
          <a:noFill/>
          <a:ln w="6350" cap="flat">
            <a:solidFill>
              <a:schemeClr val="tx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r"/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134" name="Line 216"/>
          <p:cNvSpPr>
            <a:spLocks noChangeShapeType="1"/>
          </p:cNvSpPr>
          <p:nvPr/>
        </p:nvSpPr>
        <p:spPr bwMode="auto">
          <a:xfrm flipH="1">
            <a:off x="502497" y="2894398"/>
            <a:ext cx="9086" cy="1136"/>
          </a:xfrm>
          <a:prstGeom prst="line">
            <a:avLst/>
          </a:prstGeom>
          <a:noFill/>
          <a:ln w="6350" cap="flat">
            <a:solidFill>
              <a:schemeClr val="tx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r"/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135" name="Line 217"/>
          <p:cNvSpPr>
            <a:spLocks noChangeShapeType="1"/>
          </p:cNvSpPr>
          <p:nvPr/>
        </p:nvSpPr>
        <p:spPr bwMode="auto">
          <a:xfrm flipH="1">
            <a:off x="502497" y="2948911"/>
            <a:ext cx="9086" cy="1136"/>
          </a:xfrm>
          <a:prstGeom prst="line">
            <a:avLst/>
          </a:prstGeom>
          <a:noFill/>
          <a:ln w="6350" cap="flat">
            <a:solidFill>
              <a:schemeClr val="tx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r"/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136" name="Line 218"/>
          <p:cNvSpPr>
            <a:spLocks noChangeShapeType="1"/>
          </p:cNvSpPr>
          <p:nvPr/>
        </p:nvSpPr>
        <p:spPr bwMode="auto">
          <a:xfrm flipH="1">
            <a:off x="502497" y="3003425"/>
            <a:ext cx="9086" cy="1136"/>
          </a:xfrm>
          <a:prstGeom prst="line">
            <a:avLst/>
          </a:prstGeom>
          <a:noFill/>
          <a:ln w="6350" cap="flat">
            <a:solidFill>
              <a:schemeClr val="tx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r"/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137" name="Line 219"/>
          <p:cNvSpPr>
            <a:spLocks noChangeShapeType="1"/>
          </p:cNvSpPr>
          <p:nvPr/>
        </p:nvSpPr>
        <p:spPr bwMode="auto">
          <a:xfrm flipH="1">
            <a:off x="502497" y="3057938"/>
            <a:ext cx="9086" cy="1136"/>
          </a:xfrm>
          <a:prstGeom prst="line">
            <a:avLst/>
          </a:prstGeom>
          <a:noFill/>
          <a:ln w="6350" cap="flat">
            <a:solidFill>
              <a:schemeClr val="tx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r"/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138" name="Line 220"/>
          <p:cNvSpPr>
            <a:spLocks noChangeShapeType="1"/>
          </p:cNvSpPr>
          <p:nvPr/>
        </p:nvSpPr>
        <p:spPr bwMode="auto">
          <a:xfrm flipH="1">
            <a:off x="502497" y="3112451"/>
            <a:ext cx="9086" cy="1136"/>
          </a:xfrm>
          <a:prstGeom prst="line">
            <a:avLst/>
          </a:prstGeom>
          <a:noFill/>
          <a:ln w="6350" cap="flat">
            <a:solidFill>
              <a:schemeClr val="tx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r"/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139" name="Line 221"/>
          <p:cNvSpPr>
            <a:spLocks noChangeShapeType="1"/>
          </p:cNvSpPr>
          <p:nvPr/>
        </p:nvSpPr>
        <p:spPr bwMode="auto">
          <a:xfrm flipH="1">
            <a:off x="502497" y="3166965"/>
            <a:ext cx="9086" cy="1136"/>
          </a:xfrm>
          <a:prstGeom prst="line">
            <a:avLst/>
          </a:prstGeom>
          <a:noFill/>
          <a:ln w="6350" cap="flat">
            <a:solidFill>
              <a:schemeClr val="tx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r"/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140" name="Line 222"/>
          <p:cNvSpPr>
            <a:spLocks noChangeShapeType="1"/>
          </p:cNvSpPr>
          <p:nvPr/>
        </p:nvSpPr>
        <p:spPr bwMode="auto">
          <a:xfrm flipH="1">
            <a:off x="502497" y="3221478"/>
            <a:ext cx="9086" cy="1136"/>
          </a:xfrm>
          <a:prstGeom prst="line">
            <a:avLst/>
          </a:prstGeom>
          <a:noFill/>
          <a:ln w="6350" cap="flat">
            <a:solidFill>
              <a:schemeClr val="tx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r"/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141" name="Line 223"/>
          <p:cNvSpPr>
            <a:spLocks noChangeShapeType="1"/>
          </p:cNvSpPr>
          <p:nvPr/>
        </p:nvSpPr>
        <p:spPr bwMode="auto">
          <a:xfrm flipH="1">
            <a:off x="502497" y="3275992"/>
            <a:ext cx="9086" cy="1136"/>
          </a:xfrm>
          <a:prstGeom prst="line">
            <a:avLst/>
          </a:prstGeom>
          <a:noFill/>
          <a:ln w="6350" cap="flat">
            <a:solidFill>
              <a:schemeClr val="tx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r"/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142" name="Line 224"/>
          <p:cNvSpPr>
            <a:spLocks noChangeShapeType="1"/>
          </p:cNvSpPr>
          <p:nvPr/>
        </p:nvSpPr>
        <p:spPr bwMode="auto">
          <a:xfrm flipH="1">
            <a:off x="502497" y="3330505"/>
            <a:ext cx="9086" cy="1136"/>
          </a:xfrm>
          <a:prstGeom prst="line">
            <a:avLst/>
          </a:prstGeom>
          <a:noFill/>
          <a:ln w="6350" cap="flat">
            <a:solidFill>
              <a:schemeClr val="tx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r"/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143" name="Line 225"/>
          <p:cNvSpPr>
            <a:spLocks noChangeShapeType="1"/>
          </p:cNvSpPr>
          <p:nvPr/>
        </p:nvSpPr>
        <p:spPr bwMode="auto">
          <a:xfrm flipH="1">
            <a:off x="502497" y="3385018"/>
            <a:ext cx="9086" cy="1136"/>
          </a:xfrm>
          <a:prstGeom prst="line">
            <a:avLst/>
          </a:prstGeom>
          <a:noFill/>
          <a:ln w="6350" cap="flat">
            <a:solidFill>
              <a:schemeClr val="tx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r"/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144" name="Line 226"/>
          <p:cNvSpPr>
            <a:spLocks noChangeShapeType="1"/>
          </p:cNvSpPr>
          <p:nvPr/>
        </p:nvSpPr>
        <p:spPr bwMode="auto">
          <a:xfrm flipH="1">
            <a:off x="502497" y="3439532"/>
            <a:ext cx="9086" cy="1136"/>
          </a:xfrm>
          <a:prstGeom prst="line">
            <a:avLst/>
          </a:prstGeom>
          <a:noFill/>
          <a:ln w="6350" cap="flat">
            <a:solidFill>
              <a:schemeClr val="tx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r"/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145" name="Line 227"/>
          <p:cNvSpPr>
            <a:spLocks noChangeShapeType="1"/>
          </p:cNvSpPr>
          <p:nvPr/>
        </p:nvSpPr>
        <p:spPr bwMode="auto">
          <a:xfrm flipH="1">
            <a:off x="502497" y="3495181"/>
            <a:ext cx="9086" cy="1136"/>
          </a:xfrm>
          <a:prstGeom prst="line">
            <a:avLst/>
          </a:prstGeom>
          <a:noFill/>
          <a:ln w="6350" cap="flat">
            <a:solidFill>
              <a:schemeClr val="tx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r"/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146" name="Line 228"/>
          <p:cNvSpPr>
            <a:spLocks noChangeShapeType="1"/>
          </p:cNvSpPr>
          <p:nvPr/>
        </p:nvSpPr>
        <p:spPr bwMode="auto">
          <a:xfrm flipH="1">
            <a:off x="502497" y="3548559"/>
            <a:ext cx="9086" cy="1136"/>
          </a:xfrm>
          <a:prstGeom prst="line">
            <a:avLst/>
          </a:prstGeom>
          <a:noFill/>
          <a:ln w="6350" cap="flat">
            <a:solidFill>
              <a:schemeClr val="tx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r"/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147" name="Line 229"/>
          <p:cNvSpPr>
            <a:spLocks noChangeShapeType="1"/>
          </p:cNvSpPr>
          <p:nvPr/>
        </p:nvSpPr>
        <p:spPr bwMode="auto">
          <a:xfrm flipH="1">
            <a:off x="502497" y="3603072"/>
            <a:ext cx="9086" cy="1136"/>
          </a:xfrm>
          <a:prstGeom prst="line">
            <a:avLst/>
          </a:prstGeom>
          <a:noFill/>
          <a:ln w="6350" cap="flat">
            <a:solidFill>
              <a:schemeClr val="tx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r"/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148" name="Line 230"/>
          <p:cNvSpPr>
            <a:spLocks noChangeShapeType="1"/>
          </p:cNvSpPr>
          <p:nvPr/>
        </p:nvSpPr>
        <p:spPr bwMode="auto">
          <a:xfrm flipH="1">
            <a:off x="502497" y="3657586"/>
            <a:ext cx="9086" cy="1136"/>
          </a:xfrm>
          <a:prstGeom prst="line">
            <a:avLst/>
          </a:prstGeom>
          <a:noFill/>
          <a:ln w="6350" cap="flat">
            <a:solidFill>
              <a:schemeClr val="tx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r"/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149" name="Line 231"/>
          <p:cNvSpPr>
            <a:spLocks noChangeShapeType="1"/>
          </p:cNvSpPr>
          <p:nvPr/>
        </p:nvSpPr>
        <p:spPr bwMode="auto">
          <a:xfrm flipH="1">
            <a:off x="502497" y="3712099"/>
            <a:ext cx="9086" cy="1136"/>
          </a:xfrm>
          <a:prstGeom prst="line">
            <a:avLst/>
          </a:prstGeom>
          <a:noFill/>
          <a:ln w="6350" cap="flat">
            <a:solidFill>
              <a:schemeClr val="tx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r"/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150" name="Line 232"/>
          <p:cNvSpPr>
            <a:spLocks noChangeShapeType="1"/>
          </p:cNvSpPr>
          <p:nvPr/>
        </p:nvSpPr>
        <p:spPr bwMode="auto">
          <a:xfrm flipH="1">
            <a:off x="502497" y="3766612"/>
            <a:ext cx="9086" cy="1136"/>
          </a:xfrm>
          <a:prstGeom prst="line">
            <a:avLst/>
          </a:prstGeom>
          <a:noFill/>
          <a:ln w="6350" cap="flat">
            <a:solidFill>
              <a:schemeClr val="tx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r"/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151" name="Line 233"/>
          <p:cNvSpPr>
            <a:spLocks noChangeShapeType="1"/>
          </p:cNvSpPr>
          <p:nvPr/>
        </p:nvSpPr>
        <p:spPr bwMode="auto">
          <a:xfrm flipH="1">
            <a:off x="502497" y="3821126"/>
            <a:ext cx="9086" cy="1136"/>
          </a:xfrm>
          <a:prstGeom prst="line">
            <a:avLst/>
          </a:prstGeom>
          <a:noFill/>
          <a:ln w="6350" cap="flat">
            <a:solidFill>
              <a:schemeClr val="tx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r"/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152" name="Line 234"/>
          <p:cNvSpPr>
            <a:spLocks noChangeShapeType="1"/>
          </p:cNvSpPr>
          <p:nvPr/>
        </p:nvSpPr>
        <p:spPr bwMode="auto">
          <a:xfrm flipH="1">
            <a:off x="502497" y="3875639"/>
            <a:ext cx="9086" cy="1136"/>
          </a:xfrm>
          <a:prstGeom prst="line">
            <a:avLst/>
          </a:prstGeom>
          <a:noFill/>
          <a:ln w="6350" cap="flat">
            <a:solidFill>
              <a:schemeClr val="tx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r"/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153" name="Line 235"/>
          <p:cNvSpPr>
            <a:spLocks noChangeShapeType="1"/>
          </p:cNvSpPr>
          <p:nvPr/>
        </p:nvSpPr>
        <p:spPr bwMode="auto">
          <a:xfrm flipH="1">
            <a:off x="502497" y="3930153"/>
            <a:ext cx="9086" cy="1136"/>
          </a:xfrm>
          <a:prstGeom prst="line">
            <a:avLst/>
          </a:prstGeom>
          <a:noFill/>
          <a:ln w="6350" cap="flat">
            <a:solidFill>
              <a:schemeClr val="tx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r"/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154" name="Line 236"/>
          <p:cNvSpPr>
            <a:spLocks noChangeShapeType="1"/>
          </p:cNvSpPr>
          <p:nvPr/>
        </p:nvSpPr>
        <p:spPr bwMode="auto">
          <a:xfrm flipH="1">
            <a:off x="502497" y="3985802"/>
            <a:ext cx="9086" cy="1136"/>
          </a:xfrm>
          <a:prstGeom prst="line">
            <a:avLst/>
          </a:prstGeom>
          <a:noFill/>
          <a:ln w="6350" cap="flat">
            <a:solidFill>
              <a:schemeClr val="tx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r"/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155" name="Line 237"/>
          <p:cNvSpPr>
            <a:spLocks noChangeShapeType="1"/>
          </p:cNvSpPr>
          <p:nvPr/>
        </p:nvSpPr>
        <p:spPr bwMode="auto">
          <a:xfrm flipH="1">
            <a:off x="502497" y="4039179"/>
            <a:ext cx="9086" cy="1136"/>
          </a:xfrm>
          <a:prstGeom prst="line">
            <a:avLst/>
          </a:prstGeom>
          <a:noFill/>
          <a:ln w="6350" cap="flat">
            <a:solidFill>
              <a:schemeClr val="tx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r"/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156" name="Line 238"/>
          <p:cNvSpPr>
            <a:spLocks noChangeShapeType="1"/>
          </p:cNvSpPr>
          <p:nvPr/>
        </p:nvSpPr>
        <p:spPr bwMode="auto">
          <a:xfrm flipH="1">
            <a:off x="502497" y="4094829"/>
            <a:ext cx="9086" cy="1136"/>
          </a:xfrm>
          <a:prstGeom prst="line">
            <a:avLst/>
          </a:prstGeom>
          <a:noFill/>
          <a:ln w="6350" cap="flat">
            <a:solidFill>
              <a:schemeClr val="tx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r"/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157" name="Line 239"/>
          <p:cNvSpPr>
            <a:spLocks noChangeShapeType="1"/>
          </p:cNvSpPr>
          <p:nvPr/>
        </p:nvSpPr>
        <p:spPr bwMode="auto">
          <a:xfrm flipH="1">
            <a:off x="502497" y="4148206"/>
            <a:ext cx="9086" cy="1136"/>
          </a:xfrm>
          <a:prstGeom prst="line">
            <a:avLst/>
          </a:prstGeom>
          <a:noFill/>
          <a:ln w="6350" cap="flat">
            <a:solidFill>
              <a:schemeClr val="tx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r"/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158" name="Line 240"/>
          <p:cNvSpPr>
            <a:spLocks noChangeShapeType="1"/>
          </p:cNvSpPr>
          <p:nvPr/>
        </p:nvSpPr>
        <p:spPr bwMode="auto">
          <a:xfrm flipH="1">
            <a:off x="502497" y="4203856"/>
            <a:ext cx="9086" cy="1136"/>
          </a:xfrm>
          <a:prstGeom prst="line">
            <a:avLst/>
          </a:prstGeom>
          <a:noFill/>
          <a:ln w="6350" cap="flat">
            <a:solidFill>
              <a:schemeClr val="tx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r"/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159" name="Line 241"/>
          <p:cNvSpPr>
            <a:spLocks noChangeShapeType="1"/>
          </p:cNvSpPr>
          <p:nvPr/>
        </p:nvSpPr>
        <p:spPr bwMode="auto">
          <a:xfrm flipH="1">
            <a:off x="502497" y="4257233"/>
            <a:ext cx="9086" cy="1136"/>
          </a:xfrm>
          <a:prstGeom prst="line">
            <a:avLst/>
          </a:prstGeom>
          <a:noFill/>
          <a:ln w="6350" cap="flat">
            <a:solidFill>
              <a:schemeClr val="tx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r"/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160" name="Line 242"/>
          <p:cNvSpPr>
            <a:spLocks noChangeShapeType="1"/>
          </p:cNvSpPr>
          <p:nvPr/>
        </p:nvSpPr>
        <p:spPr bwMode="auto">
          <a:xfrm flipH="1">
            <a:off x="502497" y="4312883"/>
            <a:ext cx="9086" cy="1136"/>
          </a:xfrm>
          <a:prstGeom prst="line">
            <a:avLst/>
          </a:prstGeom>
          <a:noFill/>
          <a:ln w="6350" cap="flat">
            <a:solidFill>
              <a:schemeClr val="tx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r"/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161" name="Line 243"/>
          <p:cNvSpPr>
            <a:spLocks noChangeShapeType="1"/>
          </p:cNvSpPr>
          <p:nvPr/>
        </p:nvSpPr>
        <p:spPr bwMode="auto">
          <a:xfrm flipH="1">
            <a:off x="502497" y="4366260"/>
            <a:ext cx="9086" cy="1136"/>
          </a:xfrm>
          <a:prstGeom prst="line">
            <a:avLst/>
          </a:prstGeom>
          <a:noFill/>
          <a:ln w="6350" cap="flat">
            <a:solidFill>
              <a:schemeClr val="tx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r"/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162" name="Line 244"/>
          <p:cNvSpPr>
            <a:spLocks noChangeShapeType="1"/>
          </p:cNvSpPr>
          <p:nvPr/>
        </p:nvSpPr>
        <p:spPr bwMode="auto">
          <a:xfrm flipH="1">
            <a:off x="502497" y="4421909"/>
            <a:ext cx="9086" cy="1136"/>
          </a:xfrm>
          <a:prstGeom prst="line">
            <a:avLst/>
          </a:prstGeom>
          <a:noFill/>
          <a:ln w="6350" cap="flat">
            <a:solidFill>
              <a:schemeClr val="tx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r"/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163" name="Line 245"/>
          <p:cNvSpPr>
            <a:spLocks noChangeShapeType="1"/>
          </p:cNvSpPr>
          <p:nvPr/>
        </p:nvSpPr>
        <p:spPr bwMode="auto">
          <a:xfrm flipH="1">
            <a:off x="502497" y="4476423"/>
            <a:ext cx="9086" cy="1136"/>
          </a:xfrm>
          <a:prstGeom prst="line">
            <a:avLst/>
          </a:prstGeom>
          <a:noFill/>
          <a:ln w="6350" cap="flat">
            <a:solidFill>
              <a:schemeClr val="tx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r"/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164" name="Line 246"/>
          <p:cNvSpPr>
            <a:spLocks noChangeShapeType="1"/>
          </p:cNvSpPr>
          <p:nvPr/>
        </p:nvSpPr>
        <p:spPr bwMode="auto">
          <a:xfrm flipH="1">
            <a:off x="502497" y="4529800"/>
            <a:ext cx="9086" cy="1136"/>
          </a:xfrm>
          <a:prstGeom prst="line">
            <a:avLst/>
          </a:prstGeom>
          <a:noFill/>
          <a:ln w="6350" cap="flat">
            <a:solidFill>
              <a:schemeClr val="tx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r"/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165" name="Line 247"/>
          <p:cNvSpPr>
            <a:spLocks noChangeShapeType="1"/>
          </p:cNvSpPr>
          <p:nvPr/>
        </p:nvSpPr>
        <p:spPr bwMode="auto">
          <a:xfrm flipH="1">
            <a:off x="507040" y="4543429"/>
            <a:ext cx="4543" cy="1136"/>
          </a:xfrm>
          <a:prstGeom prst="line">
            <a:avLst/>
          </a:prstGeom>
          <a:noFill/>
          <a:ln w="6350" cap="flat">
            <a:solidFill>
              <a:schemeClr val="tx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r"/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166" name="Line 248"/>
          <p:cNvSpPr>
            <a:spLocks noChangeShapeType="1"/>
          </p:cNvSpPr>
          <p:nvPr/>
        </p:nvSpPr>
        <p:spPr bwMode="auto">
          <a:xfrm flipH="1">
            <a:off x="507040" y="2609338"/>
            <a:ext cx="4543" cy="1136"/>
          </a:xfrm>
          <a:prstGeom prst="line">
            <a:avLst/>
          </a:prstGeom>
          <a:noFill/>
          <a:ln w="6350" cap="flat">
            <a:solidFill>
              <a:schemeClr val="tx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r"/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167" name="Line 249"/>
          <p:cNvSpPr>
            <a:spLocks noChangeShapeType="1"/>
          </p:cNvSpPr>
          <p:nvPr/>
        </p:nvSpPr>
        <p:spPr bwMode="auto">
          <a:xfrm flipH="1">
            <a:off x="507040" y="2594574"/>
            <a:ext cx="4543" cy="1136"/>
          </a:xfrm>
          <a:prstGeom prst="line">
            <a:avLst/>
          </a:prstGeom>
          <a:noFill/>
          <a:ln w="6350" cap="flat">
            <a:solidFill>
              <a:schemeClr val="tx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r"/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168" name="Line 250"/>
          <p:cNvSpPr>
            <a:spLocks noChangeShapeType="1"/>
          </p:cNvSpPr>
          <p:nvPr/>
        </p:nvSpPr>
        <p:spPr bwMode="auto">
          <a:xfrm flipH="1">
            <a:off x="507040" y="2580946"/>
            <a:ext cx="4543" cy="1136"/>
          </a:xfrm>
          <a:prstGeom prst="line">
            <a:avLst/>
          </a:prstGeom>
          <a:noFill/>
          <a:ln w="6350" cap="flat">
            <a:solidFill>
              <a:schemeClr val="tx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r"/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169" name="Line 251"/>
          <p:cNvSpPr>
            <a:spLocks noChangeShapeType="1"/>
          </p:cNvSpPr>
          <p:nvPr/>
        </p:nvSpPr>
        <p:spPr bwMode="auto">
          <a:xfrm flipH="1">
            <a:off x="507040" y="2662716"/>
            <a:ext cx="4543" cy="1136"/>
          </a:xfrm>
          <a:prstGeom prst="line">
            <a:avLst/>
          </a:prstGeom>
          <a:noFill/>
          <a:ln w="6350" cap="flat">
            <a:solidFill>
              <a:schemeClr val="tx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r"/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170" name="Line 252"/>
          <p:cNvSpPr>
            <a:spLocks noChangeShapeType="1"/>
          </p:cNvSpPr>
          <p:nvPr/>
        </p:nvSpPr>
        <p:spPr bwMode="auto">
          <a:xfrm flipH="1">
            <a:off x="507040" y="2649087"/>
            <a:ext cx="4543" cy="1136"/>
          </a:xfrm>
          <a:prstGeom prst="line">
            <a:avLst/>
          </a:prstGeom>
          <a:noFill/>
          <a:ln w="6350" cap="flat">
            <a:solidFill>
              <a:schemeClr val="tx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r"/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171" name="Line 253"/>
          <p:cNvSpPr>
            <a:spLocks noChangeShapeType="1"/>
          </p:cNvSpPr>
          <p:nvPr/>
        </p:nvSpPr>
        <p:spPr bwMode="auto">
          <a:xfrm flipH="1">
            <a:off x="507040" y="2635459"/>
            <a:ext cx="4543" cy="1136"/>
          </a:xfrm>
          <a:prstGeom prst="line">
            <a:avLst/>
          </a:prstGeom>
          <a:noFill/>
          <a:ln w="6350" cap="flat">
            <a:solidFill>
              <a:schemeClr val="tx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r"/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172" name="Line 254"/>
          <p:cNvSpPr>
            <a:spLocks noChangeShapeType="1"/>
          </p:cNvSpPr>
          <p:nvPr/>
        </p:nvSpPr>
        <p:spPr bwMode="auto">
          <a:xfrm flipH="1">
            <a:off x="507040" y="2718365"/>
            <a:ext cx="4543" cy="1136"/>
          </a:xfrm>
          <a:prstGeom prst="line">
            <a:avLst/>
          </a:prstGeom>
          <a:noFill/>
          <a:ln w="6350" cap="flat">
            <a:solidFill>
              <a:schemeClr val="tx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r"/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173" name="Line 255"/>
          <p:cNvSpPr>
            <a:spLocks noChangeShapeType="1"/>
          </p:cNvSpPr>
          <p:nvPr/>
        </p:nvSpPr>
        <p:spPr bwMode="auto">
          <a:xfrm flipH="1">
            <a:off x="507040" y="2703601"/>
            <a:ext cx="4543" cy="1136"/>
          </a:xfrm>
          <a:prstGeom prst="line">
            <a:avLst/>
          </a:prstGeom>
          <a:noFill/>
          <a:ln w="6350" cap="flat">
            <a:solidFill>
              <a:schemeClr val="tx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r"/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174" name="Line 256"/>
          <p:cNvSpPr>
            <a:spLocks noChangeShapeType="1"/>
          </p:cNvSpPr>
          <p:nvPr/>
        </p:nvSpPr>
        <p:spPr bwMode="auto">
          <a:xfrm flipH="1">
            <a:off x="507040" y="2689972"/>
            <a:ext cx="4543" cy="1136"/>
          </a:xfrm>
          <a:prstGeom prst="line">
            <a:avLst/>
          </a:prstGeom>
          <a:noFill/>
          <a:ln w="6350" cap="flat">
            <a:solidFill>
              <a:schemeClr val="tx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r"/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175" name="Line 257"/>
          <p:cNvSpPr>
            <a:spLocks noChangeShapeType="1"/>
          </p:cNvSpPr>
          <p:nvPr/>
        </p:nvSpPr>
        <p:spPr bwMode="auto">
          <a:xfrm flipH="1">
            <a:off x="507040" y="2771742"/>
            <a:ext cx="4543" cy="1136"/>
          </a:xfrm>
          <a:prstGeom prst="line">
            <a:avLst/>
          </a:prstGeom>
          <a:noFill/>
          <a:ln w="6350" cap="flat">
            <a:solidFill>
              <a:schemeClr val="tx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r"/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176" name="Line 258"/>
          <p:cNvSpPr>
            <a:spLocks noChangeShapeType="1"/>
          </p:cNvSpPr>
          <p:nvPr/>
        </p:nvSpPr>
        <p:spPr bwMode="auto">
          <a:xfrm flipH="1">
            <a:off x="507040" y="2758114"/>
            <a:ext cx="4543" cy="1136"/>
          </a:xfrm>
          <a:prstGeom prst="line">
            <a:avLst/>
          </a:prstGeom>
          <a:noFill/>
          <a:ln w="6350" cap="flat">
            <a:solidFill>
              <a:schemeClr val="tx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r"/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177" name="Line 259"/>
          <p:cNvSpPr>
            <a:spLocks noChangeShapeType="1"/>
          </p:cNvSpPr>
          <p:nvPr/>
        </p:nvSpPr>
        <p:spPr bwMode="auto">
          <a:xfrm flipH="1">
            <a:off x="507040" y="2744486"/>
            <a:ext cx="4543" cy="1136"/>
          </a:xfrm>
          <a:prstGeom prst="line">
            <a:avLst/>
          </a:prstGeom>
          <a:noFill/>
          <a:ln w="6350" cap="flat">
            <a:solidFill>
              <a:schemeClr val="tx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r"/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178" name="Line 260"/>
          <p:cNvSpPr>
            <a:spLocks noChangeShapeType="1"/>
          </p:cNvSpPr>
          <p:nvPr/>
        </p:nvSpPr>
        <p:spPr bwMode="auto">
          <a:xfrm flipH="1">
            <a:off x="507040" y="2826256"/>
            <a:ext cx="4543" cy="1136"/>
          </a:xfrm>
          <a:prstGeom prst="line">
            <a:avLst/>
          </a:prstGeom>
          <a:noFill/>
          <a:ln w="6350" cap="flat">
            <a:solidFill>
              <a:schemeClr val="tx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r"/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179" name="Line 261"/>
          <p:cNvSpPr>
            <a:spLocks noChangeShapeType="1"/>
          </p:cNvSpPr>
          <p:nvPr/>
        </p:nvSpPr>
        <p:spPr bwMode="auto">
          <a:xfrm flipH="1">
            <a:off x="507040" y="2812628"/>
            <a:ext cx="4543" cy="1136"/>
          </a:xfrm>
          <a:prstGeom prst="line">
            <a:avLst/>
          </a:prstGeom>
          <a:noFill/>
          <a:ln w="6350" cap="flat">
            <a:solidFill>
              <a:schemeClr val="tx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r"/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180" name="Line 262"/>
          <p:cNvSpPr>
            <a:spLocks noChangeShapeType="1"/>
          </p:cNvSpPr>
          <p:nvPr/>
        </p:nvSpPr>
        <p:spPr bwMode="auto">
          <a:xfrm flipH="1">
            <a:off x="507040" y="2798999"/>
            <a:ext cx="4543" cy="1136"/>
          </a:xfrm>
          <a:prstGeom prst="line">
            <a:avLst/>
          </a:prstGeom>
          <a:noFill/>
          <a:ln w="6350" cap="flat">
            <a:solidFill>
              <a:schemeClr val="tx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r"/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181" name="Line 263"/>
          <p:cNvSpPr>
            <a:spLocks noChangeShapeType="1"/>
          </p:cNvSpPr>
          <p:nvPr/>
        </p:nvSpPr>
        <p:spPr bwMode="auto">
          <a:xfrm flipH="1">
            <a:off x="507040" y="2880769"/>
            <a:ext cx="4543" cy="1136"/>
          </a:xfrm>
          <a:prstGeom prst="line">
            <a:avLst/>
          </a:prstGeom>
          <a:noFill/>
          <a:ln w="6350" cap="flat">
            <a:solidFill>
              <a:schemeClr val="tx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r"/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182" name="Line 264"/>
          <p:cNvSpPr>
            <a:spLocks noChangeShapeType="1"/>
          </p:cNvSpPr>
          <p:nvPr/>
        </p:nvSpPr>
        <p:spPr bwMode="auto">
          <a:xfrm flipH="1">
            <a:off x="507040" y="2867141"/>
            <a:ext cx="4543" cy="1136"/>
          </a:xfrm>
          <a:prstGeom prst="line">
            <a:avLst/>
          </a:prstGeom>
          <a:noFill/>
          <a:ln w="6350" cap="flat">
            <a:solidFill>
              <a:schemeClr val="tx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r"/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183" name="Line 265"/>
          <p:cNvSpPr>
            <a:spLocks noChangeShapeType="1"/>
          </p:cNvSpPr>
          <p:nvPr/>
        </p:nvSpPr>
        <p:spPr bwMode="auto">
          <a:xfrm flipH="1">
            <a:off x="507040" y="2853513"/>
            <a:ext cx="4543" cy="1136"/>
          </a:xfrm>
          <a:prstGeom prst="line">
            <a:avLst/>
          </a:prstGeom>
          <a:noFill/>
          <a:ln w="6350" cap="flat">
            <a:solidFill>
              <a:schemeClr val="tx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r"/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184" name="Line 266"/>
          <p:cNvSpPr>
            <a:spLocks noChangeShapeType="1"/>
          </p:cNvSpPr>
          <p:nvPr/>
        </p:nvSpPr>
        <p:spPr bwMode="auto">
          <a:xfrm flipH="1">
            <a:off x="507040" y="2935283"/>
            <a:ext cx="4543" cy="1136"/>
          </a:xfrm>
          <a:prstGeom prst="line">
            <a:avLst/>
          </a:prstGeom>
          <a:noFill/>
          <a:ln w="6350" cap="flat">
            <a:solidFill>
              <a:schemeClr val="tx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r"/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185" name="Line 267"/>
          <p:cNvSpPr>
            <a:spLocks noChangeShapeType="1"/>
          </p:cNvSpPr>
          <p:nvPr/>
        </p:nvSpPr>
        <p:spPr bwMode="auto">
          <a:xfrm flipH="1">
            <a:off x="507040" y="2921654"/>
            <a:ext cx="4543" cy="1136"/>
          </a:xfrm>
          <a:prstGeom prst="line">
            <a:avLst/>
          </a:prstGeom>
          <a:noFill/>
          <a:ln w="6350" cap="flat">
            <a:solidFill>
              <a:schemeClr val="tx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r"/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186" name="Line 268"/>
          <p:cNvSpPr>
            <a:spLocks noChangeShapeType="1"/>
          </p:cNvSpPr>
          <p:nvPr/>
        </p:nvSpPr>
        <p:spPr bwMode="auto">
          <a:xfrm flipH="1">
            <a:off x="507040" y="2908026"/>
            <a:ext cx="4543" cy="1136"/>
          </a:xfrm>
          <a:prstGeom prst="line">
            <a:avLst/>
          </a:prstGeom>
          <a:noFill/>
          <a:ln w="6350" cap="flat">
            <a:solidFill>
              <a:schemeClr val="tx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r"/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187" name="Line 269"/>
          <p:cNvSpPr>
            <a:spLocks noChangeShapeType="1"/>
          </p:cNvSpPr>
          <p:nvPr/>
        </p:nvSpPr>
        <p:spPr bwMode="auto">
          <a:xfrm flipH="1">
            <a:off x="507040" y="2990932"/>
            <a:ext cx="4543" cy="1136"/>
          </a:xfrm>
          <a:prstGeom prst="line">
            <a:avLst/>
          </a:prstGeom>
          <a:noFill/>
          <a:ln w="6350" cap="flat">
            <a:solidFill>
              <a:schemeClr val="tx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r"/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188" name="Line 270"/>
          <p:cNvSpPr>
            <a:spLocks noChangeShapeType="1"/>
          </p:cNvSpPr>
          <p:nvPr/>
        </p:nvSpPr>
        <p:spPr bwMode="auto">
          <a:xfrm flipH="1">
            <a:off x="507040" y="2977304"/>
            <a:ext cx="4543" cy="1136"/>
          </a:xfrm>
          <a:prstGeom prst="line">
            <a:avLst/>
          </a:prstGeom>
          <a:noFill/>
          <a:ln w="6350" cap="flat">
            <a:solidFill>
              <a:schemeClr val="tx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r"/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189" name="Line 271"/>
          <p:cNvSpPr>
            <a:spLocks noChangeShapeType="1"/>
          </p:cNvSpPr>
          <p:nvPr/>
        </p:nvSpPr>
        <p:spPr bwMode="auto">
          <a:xfrm flipH="1">
            <a:off x="507040" y="2962539"/>
            <a:ext cx="4543" cy="1136"/>
          </a:xfrm>
          <a:prstGeom prst="line">
            <a:avLst/>
          </a:prstGeom>
          <a:noFill/>
          <a:ln w="6350" cap="flat">
            <a:solidFill>
              <a:schemeClr val="tx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r"/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190" name="Line 272"/>
          <p:cNvSpPr>
            <a:spLocks noChangeShapeType="1"/>
          </p:cNvSpPr>
          <p:nvPr/>
        </p:nvSpPr>
        <p:spPr bwMode="auto">
          <a:xfrm flipH="1">
            <a:off x="507040" y="3044310"/>
            <a:ext cx="4543" cy="1136"/>
          </a:xfrm>
          <a:prstGeom prst="line">
            <a:avLst/>
          </a:prstGeom>
          <a:noFill/>
          <a:ln w="6350" cap="flat">
            <a:solidFill>
              <a:schemeClr val="tx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r"/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191" name="Line 273"/>
          <p:cNvSpPr>
            <a:spLocks noChangeShapeType="1"/>
          </p:cNvSpPr>
          <p:nvPr/>
        </p:nvSpPr>
        <p:spPr bwMode="auto">
          <a:xfrm flipH="1">
            <a:off x="507040" y="3030681"/>
            <a:ext cx="4543" cy="1136"/>
          </a:xfrm>
          <a:prstGeom prst="line">
            <a:avLst/>
          </a:prstGeom>
          <a:noFill/>
          <a:ln w="6350" cap="flat">
            <a:solidFill>
              <a:schemeClr val="tx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r"/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192" name="Line 274"/>
          <p:cNvSpPr>
            <a:spLocks noChangeShapeType="1"/>
          </p:cNvSpPr>
          <p:nvPr/>
        </p:nvSpPr>
        <p:spPr bwMode="auto">
          <a:xfrm flipH="1">
            <a:off x="507040" y="3018189"/>
            <a:ext cx="4543" cy="1136"/>
          </a:xfrm>
          <a:prstGeom prst="line">
            <a:avLst/>
          </a:prstGeom>
          <a:noFill/>
          <a:ln w="6350" cap="flat">
            <a:solidFill>
              <a:schemeClr val="tx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r"/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193" name="Line 275"/>
          <p:cNvSpPr>
            <a:spLocks noChangeShapeType="1"/>
          </p:cNvSpPr>
          <p:nvPr/>
        </p:nvSpPr>
        <p:spPr bwMode="auto">
          <a:xfrm flipH="1">
            <a:off x="507040" y="3099959"/>
            <a:ext cx="4543" cy="1136"/>
          </a:xfrm>
          <a:prstGeom prst="line">
            <a:avLst/>
          </a:prstGeom>
          <a:noFill/>
          <a:ln w="6350" cap="flat">
            <a:solidFill>
              <a:schemeClr val="tx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r"/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194" name="Line 276"/>
          <p:cNvSpPr>
            <a:spLocks noChangeShapeType="1"/>
          </p:cNvSpPr>
          <p:nvPr/>
        </p:nvSpPr>
        <p:spPr bwMode="auto">
          <a:xfrm flipH="1">
            <a:off x="507040" y="3085195"/>
            <a:ext cx="4543" cy="1136"/>
          </a:xfrm>
          <a:prstGeom prst="line">
            <a:avLst/>
          </a:prstGeom>
          <a:noFill/>
          <a:ln w="6350" cap="flat">
            <a:solidFill>
              <a:schemeClr val="tx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r"/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195" name="Line 277"/>
          <p:cNvSpPr>
            <a:spLocks noChangeShapeType="1"/>
          </p:cNvSpPr>
          <p:nvPr/>
        </p:nvSpPr>
        <p:spPr bwMode="auto">
          <a:xfrm flipH="1">
            <a:off x="507040" y="3071566"/>
            <a:ext cx="4543" cy="1136"/>
          </a:xfrm>
          <a:prstGeom prst="line">
            <a:avLst/>
          </a:prstGeom>
          <a:noFill/>
          <a:ln w="6350" cap="flat">
            <a:solidFill>
              <a:schemeClr val="tx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r"/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196" name="Line 278"/>
          <p:cNvSpPr>
            <a:spLocks noChangeShapeType="1"/>
          </p:cNvSpPr>
          <p:nvPr/>
        </p:nvSpPr>
        <p:spPr bwMode="auto">
          <a:xfrm flipH="1">
            <a:off x="507040" y="3153336"/>
            <a:ext cx="4543" cy="1136"/>
          </a:xfrm>
          <a:prstGeom prst="line">
            <a:avLst/>
          </a:prstGeom>
          <a:noFill/>
          <a:ln w="6350" cap="flat">
            <a:solidFill>
              <a:schemeClr val="tx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r"/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197" name="Line 279"/>
          <p:cNvSpPr>
            <a:spLocks noChangeShapeType="1"/>
          </p:cNvSpPr>
          <p:nvPr/>
        </p:nvSpPr>
        <p:spPr bwMode="auto">
          <a:xfrm flipH="1">
            <a:off x="507040" y="3139708"/>
            <a:ext cx="4543" cy="1136"/>
          </a:xfrm>
          <a:prstGeom prst="line">
            <a:avLst/>
          </a:prstGeom>
          <a:noFill/>
          <a:ln w="6350" cap="flat">
            <a:solidFill>
              <a:schemeClr val="tx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r"/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198" name="Line 280"/>
          <p:cNvSpPr>
            <a:spLocks noChangeShapeType="1"/>
          </p:cNvSpPr>
          <p:nvPr/>
        </p:nvSpPr>
        <p:spPr bwMode="auto">
          <a:xfrm flipH="1">
            <a:off x="507040" y="3127216"/>
            <a:ext cx="4543" cy="1136"/>
          </a:xfrm>
          <a:prstGeom prst="line">
            <a:avLst/>
          </a:prstGeom>
          <a:noFill/>
          <a:ln w="6350" cap="flat">
            <a:solidFill>
              <a:schemeClr val="tx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r"/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199" name="Line 281"/>
          <p:cNvSpPr>
            <a:spLocks noChangeShapeType="1"/>
          </p:cNvSpPr>
          <p:nvPr/>
        </p:nvSpPr>
        <p:spPr bwMode="auto">
          <a:xfrm flipH="1">
            <a:off x="507040" y="3208986"/>
            <a:ext cx="4543" cy="1136"/>
          </a:xfrm>
          <a:prstGeom prst="line">
            <a:avLst/>
          </a:prstGeom>
          <a:noFill/>
          <a:ln w="6350" cap="flat">
            <a:solidFill>
              <a:schemeClr val="tx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r"/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200" name="Line 282"/>
          <p:cNvSpPr>
            <a:spLocks noChangeShapeType="1"/>
          </p:cNvSpPr>
          <p:nvPr/>
        </p:nvSpPr>
        <p:spPr bwMode="auto">
          <a:xfrm flipH="1">
            <a:off x="507040" y="3194221"/>
            <a:ext cx="4543" cy="1136"/>
          </a:xfrm>
          <a:prstGeom prst="line">
            <a:avLst/>
          </a:prstGeom>
          <a:noFill/>
          <a:ln w="6350" cap="flat">
            <a:solidFill>
              <a:schemeClr val="tx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r"/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201" name="Line 283"/>
          <p:cNvSpPr>
            <a:spLocks noChangeShapeType="1"/>
          </p:cNvSpPr>
          <p:nvPr/>
        </p:nvSpPr>
        <p:spPr bwMode="auto">
          <a:xfrm flipH="1">
            <a:off x="507040" y="3180593"/>
            <a:ext cx="4543" cy="1136"/>
          </a:xfrm>
          <a:prstGeom prst="line">
            <a:avLst/>
          </a:prstGeom>
          <a:noFill/>
          <a:ln w="6350" cap="flat">
            <a:solidFill>
              <a:schemeClr val="tx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r"/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202" name="Line 284"/>
          <p:cNvSpPr>
            <a:spLocks noChangeShapeType="1"/>
          </p:cNvSpPr>
          <p:nvPr/>
        </p:nvSpPr>
        <p:spPr bwMode="auto">
          <a:xfrm flipH="1">
            <a:off x="507040" y="3262363"/>
            <a:ext cx="4543" cy="1136"/>
          </a:xfrm>
          <a:prstGeom prst="line">
            <a:avLst/>
          </a:prstGeom>
          <a:noFill/>
          <a:ln w="6350" cap="flat">
            <a:solidFill>
              <a:schemeClr val="tx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r"/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203" name="Line 285"/>
          <p:cNvSpPr>
            <a:spLocks noChangeShapeType="1"/>
          </p:cNvSpPr>
          <p:nvPr/>
        </p:nvSpPr>
        <p:spPr bwMode="auto">
          <a:xfrm flipH="1">
            <a:off x="507040" y="3248735"/>
            <a:ext cx="4543" cy="1136"/>
          </a:xfrm>
          <a:prstGeom prst="line">
            <a:avLst/>
          </a:prstGeom>
          <a:noFill/>
          <a:ln w="6350" cap="flat">
            <a:solidFill>
              <a:schemeClr val="tx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r"/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204" name="Line 286"/>
          <p:cNvSpPr>
            <a:spLocks noChangeShapeType="1"/>
          </p:cNvSpPr>
          <p:nvPr/>
        </p:nvSpPr>
        <p:spPr bwMode="auto">
          <a:xfrm flipH="1">
            <a:off x="507040" y="3236243"/>
            <a:ext cx="4543" cy="1136"/>
          </a:xfrm>
          <a:prstGeom prst="line">
            <a:avLst/>
          </a:prstGeom>
          <a:noFill/>
          <a:ln w="6350" cap="flat">
            <a:solidFill>
              <a:schemeClr val="tx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r"/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205" name="Line 287"/>
          <p:cNvSpPr>
            <a:spLocks noChangeShapeType="1"/>
          </p:cNvSpPr>
          <p:nvPr/>
        </p:nvSpPr>
        <p:spPr bwMode="auto">
          <a:xfrm flipH="1">
            <a:off x="507040" y="3318013"/>
            <a:ext cx="4543" cy="1136"/>
          </a:xfrm>
          <a:prstGeom prst="line">
            <a:avLst/>
          </a:prstGeom>
          <a:noFill/>
          <a:ln w="6350" cap="flat">
            <a:solidFill>
              <a:schemeClr val="tx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r"/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206" name="Line 288"/>
          <p:cNvSpPr>
            <a:spLocks noChangeShapeType="1"/>
          </p:cNvSpPr>
          <p:nvPr/>
        </p:nvSpPr>
        <p:spPr bwMode="auto">
          <a:xfrm flipH="1">
            <a:off x="507040" y="3303248"/>
            <a:ext cx="4543" cy="1136"/>
          </a:xfrm>
          <a:prstGeom prst="line">
            <a:avLst/>
          </a:prstGeom>
          <a:noFill/>
          <a:ln w="6350" cap="flat">
            <a:solidFill>
              <a:schemeClr val="tx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r"/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207" name="Line 289"/>
          <p:cNvSpPr>
            <a:spLocks noChangeShapeType="1"/>
          </p:cNvSpPr>
          <p:nvPr/>
        </p:nvSpPr>
        <p:spPr bwMode="auto">
          <a:xfrm flipH="1">
            <a:off x="507040" y="3289620"/>
            <a:ext cx="4543" cy="1136"/>
          </a:xfrm>
          <a:prstGeom prst="line">
            <a:avLst/>
          </a:prstGeom>
          <a:noFill/>
          <a:ln w="6350" cap="flat">
            <a:solidFill>
              <a:schemeClr val="tx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r"/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208" name="Line 290"/>
          <p:cNvSpPr>
            <a:spLocks noChangeShapeType="1"/>
          </p:cNvSpPr>
          <p:nvPr/>
        </p:nvSpPr>
        <p:spPr bwMode="auto">
          <a:xfrm flipH="1">
            <a:off x="507040" y="3371390"/>
            <a:ext cx="4543" cy="1136"/>
          </a:xfrm>
          <a:prstGeom prst="line">
            <a:avLst/>
          </a:prstGeom>
          <a:noFill/>
          <a:ln w="6350" cap="flat">
            <a:solidFill>
              <a:schemeClr val="tx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r"/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209" name="Line 291"/>
          <p:cNvSpPr>
            <a:spLocks noChangeShapeType="1"/>
          </p:cNvSpPr>
          <p:nvPr/>
        </p:nvSpPr>
        <p:spPr bwMode="auto">
          <a:xfrm flipH="1">
            <a:off x="507040" y="3357762"/>
            <a:ext cx="4543" cy="1136"/>
          </a:xfrm>
          <a:prstGeom prst="line">
            <a:avLst/>
          </a:prstGeom>
          <a:noFill/>
          <a:ln w="6350" cap="flat">
            <a:solidFill>
              <a:schemeClr val="tx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r"/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210" name="Line 292"/>
          <p:cNvSpPr>
            <a:spLocks noChangeShapeType="1"/>
          </p:cNvSpPr>
          <p:nvPr/>
        </p:nvSpPr>
        <p:spPr bwMode="auto">
          <a:xfrm flipH="1">
            <a:off x="507040" y="3344133"/>
            <a:ext cx="4543" cy="1136"/>
          </a:xfrm>
          <a:prstGeom prst="line">
            <a:avLst/>
          </a:prstGeom>
          <a:noFill/>
          <a:ln w="6350" cap="flat">
            <a:solidFill>
              <a:schemeClr val="tx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r"/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211" name="Line 293"/>
          <p:cNvSpPr>
            <a:spLocks noChangeShapeType="1"/>
          </p:cNvSpPr>
          <p:nvPr/>
        </p:nvSpPr>
        <p:spPr bwMode="auto">
          <a:xfrm flipH="1">
            <a:off x="507040" y="3427040"/>
            <a:ext cx="4543" cy="1136"/>
          </a:xfrm>
          <a:prstGeom prst="line">
            <a:avLst/>
          </a:prstGeom>
          <a:noFill/>
          <a:ln w="6350" cap="flat">
            <a:solidFill>
              <a:schemeClr val="tx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r"/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212" name="Line 294"/>
          <p:cNvSpPr>
            <a:spLocks noChangeShapeType="1"/>
          </p:cNvSpPr>
          <p:nvPr/>
        </p:nvSpPr>
        <p:spPr bwMode="auto">
          <a:xfrm flipH="1">
            <a:off x="507040" y="3412275"/>
            <a:ext cx="4543" cy="1136"/>
          </a:xfrm>
          <a:prstGeom prst="line">
            <a:avLst/>
          </a:prstGeom>
          <a:noFill/>
          <a:ln w="6350" cap="flat">
            <a:solidFill>
              <a:schemeClr val="tx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r"/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213" name="Line 295"/>
          <p:cNvSpPr>
            <a:spLocks noChangeShapeType="1"/>
          </p:cNvSpPr>
          <p:nvPr/>
        </p:nvSpPr>
        <p:spPr bwMode="auto">
          <a:xfrm flipH="1">
            <a:off x="507040" y="3398647"/>
            <a:ext cx="4543" cy="1136"/>
          </a:xfrm>
          <a:prstGeom prst="line">
            <a:avLst/>
          </a:prstGeom>
          <a:noFill/>
          <a:ln w="6350" cap="flat">
            <a:solidFill>
              <a:schemeClr val="tx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r"/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214" name="Line 296"/>
          <p:cNvSpPr>
            <a:spLocks noChangeShapeType="1"/>
          </p:cNvSpPr>
          <p:nvPr/>
        </p:nvSpPr>
        <p:spPr bwMode="auto">
          <a:xfrm flipH="1">
            <a:off x="507040" y="3481553"/>
            <a:ext cx="4543" cy="1136"/>
          </a:xfrm>
          <a:prstGeom prst="line">
            <a:avLst/>
          </a:prstGeom>
          <a:noFill/>
          <a:ln w="6350" cap="flat">
            <a:solidFill>
              <a:schemeClr val="tx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r"/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215" name="Line 297"/>
          <p:cNvSpPr>
            <a:spLocks noChangeShapeType="1"/>
          </p:cNvSpPr>
          <p:nvPr/>
        </p:nvSpPr>
        <p:spPr bwMode="auto">
          <a:xfrm flipH="1">
            <a:off x="507040" y="3467925"/>
            <a:ext cx="4543" cy="1136"/>
          </a:xfrm>
          <a:prstGeom prst="line">
            <a:avLst/>
          </a:prstGeom>
          <a:noFill/>
          <a:ln w="6350" cap="flat">
            <a:solidFill>
              <a:schemeClr val="tx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r"/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216" name="Line 298"/>
          <p:cNvSpPr>
            <a:spLocks noChangeShapeType="1"/>
          </p:cNvSpPr>
          <p:nvPr/>
        </p:nvSpPr>
        <p:spPr bwMode="auto">
          <a:xfrm flipH="1">
            <a:off x="507040" y="3453160"/>
            <a:ext cx="4543" cy="1136"/>
          </a:xfrm>
          <a:prstGeom prst="line">
            <a:avLst/>
          </a:prstGeom>
          <a:noFill/>
          <a:ln w="6350" cap="flat">
            <a:solidFill>
              <a:schemeClr val="tx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r"/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217" name="Line 299"/>
          <p:cNvSpPr>
            <a:spLocks noChangeShapeType="1"/>
          </p:cNvSpPr>
          <p:nvPr/>
        </p:nvSpPr>
        <p:spPr bwMode="auto">
          <a:xfrm flipH="1">
            <a:off x="507040" y="3536066"/>
            <a:ext cx="4543" cy="1136"/>
          </a:xfrm>
          <a:prstGeom prst="line">
            <a:avLst/>
          </a:prstGeom>
          <a:noFill/>
          <a:ln w="6350" cap="flat">
            <a:solidFill>
              <a:schemeClr val="tx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r"/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218" name="Line 300"/>
          <p:cNvSpPr>
            <a:spLocks noChangeShapeType="1"/>
          </p:cNvSpPr>
          <p:nvPr/>
        </p:nvSpPr>
        <p:spPr bwMode="auto">
          <a:xfrm flipH="1">
            <a:off x="507040" y="3521302"/>
            <a:ext cx="4543" cy="1136"/>
          </a:xfrm>
          <a:prstGeom prst="line">
            <a:avLst/>
          </a:prstGeom>
          <a:noFill/>
          <a:ln w="6350" cap="flat">
            <a:solidFill>
              <a:schemeClr val="tx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r"/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219" name="Line 301"/>
          <p:cNvSpPr>
            <a:spLocks noChangeShapeType="1"/>
          </p:cNvSpPr>
          <p:nvPr/>
        </p:nvSpPr>
        <p:spPr bwMode="auto">
          <a:xfrm flipH="1">
            <a:off x="507040" y="3508810"/>
            <a:ext cx="4543" cy="1136"/>
          </a:xfrm>
          <a:prstGeom prst="line">
            <a:avLst/>
          </a:prstGeom>
          <a:noFill/>
          <a:ln w="6350" cap="flat">
            <a:solidFill>
              <a:schemeClr val="tx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r"/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220" name="Line 302"/>
          <p:cNvSpPr>
            <a:spLocks noChangeShapeType="1"/>
          </p:cNvSpPr>
          <p:nvPr/>
        </p:nvSpPr>
        <p:spPr bwMode="auto">
          <a:xfrm flipH="1">
            <a:off x="507040" y="3590580"/>
            <a:ext cx="4543" cy="1136"/>
          </a:xfrm>
          <a:prstGeom prst="line">
            <a:avLst/>
          </a:prstGeom>
          <a:noFill/>
          <a:ln w="6350" cap="flat">
            <a:solidFill>
              <a:schemeClr val="tx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r"/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221" name="Line 303"/>
          <p:cNvSpPr>
            <a:spLocks noChangeShapeType="1"/>
          </p:cNvSpPr>
          <p:nvPr/>
        </p:nvSpPr>
        <p:spPr bwMode="auto">
          <a:xfrm flipH="1">
            <a:off x="507040" y="3576951"/>
            <a:ext cx="4543" cy="1136"/>
          </a:xfrm>
          <a:prstGeom prst="line">
            <a:avLst/>
          </a:prstGeom>
          <a:noFill/>
          <a:ln w="6350" cap="flat">
            <a:solidFill>
              <a:schemeClr val="tx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r"/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222" name="Line 304"/>
          <p:cNvSpPr>
            <a:spLocks noChangeShapeType="1"/>
          </p:cNvSpPr>
          <p:nvPr/>
        </p:nvSpPr>
        <p:spPr bwMode="auto">
          <a:xfrm flipH="1">
            <a:off x="507040" y="3562187"/>
            <a:ext cx="4543" cy="1136"/>
          </a:xfrm>
          <a:prstGeom prst="line">
            <a:avLst/>
          </a:prstGeom>
          <a:noFill/>
          <a:ln w="6350" cap="flat">
            <a:solidFill>
              <a:schemeClr val="tx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r"/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223" name="Line 305"/>
          <p:cNvSpPr>
            <a:spLocks noChangeShapeType="1"/>
          </p:cNvSpPr>
          <p:nvPr/>
        </p:nvSpPr>
        <p:spPr bwMode="auto">
          <a:xfrm flipH="1">
            <a:off x="507040" y="3645093"/>
            <a:ext cx="4543" cy="1136"/>
          </a:xfrm>
          <a:prstGeom prst="line">
            <a:avLst/>
          </a:prstGeom>
          <a:noFill/>
          <a:ln w="6350" cap="flat">
            <a:solidFill>
              <a:schemeClr val="tx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r"/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224" name="Line 306"/>
          <p:cNvSpPr>
            <a:spLocks noChangeShapeType="1"/>
          </p:cNvSpPr>
          <p:nvPr/>
        </p:nvSpPr>
        <p:spPr bwMode="auto">
          <a:xfrm flipH="1">
            <a:off x="507040" y="3630329"/>
            <a:ext cx="4543" cy="1136"/>
          </a:xfrm>
          <a:prstGeom prst="line">
            <a:avLst/>
          </a:prstGeom>
          <a:noFill/>
          <a:ln w="6350" cap="flat">
            <a:solidFill>
              <a:schemeClr val="tx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r"/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225" name="Line 307"/>
          <p:cNvSpPr>
            <a:spLocks noChangeShapeType="1"/>
          </p:cNvSpPr>
          <p:nvPr/>
        </p:nvSpPr>
        <p:spPr bwMode="auto">
          <a:xfrm flipH="1">
            <a:off x="507040" y="3617837"/>
            <a:ext cx="4543" cy="1136"/>
          </a:xfrm>
          <a:prstGeom prst="line">
            <a:avLst/>
          </a:prstGeom>
          <a:noFill/>
          <a:ln w="6350" cap="flat">
            <a:solidFill>
              <a:schemeClr val="tx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r"/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226" name="Line 308"/>
          <p:cNvSpPr>
            <a:spLocks noChangeShapeType="1"/>
          </p:cNvSpPr>
          <p:nvPr/>
        </p:nvSpPr>
        <p:spPr bwMode="auto">
          <a:xfrm flipH="1">
            <a:off x="507040" y="3699607"/>
            <a:ext cx="4543" cy="1136"/>
          </a:xfrm>
          <a:prstGeom prst="line">
            <a:avLst/>
          </a:prstGeom>
          <a:noFill/>
          <a:ln w="6350" cap="flat">
            <a:solidFill>
              <a:schemeClr val="tx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r"/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227" name="Line 309"/>
          <p:cNvSpPr>
            <a:spLocks noChangeShapeType="1"/>
          </p:cNvSpPr>
          <p:nvPr/>
        </p:nvSpPr>
        <p:spPr bwMode="auto">
          <a:xfrm flipH="1">
            <a:off x="507040" y="3685978"/>
            <a:ext cx="4543" cy="1136"/>
          </a:xfrm>
          <a:prstGeom prst="line">
            <a:avLst/>
          </a:prstGeom>
          <a:noFill/>
          <a:ln w="6350" cap="flat">
            <a:solidFill>
              <a:schemeClr val="tx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r"/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228" name="Line 310"/>
          <p:cNvSpPr>
            <a:spLocks noChangeShapeType="1"/>
          </p:cNvSpPr>
          <p:nvPr/>
        </p:nvSpPr>
        <p:spPr bwMode="auto">
          <a:xfrm flipH="1">
            <a:off x="507040" y="3671214"/>
            <a:ext cx="4543" cy="1136"/>
          </a:xfrm>
          <a:prstGeom prst="line">
            <a:avLst/>
          </a:prstGeom>
          <a:noFill/>
          <a:ln w="6350" cap="flat">
            <a:solidFill>
              <a:schemeClr val="tx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r"/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229" name="Line 311"/>
          <p:cNvSpPr>
            <a:spLocks noChangeShapeType="1"/>
          </p:cNvSpPr>
          <p:nvPr/>
        </p:nvSpPr>
        <p:spPr bwMode="auto">
          <a:xfrm flipH="1">
            <a:off x="507040" y="3752984"/>
            <a:ext cx="4543" cy="1136"/>
          </a:xfrm>
          <a:prstGeom prst="line">
            <a:avLst/>
          </a:prstGeom>
          <a:noFill/>
          <a:ln w="6350" cap="flat">
            <a:solidFill>
              <a:schemeClr val="tx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r"/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230" name="Line 312"/>
          <p:cNvSpPr>
            <a:spLocks noChangeShapeType="1"/>
          </p:cNvSpPr>
          <p:nvPr/>
        </p:nvSpPr>
        <p:spPr bwMode="auto">
          <a:xfrm flipH="1">
            <a:off x="507040" y="3739356"/>
            <a:ext cx="4543" cy="1136"/>
          </a:xfrm>
          <a:prstGeom prst="line">
            <a:avLst/>
          </a:prstGeom>
          <a:noFill/>
          <a:ln w="6350" cap="flat">
            <a:solidFill>
              <a:schemeClr val="tx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r"/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231" name="Line 313"/>
          <p:cNvSpPr>
            <a:spLocks noChangeShapeType="1"/>
          </p:cNvSpPr>
          <p:nvPr/>
        </p:nvSpPr>
        <p:spPr bwMode="auto">
          <a:xfrm flipH="1">
            <a:off x="507040" y="3726863"/>
            <a:ext cx="4543" cy="1136"/>
          </a:xfrm>
          <a:prstGeom prst="line">
            <a:avLst/>
          </a:prstGeom>
          <a:noFill/>
          <a:ln w="6350" cap="flat">
            <a:solidFill>
              <a:schemeClr val="tx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r"/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232" name="Line 314"/>
          <p:cNvSpPr>
            <a:spLocks noChangeShapeType="1"/>
          </p:cNvSpPr>
          <p:nvPr/>
        </p:nvSpPr>
        <p:spPr bwMode="auto">
          <a:xfrm flipH="1">
            <a:off x="507040" y="3808633"/>
            <a:ext cx="4543" cy="1136"/>
          </a:xfrm>
          <a:prstGeom prst="line">
            <a:avLst/>
          </a:prstGeom>
          <a:noFill/>
          <a:ln w="6350" cap="flat">
            <a:solidFill>
              <a:schemeClr val="tx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r"/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233" name="Line 315"/>
          <p:cNvSpPr>
            <a:spLocks noChangeShapeType="1"/>
          </p:cNvSpPr>
          <p:nvPr/>
        </p:nvSpPr>
        <p:spPr bwMode="auto">
          <a:xfrm flipH="1">
            <a:off x="507040" y="3795005"/>
            <a:ext cx="4543" cy="1136"/>
          </a:xfrm>
          <a:prstGeom prst="line">
            <a:avLst/>
          </a:prstGeom>
          <a:noFill/>
          <a:ln w="6350" cap="flat">
            <a:solidFill>
              <a:schemeClr val="tx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r"/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234" name="Line 316"/>
          <p:cNvSpPr>
            <a:spLocks noChangeShapeType="1"/>
          </p:cNvSpPr>
          <p:nvPr/>
        </p:nvSpPr>
        <p:spPr bwMode="auto">
          <a:xfrm flipH="1">
            <a:off x="507040" y="3780241"/>
            <a:ext cx="4543" cy="1136"/>
          </a:xfrm>
          <a:prstGeom prst="line">
            <a:avLst/>
          </a:prstGeom>
          <a:noFill/>
          <a:ln w="6350" cap="flat">
            <a:solidFill>
              <a:schemeClr val="tx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r"/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235" name="Line 317"/>
          <p:cNvSpPr>
            <a:spLocks noChangeShapeType="1"/>
          </p:cNvSpPr>
          <p:nvPr/>
        </p:nvSpPr>
        <p:spPr bwMode="auto">
          <a:xfrm flipH="1">
            <a:off x="507040" y="3862011"/>
            <a:ext cx="4543" cy="1136"/>
          </a:xfrm>
          <a:prstGeom prst="line">
            <a:avLst/>
          </a:prstGeom>
          <a:noFill/>
          <a:ln w="6350" cap="flat">
            <a:solidFill>
              <a:schemeClr val="tx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r"/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236" name="Line 318"/>
          <p:cNvSpPr>
            <a:spLocks noChangeShapeType="1"/>
          </p:cNvSpPr>
          <p:nvPr/>
        </p:nvSpPr>
        <p:spPr bwMode="auto">
          <a:xfrm flipH="1">
            <a:off x="507040" y="3848382"/>
            <a:ext cx="4543" cy="1136"/>
          </a:xfrm>
          <a:prstGeom prst="line">
            <a:avLst/>
          </a:prstGeom>
          <a:noFill/>
          <a:ln w="6350" cap="flat">
            <a:solidFill>
              <a:schemeClr val="tx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r"/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237" name="Line 319"/>
          <p:cNvSpPr>
            <a:spLocks noChangeShapeType="1"/>
          </p:cNvSpPr>
          <p:nvPr/>
        </p:nvSpPr>
        <p:spPr bwMode="auto">
          <a:xfrm flipH="1">
            <a:off x="507040" y="3835890"/>
            <a:ext cx="4543" cy="1136"/>
          </a:xfrm>
          <a:prstGeom prst="line">
            <a:avLst/>
          </a:prstGeom>
          <a:noFill/>
          <a:ln w="6350" cap="flat">
            <a:solidFill>
              <a:schemeClr val="tx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r"/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238" name="Line 320"/>
          <p:cNvSpPr>
            <a:spLocks noChangeShapeType="1"/>
          </p:cNvSpPr>
          <p:nvPr/>
        </p:nvSpPr>
        <p:spPr bwMode="auto">
          <a:xfrm flipH="1">
            <a:off x="507040" y="3917660"/>
            <a:ext cx="4543" cy="1136"/>
          </a:xfrm>
          <a:prstGeom prst="line">
            <a:avLst/>
          </a:prstGeom>
          <a:noFill/>
          <a:ln w="6350" cap="flat">
            <a:solidFill>
              <a:schemeClr val="tx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r"/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239" name="Line 321"/>
          <p:cNvSpPr>
            <a:spLocks noChangeShapeType="1"/>
          </p:cNvSpPr>
          <p:nvPr/>
        </p:nvSpPr>
        <p:spPr bwMode="auto">
          <a:xfrm flipH="1">
            <a:off x="507040" y="3904032"/>
            <a:ext cx="4543" cy="1136"/>
          </a:xfrm>
          <a:prstGeom prst="line">
            <a:avLst/>
          </a:prstGeom>
          <a:noFill/>
          <a:ln w="6350" cap="flat">
            <a:solidFill>
              <a:schemeClr val="tx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r"/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240" name="Line 322"/>
          <p:cNvSpPr>
            <a:spLocks noChangeShapeType="1"/>
          </p:cNvSpPr>
          <p:nvPr/>
        </p:nvSpPr>
        <p:spPr bwMode="auto">
          <a:xfrm flipH="1">
            <a:off x="507040" y="3889268"/>
            <a:ext cx="4543" cy="1136"/>
          </a:xfrm>
          <a:prstGeom prst="line">
            <a:avLst/>
          </a:prstGeom>
          <a:noFill/>
          <a:ln w="6350" cap="flat">
            <a:solidFill>
              <a:schemeClr val="tx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r"/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241" name="Line 323"/>
          <p:cNvSpPr>
            <a:spLocks noChangeShapeType="1"/>
          </p:cNvSpPr>
          <p:nvPr/>
        </p:nvSpPr>
        <p:spPr bwMode="auto">
          <a:xfrm flipH="1">
            <a:off x="507040" y="3972174"/>
            <a:ext cx="4543" cy="1136"/>
          </a:xfrm>
          <a:prstGeom prst="line">
            <a:avLst/>
          </a:prstGeom>
          <a:noFill/>
          <a:ln w="6350" cap="flat">
            <a:solidFill>
              <a:schemeClr val="tx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r"/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242" name="Line 324"/>
          <p:cNvSpPr>
            <a:spLocks noChangeShapeType="1"/>
          </p:cNvSpPr>
          <p:nvPr/>
        </p:nvSpPr>
        <p:spPr bwMode="auto">
          <a:xfrm flipH="1">
            <a:off x="507040" y="3958545"/>
            <a:ext cx="4543" cy="1136"/>
          </a:xfrm>
          <a:prstGeom prst="line">
            <a:avLst/>
          </a:prstGeom>
          <a:noFill/>
          <a:ln w="6350" cap="flat">
            <a:solidFill>
              <a:schemeClr val="tx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r"/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243" name="Line 325"/>
          <p:cNvSpPr>
            <a:spLocks noChangeShapeType="1"/>
          </p:cNvSpPr>
          <p:nvPr/>
        </p:nvSpPr>
        <p:spPr bwMode="auto">
          <a:xfrm flipH="1">
            <a:off x="507040" y="3944917"/>
            <a:ext cx="4543" cy="1136"/>
          </a:xfrm>
          <a:prstGeom prst="line">
            <a:avLst/>
          </a:prstGeom>
          <a:noFill/>
          <a:ln w="6350" cap="flat">
            <a:solidFill>
              <a:schemeClr val="tx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r"/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244" name="Line 326"/>
          <p:cNvSpPr>
            <a:spLocks noChangeShapeType="1"/>
          </p:cNvSpPr>
          <p:nvPr/>
        </p:nvSpPr>
        <p:spPr bwMode="auto">
          <a:xfrm flipH="1">
            <a:off x="507040" y="4026687"/>
            <a:ext cx="4543" cy="1136"/>
          </a:xfrm>
          <a:prstGeom prst="line">
            <a:avLst/>
          </a:prstGeom>
          <a:noFill/>
          <a:ln w="6350" cap="flat">
            <a:solidFill>
              <a:schemeClr val="tx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r"/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245" name="Line 327"/>
          <p:cNvSpPr>
            <a:spLocks noChangeShapeType="1"/>
          </p:cNvSpPr>
          <p:nvPr/>
        </p:nvSpPr>
        <p:spPr bwMode="auto">
          <a:xfrm flipH="1">
            <a:off x="507040" y="4011923"/>
            <a:ext cx="4543" cy="1136"/>
          </a:xfrm>
          <a:prstGeom prst="line">
            <a:avLst/>
          </a:prstGeom>
          <a:noFill/>
          <a:ln w="6350" cap="flat">
            <a:solidFill>
              <a:schemeClr val="tx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r"/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246" name="Line 328"/>
          <p:cNvSpPr>
            <a:spLocks noChangeShapeType="1"/>
          </p:cNvSpPr>
          <p:nvPr/>
        </p:nvSpPr>
        <p:spPr bwMode="auto">
          <a:xfrm flipH="1">
            <a:off x="507040" y="3999430"/>
            <a:ext cx="4543" cy="1136"/>
          </a:xfrm>
          <a:prstGeom prst="line">
            <a:avLst/>
          </a:prstGeom>
          <a:noFill/>
          <a:ln w="6350" cap="flat">
            <a:solidFill>
              <a:schemeClr val="tx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r"/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247" name="Line 329"/>
          <p:cNvSpPr>
            <a:spLocks noChangeShapeType="1"/>
          </p:cNvSpPr>
          <p:nvPr/>
        </p:nvSpPr>
        <p:spPr bwMode="auto">
          <a:xfrm flipH="1">
            <a:off x="507040" y="4081201"/>
            <a:ext cx="4543" cy="1136"/>
          </a:xfrm>
          <a:prstGeom prst="line">
            <a:avLst/>
          </a:prstGeom>
          <a:noFill/>
          <a:ln w="6350" cap="flat">
            <a:solidFill>
              <a:schemeClr val="tx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r"/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248" name="Line 330"/>
          <p:cNvSpPr>
            <a:spLocks noChangeShapeType="1"/>
          </p:cNvSpPr>
          <p:nvPr/>
        </p:nvSpPr>
        <p:spPr bwMode="auto">
          <a:xfrm flipH="1">
            <a:off x="507040" y="4067572"/>
            <a:ext cx="4543" cy="1136"/>
          </a:xfrm>
          <a:prstGeom prst="line">
            <a:avLst/>
          </a:prstGeom>
          <a:noFill/>
          <a:ln w="6350" cap="flat">
            <a:solidFill>
              <a:schemeClr val="tx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r"/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249" name="Line 331"/>
          <p:cNvSpPr>
            <a:spLocks noChangeShapeType="1"/>
          </p:cNvSpPr>
          <p:nvPr/>
        </p:nvSpPr>
        <p:spPr bwMode="auto">
          <a:xfrm flipH="1">
            <a:off x="507040" y="4053944"/>
            <a:ext cx="4543" cy="1136"/>
          </a:xfrm>
          <a:prstGeom prst="line">
            <a:avLst/>
          </a:prstGeom>
          <a:noFill/>
          <a:ln w="6350" cap="flat">
            <a:solidFill>
              <a:schemeClr val="tx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r"/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250" name="Line 332"/>
          <p:cNvSpPr>
            <a:spLocks noChangeShapeType="1"/>
          </p:cNvSpPr>
          <p:nvPr/>
        </p:nvSpPr>
        <p:spPr bwMode="auto">
          <a:xfrm flipH="1">
            <a:off x="507040" y="4135714"/>
            <a:ext cx="4543" cy="1136"/>
          </a:xfrm>
          <a:prstGeom prst="line">
            <a:avLst/>
          </a:prstGeom>
          <a:noFill/>
          <a:ln w="6350" cap="flat">
            <a:solidFill>
              <a:schemeClr val="tx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r"/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251" name="Line 333"/>
          <p:cNvSpPr>
            <a:spLocks noChangeShapeType="1"/>
          </p:cNvSpPr>
          <p:nvPr/>
        </p:nvSpPr>
        <p:spPr bwMode="auto">
          <a:xfrm flipH="1">
            <a:off x="507040" y="4120950"/>
            <a:ext cx="4543" cy="1136"/>
          </a:xfrm>
          <a:prstGeom prst="line">
            <a:avLst/>
          </a:prstGeom>
          <a:noFill/>
          <a:ln w="6350" cap="flat">
            <a:solidFill>
              <a:schemeClr val="tx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r"/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252" name="Line 334"/>
          <p:cNvSpPr>
            <a:spLocks noChangeShapeType="1"/>
          </p:cNvSpPr>
          <p:nvPr/>
        </p:nvSpPr>
        <p:spPr bwMode="auto">
          <a:xfrm flipH="1">
            <a:off x="507040" y="4108457"/>
            <a:ext cx="4543" cy="1136"/>
          </a:xfrm>
          <a:prstGeom prst="line">
            <a:avLst/>
          </a:prstGeom>
          <a:noFill/>
          <a:ln w="6350" cap="flat">
            <a:solidFill>
              <a:schemeClr val="tx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r"/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253" name="Line 335"/>
          <p:cNvSpPr>
            <a:spLocks noChangeShapeType="1"/>
          </p:cNvSpPr>
          <p:nvPr/>
        </p:nvSpPr>
        <p:spPr bwMode="auto">
          <a:xfrm flipH="1">
            <a:off x="507040" y="4190227"/>
            <a:ext cx="4543" cy="1136"/>
          </a:xfrm>
          <a:prstGeom prst="line">
            <a:avLst/>
          </a:prstGeom>
          <a:noFill/>
          <a:ln w="6350" cap="flat">
            <a:solidFill>
              <a:schemeClr val="tx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r"/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254" name="Line 336"/>
          <p:cNvSpPr>
            <a:spLocks noChangeShapeType="1"/>
          </p:cNvSpPr>
          <p:nvPr/>
        </p:nvSpPr>
        <p:spPr bwMode="auto">
          <a:xfrm flipH="1">
            <a:off x="507040" y="4176599"/>
            <a:ext cx="4543" cy="1136"/>
          </a:xfrm>
          <a:prstGeom prst="line">
            <a:avLst/>
          </a:prstGeom>
          <a:noFill/>
          <a:ln w="6350" cap="flat">
            <a:solidFill>
              <a:schemeClr val="tx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r"/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255" name="Line 337"/>
          <p:cNvSpPr>
            <a:spLocks noChangeShapeType="1"/>
          </p:cNvSpPr>
          <p:nvPr/>
        </p:nvSpPr>
        <p:spPr bwMode="auto">
          <a:xfrm flipH="1">
            <a:off x="507040" y="4162971"/>
            <a:ext cx="4543" cy="1136"/>
          </a:xfrm>
          <a:prstGeom prst="line">
            <a:avLst/>
          </a:prstGeom>
          <a:noFill/>
          <a:ln w="6350" cap="flat">
            <a:solidFill>
              <a:schemeClr val="tx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r"/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256" name="Line 338"/>
          <p:cNvSpPr>
            <a:spLocks noChangeShapeType="1"/>
          </p:cNvSpPr>
          <p:nvPr/>
        </p:nvSpPr>
        <p:spPr bwMode="auto">
          <a:xfrm flipH="1">
            <a:off x="507040" y="4244741"/>
            <a:ext cx="4543" cy="1136"/>
          </a:xfrm>
          <a:prstGeom prst="line">
            <a:avLst/>
          </a:prstGeom>
          <a:noFill/>
          <a:ln w="6350" cap="flat">
            <a:solidFill>
              <a:schemeClr val="tx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r"/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257" name="Line 339"/>
          <p:cNvSpPr>
            <a:spLocks noChangeShapeType="1"/>
          </p:cNvSpPr>
          <p:nvPr/>
        </p:nvSpPr>
        <p:spPr bwMode="auto">
          <a:xfrm flipH="1">
            <a:off x="507040" y="4229976"/>
            <a:ext cx="4543" cy="1136"/>
          </a:xfrm>
          <a:prstGeom prst="line">
            <a:avLst/>
          </a:prstGeom>
          <a:noFill/>
          <a:ln w="6350" cap="flat">
            <a:solidFill>
              <a:schemeClr val="tx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r"/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258" name="Line 340"/>
          <p:cNvSpPr>
            <a:spLocks noChangeShapeType="1"/>
          </p:cNvSpPr>
          <p:nvPr/>
        </p:nvSpPr>
        <p:spPr bwMode="auto">
          <a:xfrm flipH="1">
            <a:off x="507040" y="4217484"/>
            <a:ext cx="4543" cy="1136"/>
          </a:xfrm>
          <a:prstGeom prst="line">
            <a:avLst/>
          </a:prstGeom>
          <a:noFill/>
          <a:ln w="6350" cap="flat">
            <a:solidFill>
              <a:schemeClr val="tx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r"/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259" name="Line 341"/>
          <p:cNvSpPr>
            <a:spLocks noChangeShapeType="1"/>
          </p:cNvSpPr>
          <p:nvPr/>
        </p:nvSpPr>
        <p:spPr bwMode="auto">
          <a:xfrm flipH="1">
            <a:off x="507040" y="4299254"/>
            <a:ext cx="4543" cy="1136"/>
          </a:xfrm>
          <a:prstGeom prst="line">
            <a:avLst/>
          </a:prstGeom>
          <a:noFill/>
          <a:ln w="6350" cap="flat">
            <a:solidFill>
              <a:schemeClr val="tx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r"/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260" name="Line 342"/>
          <p:cNvSpPr>
            <a:spLocks noChangeShapeType="1"/>
          </p:cNvSpPr>
          <p:nvPr/>
        </p:nvSpPr>
        <p:spPr bwMode="auto">
          <a:xfrm flipH="1">
            <a:off x="507040" y="4285626"/>
            <a:ext cx="4543" cy="1136"/>
          </a:xfrm>
          <a:prstGeom prst="line">
            <a:avLst/>
          </a:prstGeom>
          <a:noFill/>
          <a:ln w="6350" cap="flat">
            <a:solidFill>
              <a:schemeClr val="tx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r"/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261" name="Line 343"/>
          <p:cNvSpPr>
            <a:spLocks noChangeShapeType="1"/>
          </p:cNvSpPr>
          <p:nvPr/>
        </p:nvSpPr>
        <p:spPr bwMode="auto">
          <a:xfrm flipH="1">
            <a:off x="507040" y="4270861"/>
            <a:ext cx="4543" cy="1136"/>
          </a:xfrm>
          <a:prstGeom prst="line">
            <a:avLst/>
          </a:prstGeom>
          <a:noFill/>
          <a:ln w="6350" cap="flat">
            <a:solidFill>
              <a:schemeClr val="tx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r"/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262" name="Line 344"/>
          <p:cNvSpPr>
            <a:spLocks noChangeShapeType="1"/>
          </p:cNvSpPr>
          <p:nvPr/>
        </p:nvSpPr>
        <p:spPr bwMode="auto">
          <a:xfrm flipH="1">
            <a:off x="507040" y="4353768"/>
            <a:ext cx="4543" cy="1136"/>
          </a:xfrm>
          <a:prstGeom prst="line">
            <a:avLst/>
          </a:prstGeom>
          <a:noFill/>
          <a:ln w="6350" cap="flat">
            <a:solidFill>
              <a:schemeClr val="tx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r"/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263" name="Line 345"/>
          <p:cNvSpPr>
            <a:spLocks noChangeShapeType="1"/>
          </p:cNvSpPr>
          <p:nvPr/>
        </p:nvSpPr>
        <p:spPr bwMode="auto">
          <a:xfrm flipH="1">
            <a:off x="507040" y="4339003"/>
            <a:ext cx="4543" cy="1136"/>
          </a:xfrm>
          <a:prstGeom prst="line">
            <a:avLst/>
          </a:prstGeom>
          <a:noFill/>
          <a:ln w="6350" cap="flat">
            <a:solidFill>
              <a:schemeClr val="tx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r"/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264" name="Line 346"/>
          <p:cNvSpPr>
            <a:spLocks noChangeShapeType="1"/>
          </p:cNvSpPr>
          <p:nvPr/>
        </p:nvSpPr>
        <p:spPr bwMode="auto">
          <a:xfrm flipH="1">
            <a:off x="507040" y="4326511"/>
            <a:ext cx="4543" cy="1136"/>
          </a:xfrm>
          <a:prstGeom prst="line">
            <a:avLst/>
          </a:prstGeom>
          <a:noFill/>
          <a:ln w="6350" cap="flat">
            <a:solidFill>
              <a:schemeClr val="tx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r"/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265" name="Line 347"/>
          <p:cNvSpPr>
            <a:spLocks noChangeShapeType="1"/>
          </p:cNvSpPr>
          <p:nvPr/>
        </p:nvSpPr>
        <p:spPr bwMode="auto">
          <a:xfrm flipH="1">
            <a:off x="507040" y="4408281"/>
            <a:ext cx="4543" cy="1136"/>
          </a:xfrm>
          <a:prstGeom prst="line">
            <a:avLst/>
          </a:prstGeom>
          <a:noFill/>
          <a:ln w="6350" cap="flat">
            <a:solidFill>
              <a:schemeClr val="tx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r"/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266" name="Line 348"/>
          <p:cNvSpPr>
            <a:spLocks noChangeShapeType="1"/>
          </p:cNvSpPr>
          <p:nvPr/>
        </p:nvSpPr>
        <p:spPr bwMode="auto">
          <a:xfrm flipH="1">
            <a:off x="507040" y="4394653"/>
            <a:ext cx="4543" cy="1136"/>
          </a:xfrm>
          <a:prstGeom prst="line">
            <a:avLst/>
          </a:prstGeom>
          <a:noFill/>
          <a:ln w="6350" cap="flat">
            <a:solidFill>
              <a:schemeClr val="tx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r"/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267" name="Line 349"/>
          <p:cNvSpPr>
            <a:spLocks noChangeShapeType="1"/>
          </p:cNvSpPr>
          <p:nvPr/>
        </p:nvSpPr>
        <p:spPr bwMode="auto">
          <a:xfrm flipH="1">
            <a:off x="507040" y="4379888"/>
            <a:ext cx="4543" cy="1136"/>
          </a:xfrm>
          <a:prstGeom prst="line">
            <a:avLst/>
          </a:prstGeom>
          <a:noFill/>
          <a:ln w="6350" cap="flat">
            <a:solidFill>
              <a:schemeClr val="tx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r"/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268" name="Line 350"/>
          <p:cNvSpPr>
            <a:spLocks noChangeShapeType="1"/>
          </p:cNvSpPr>
          <p:nvPr/>
        </p:nvSpPr>
        <p:spPr bwMode="auto">
          <a:xfrm flipH="1">
            <a:off x="507040" y="4462794"/>
            <a:ext cx="4543" cy="1136"/>
          </a:xfrm>
          <a:prstGeom prst="line">
            <a:avLst/>
          </a:prstGeom>
          <a:noFill/>
          <a:ln w="6350" cap="flat">
            <a:solidFill>
              <a:schemeClr val="tx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r"/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269" name="Line 351"/>
          <p:cNvSpPr>
            <a:spLocks noChangeShapeType="1"/>
          </p:cNvSpPr>
          <p:nvPr/>
        </p:nvSpPr>
        <p:spPr bwMode="auto">
          <a:xfrm flipH="1">
            <a:off x="507040" y="4449166"/>
            <a:ext cx="4543" cy="1136"/>
          </a:xfrm>
          <a:prstGeom prst="line">
            <a:avLst/>
          </a:prstGeom>
          <a:noFill/>
          <a:ln w="6350" cap="flat">
            <a:solidFill>
              <a:schemeClr val="tx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r"/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270" name="Line 352"/>
          <p:cNvSpPr>
            <a:spLocks noChangeShapeType="1"/>
          </p:cNvSpPr>
          <p:nvPr/>
        </p:nvSpPr>
        <p:spPr bwMode="auto">
          <a:xfrm flipH="1">
            <a:off x="507040" y="4435538"/>
            <a:ext cx="4543" cy="1136"/>
          </a:xfrm>
          <a:prstGeom prst="line">
            <a:avLst/>
          </a:prstGeom>
          <a:noFill/>
          <a:ln w="6350" cap="flat">
            <a:solidFill>
              <a:schemeClr val="tx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r"/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271" name="Line 353"/>
          <p:cNvSpPr>
            <a:spLocks noChangeShapeType="1"/>
          </p:cNvSpPr>
          <p:nvPr/>
        </p:nvSpPr>
        <p:spPr bwMode="auto">
          <a:xfrm flipH="1">
            <a:off x="507040" y="4517308"/>
            <a:ext cx="4543" cy="1136"/>
          </a:xfrm>
          <a:prstGeom prst="line">
            <a:avLst/>
          </a:prstGeom>
          <a:noFill/>
          <a:ln w="6350" cap="flat">
            <a:solidFill>
              <a:schemeClr val="tx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r"/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272" name="Line 354"/>
          <p:cNvSpPr>
            <a:spLocks noChangeShapeType="1"/>
          </p:cNvSpPr>
          <p:nvPr/>
        </p:nvSpPr>
        <p:spPr bwMode="auto">
          <a:xfrm flipH="1">
            <a:off x="507040" y="4503680"/>
            <a:ext cx="4543" cy="1136"/>
          </a:xfrm>
          <a:prstGeom prst="line">
            <a:avLst/>
          </a:prstGeom>
          <a:noFill/>
          <a:ln w="6350" cap="flat">
            <a:solidFill>
              <a:schemeClr val="tx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r"/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273" name="Line 355"/>
          <p:cNvSpPr>
            <a:spLocks noChangeShapeType="1"/>
          </p:cNvSpPr>
          <p:nvPr/>
        </p:nvSpPr>
        <p:spPr bwMode="auto">
          <a:xfrm flipH="1">
            <a:off x="507040" y="4490051"/>
            <a:ext cx="4543" cy="1136"/>
          </a:xfrm>
          <a:prstGeom prst="line">
            <a:avLst/>
          </a:prstGeom>
          <a:noFill/>
          <a:ln w="6350" cap="flat">
            <a:solidFill>
              <a:schemeClr val="tx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r"/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274" name="Freeform 358"/>
          <p:cNvSpPr>
            <a:spLocks/>
          </p:cNvSpPr>
          <p:nvPr/>
        </p:nvSpPr>
        <p:spPr bwMode="auto">
          <a:xfrm>
            <a:off x="512718" y="3770020"/>
            <a:ext cx="2891482" cy="762053"/>
          </a:xfrm>
          <a:custGeom>
            <a:avLst/>
            <a:gdLst/>
            <a:ahLst/>
            <a:cxnLst>
              <a:cxn ang="0">
                <a:pos x="38" y="645"/>
              </a:cxn>
              <a:cxn ang="0">
                <a:pos x="96" y="659"/>
              </a:cxn>
              <a:cxn ang="0">
                <a:pos x="148" y="663"/>
              </a:cxn>
              <a:cxn ang="0">
                <a:pos x="189" y="665"/>
              </a:cxn>
              <a:cxn ang="0">
                <a:pos x="228" y="666"/>
              </a:cxn>
              <a:cxn ang="0">
                <a:pos x="270" y="666"/>
              </a:cxn>
              <a:cxn ang="0">
                <a:pos x="306" y="666"/>
              </a:cxn>
              <a:cxn ang="0">
                <a:pos x="347" y="667"/>
              </a:cxn>
              <a:cxn ang="0">
                <a:pos x="391" y="666"/>
              </a:cxn>
              <a:cxn ang="0">
                <a:pos x="437" y="665"/>
              </a:cxn>
              <a:cxn ang="0">
                <a:pos x="481" y="666"/>
              </a:cxn>
              <a:cxn ang="0">
                <a:pos x="524" y="666"/>
              </a:cxn>
              <a:cxn ang="0">
                <a:pos x="567" y="664"/>
              </a:cxn>
              <a:cxn ang="0">
                <a:pos x="602" y="664"/>
              </a:cxn>
              <a:cxn ang="0">
                <a:pos x="654" y="666"/>
              </a:cxn>
              <a:cxn ang="0">
                <a:pos x="693" y="666"/>
              </a:cxn>
              <a:cxn ang="0">
                <a:pos x="730" y="665"/>
              </a:cxn>
              <a:cxn ang="0">
                <a:pos x="768" y="665"/>
              </a:cxn>
              <a:cxn ang="0">
                <a:pos x="808" y="664"/>
              </a:cxn>
              <a:cxn ang="0">
                <a:pos x="853" y="665"/>
              </a:cxn>
              <a:cxn ang="0">
                <a:pos x="898" y="662"/>
              </a:cxn>
              <a:cxn ang="0">
                <a:pos x="939" y="662"/>
              </a:cxn>
              <a:cxn ang="0">
                <a:pos x="977" y="662"/>
              </a:cxn>
              <a:cxn ang="0">
                <a:pos x="1024" y="664"/>
              </a:cxn>
              <a:cxn ang="0">
                <a:pos x="1064" y="666"/>
              </a:cxn>
              <a:cxn ang="0">
                <a:pos x="1109" y="663"/>
              </a:cxn>
              <a:cxn ang="0">
                <a:pos x="1160" y="654"/>
              </a:cxn>
              <a:cxn ang="0">
                <a:pos x="1212" y="633"/>
              </a:cxn>
              <a:cxn ang="0">
                <a:pos x="1265" y="557"/>
              </a:cxn>
              <a:cxn ang="0">
                <a:pos x="1299" y="291"/>
              </a:cxn>
              <a:cxn ang="0">
                <a:pos x="1343" y="0"/>
              </a:cxn>
              <a:cxn ang="0">
                <a:pos x="1378" y="143"/>
              </a:cxn>
              <a:cxn ang="0">
                <a:pos x="1422" y="411"/>
              </a:cxn>
              <a:cxn ang="0">
                <a:pos x="1456" y="538"/>
              </a:cxn>
              <a:cxn ang="0">
                <a:pos x="1500" y="610"/>
              </a:cxn>
              <a:cxn ang="0">
                <a:pos x="1544" y="642"/>
              </a:cxn>
              <a:cxn ang="0">
                <a:pos x="1595" y="656"/>
              </a:cxn>
              <a:cxn ang="0">
                <a:pos x="1640" y="660"/>
              </a:cxn>
              <a:cxn ang="0">
                <a:pos x="1683" y="662"/>
              </a:cxn>
              <a:cxn ang="0">
                <a:pos x="1718" y="664"/>
              </a:cxn>
              <a:cxn ang="0">
                <a:pos x="1761" y="665"/>
              </a:cxn>
              <a:cxn ang="0">
                <a:pos x="1804" y="666"/>
              </a:cxn>
              <a:cxn ang="0">
                <a:pos x="1844" y="664"/>
              </a:cxn>
              <a:cxn ang="0">
                <a:pos x="1883" y="666"/>
              </a:cxn>
              <a:cxn ang="0">
                <a:pos x="1924" y="666"/>
              </a:cxn>
              <a:cxn ang="0">
                <a:pos x="1976" y="664"/>
              </a:cxn>
              <a:cxn ang="0">
                <a:pos x="2023" y="664"/>
              </a:cxn>
              <a:cxn ang="0">
                <a:pos x="2059" y="666"/>
              </a:cxn>
              <a:cxn ang="0">
                <a:pos x="2101" y="668"/>
              </a:cxn>
              <a:cxn ang="0">
                <a:pos x="2145" y="669"/>
              </a:cxn>
              <a:cxn ang="0">
                <a:pos x="2186" y="669"/>
              </a:cxn>
              <a:cxn ang="0">
                <a:pos x="2226" y="669"/>
              </a:cxn>
              <a:cxn ang="0">
                <a:pos x="2262" y="669"/>
              </a:cxn>
              <a:cxn ang="0">
                <a:pos x="2306" y="669"/>
              </a:cxn>
              <a:cxn ang="0">
                <a:pos x="2345" y="668"/>
              </a:cxn>
              <a:cxn ang="0">
                <a:pos x="2389" y="669"/>
              </a:cxn>
              <a:cxn ang="0">
                <a:pos x="2425" y="669"/>
              </a:cxn>
              <a:cxn ang="0">
                <a:pos x="2462" y="670"/>
              </a:cxn>
              <a:cxn ang="0">
                <a:pos x="2502" y="671"/>
              </a:cxn>
            </a:cxnLst>
            <a:rect l="0" t="0" r="r" b="b"/>
            <a:pathLst>
              <a:path w="2546" h="671">
                <a:moveTo>
                  <a:pt x="0" y="669"/>
                </a:moveTo>
                <a:lnTo>
                  <a:pt x="5" y="667"/>
                </a:lnTo>
                <a:lnTo>
                  <a:pt x="9" y="669"/>
                </a:lnTo>
                <a:lnTo>
                  <a:pt x="14" y="670"/>
                </a:lnTo>
                <a:lnTo>
                  <a:pt x="18" y="669"/>
                </a:lnTo>
                <a:lnTo>
                  <a:pt x="27" y="669"/>
                </a:lnTo>
                <a:lnTo>
                  <a:pt x="35" y="648"/>
                </a:lnTo>
                <a:lnTo>
                  <a:pt x="36" y="647"/>
                </a:lnTo>
                <a:lnTo>
                  <a:pt x="38" y="645"/>
                </a:lnTo>
                <a:lnTo>
                  <a:pt x="44" y="646"/>
                </a:lnTo>
                <a:lnTo>
                  <a:pt x="53" y="650"/>
                </a:lnTo>
                <a:lnTo>
                  <a:pt x="53" y="650"/>
                </a:lnTo>
                <a:lnTo>
                  <a:pt x="62" y="653"/>
                </a:lnTo>
                <a:lnTo>
                  <a:pt x="70" y="655"/>
                </a:lnTo>
                <a:lnTo>
                  <a:pt x="71" y="655"/>
                </a:lnTo>
                <a:lnTo>
                  <a:pt x="79" y="657"/>
                </a:lnTo>
                <a:lnTo>
                  <a:pt x="88" y="659"/>
                </a:lnTo>
                <a:lnTo>
                  <a:pt x="96" y="659"/>
                </a:lnTo>
                <a:lnTo>
                  <a:pt x="105" y="660"/>
                </a:lnTo>
                <a:lnTo>
                  <a:pt x="114" y="661"/>
                </a:lnTo>
                <a:lnTo>
                  <a:pt x="114" y="661"/>
                </a:lnTo>
                <a:lnTo>
                  <a:pt x="123" y="662"/>
                </a:lnTo>
                <a:lnTo>
                  <a:pt x="131" y="662"/>
                </a:lnTo>
                <a:lnTo>
                  <a:pt x="133" y="662"/>
                </a:lnTo>
                <a:lnTo>
                  <a:pt x="138" y="662"/>
                </a:lnTo>
                <a:lnTo>
                  <a:pt x="141" y="662"/>
                </a:lnTo>
                <a:lnTo>
                  <a:pt x="148" y="663"/>
                </a:lnTo>
                <a:lnTo>
                  <a:pt x="149" y="663"/>
                </a:lnTo>
                <a:lnTo>
                  <a:pt x="157" y="664"/>
                </a:lnTo>
                <a:lnTo>
                  <a:pt x="161" y="664"/>
                </a:lnTo>
                <a:lnTo>
                  <a:pt x="164" y="664"/>
                </a:lnTo>
                <a:lnTo>
                  <a:pt x="167" y="664"/>
                </a:lnTo>
                <a:lnTo>
                  <a:pt x="172" y="664"/>
                </a:lnTo>
                <a:lnTo>
                  <a:pt x="175" y="664"/>
                </a:lnTo>
                <a:lnTo>
                  <a:pt x="184" y="664"/>
                </a:lnTo>
                <a:lnTo>
                  <a:pt x="189" y="665"/>
                </a:lnTo>
                <a:lnTo>
                  <a:pt x="192" y="664"/>
                </a:lnTo>
                <a:lnTo>
                  <a:pt x="198" y="664"/>
                </a:lnTo>
                <a:lnTo>
                  <a:pt x="201" y="665"/>
                </a:lnTo>
                <a:lnTo>
                  <a:pt x="205" y="665"/>
                </a:lnTo>
                <a:lnTo>
                  <a:pt x="212" y="665"/>
                </a:lnTo>
                <a:lnTo>
                  <a:pt x="219" y="666"/>
                </a:lnTo>
                <a:lnTo>
                  <a:pt x="221" y="666"/>
                </a:lnTo>
                <a:lnTo>
                  <a:pt x="226" y="666"/>
                </a:lnTo>
                <a:lnTo>
                  <a:pt x="228" y="666"/>
                </a:lnTo>
                <a:lnTo>
                  <a:pt x="236" y="666"/>
                </a:lnTo>
                <a:lnTo>
                  <a:pt x="242" y="666"/>
                </a:lnTo>
                <a:lnTo>
                  <a:pt x="244" y="666"/>
                </a:lnTo>
                <a:lnTo>
                  <a:pt x="245" y="666"/>
                </a:lnTo>
                <a:lnTo>
                  <a:pt x="253" y="666"/>
                </a:lnTo>
                <a:lnTo>
                  <a:pt x="257" y="666"/>
                </a:lnTo>
                <a:lnTo>
                  <a:pt x="261" y="666"/>
                </a:lnTo>
                <a:lnTo>
                  <a:pt x="262" y="666"/>
                </a:lnTo>
                <a:lnTo>
                  <a:pt x="270" y="666"/>
                </a:lnTo>
                <a:lnTo>
                  <a:pt x="274" y="666"/>
                </a:lnTo>
                <a:lnTo>
                  <a:pt x="279" y="666"/>
                </a:lnTo>
                <a:lnTo>
                  <a:pt x="282" y="666"/>
                </a:lnTo>
                <a:lnTo>
                  <a:pt x="285" y="666"/>
                </a:lnTo>
                <a:lnTo>
                  <a:pt x="293" y="666"/>
                </a:lnTo>
                <a:lnTo>
                  <a:pt x="297" y="666"/>
                </a:lnTo>
                <a:lnTo>
                  <a:pt x="299" y="666"/>
                </a:lnTo>
                <a:lnTo>
                  <a:pt x="306" y="666"/>
                </a:lnTo>
                <a:lnTo>
                  <a:pt x="306" y="666"/>
                </a:lnTo>
                <a:lnTo>
                  <a:pt x="313" y="665"/>
                </a:lnTo>
                <a:lnTo>
                  <a:pt x="315" y="665"/>
                </a:lnTo>
                <a:lnTo>
                  <a:pt x="322" y="666"/>
                </a:lnTo>
                <a:lnTo>
                  <a:pt x="324" y="666"/>
                </a:lnTo>
                <a:lnTo>
                  <a:pt x="332" y="666"/>
                </a:lnTo>
                <a:lnTo>
                  <a:pt x="333" y="666"/>
                </a:lnTo>
                <a:lnTo>
                  <a:pt x="340" y="666"/>
                </a:lnTo>
                <a:lnTo>
                  <a:pt x="341" y="666"/>
                </a:lnTo>
                <a:lnTo>
                  <a:pt x="347" y="667"/>
                </a:lnTo>
                <a:lnTo>
                  <a:pt x="349" y="666"/>
                </a:lnTo>
                <a:lnTo>
                  <a:pt x="358" y="666"/>
                </a:lnTo>
                <a:lnTo>
                  <a:pt x="360" y="666"/>
                </a:lnTo>
                <a:lnTo>
                  <a:pt x="367" y="666"/>
                </a:lnTo>
                <a:lnTo>
                  <a:pt x="375" y="666"/>
                </a:lnTo>
                <a:lnTo>
                  <a:pt x="376" y="666"/>
                </a:lnTo>
                <a:lnTo>
                  <a:pt x="383" y="666"/>
                </a:lnTo>
                <a:lnTo>
                  <a:pt x="385" y="666"/>
                </a:lnTo>
                <a:lnTo>
                  <a:pt x="391" y="666"/>
                </a:lnTo>
                <a:lnTo>
                  <a:pt x="396" y="666"/>
                </a:lnTo>
                <a:lnTo>
                  <a:pt x="401" y="666"/>
                </a:lnTo>
                <a:lnTo>
                  <a:pt x="409" y="666"/>
                </a:lnTo>
                <a:lnTo>
                  <a:pt x="413" y="666"/>
                </a:lnTo>
                <a:lnTo>
                  <a:pt x="419" y="666"/>
                </a:lnTo>
                <a:lnTo>
                  <a:pt x="421" y="666"/>
                </a:lnTo>
                <a:lnTo>
                  <a:pt x="428" y="666"/>
                </a:lnTo>
                <a:lnTo>
                  <a:pt x="436" y="665"/>
                </a:lnTo>
                <a:lnTo>
                  <a:pt x="437" y="665"/>
                </a:lnTo>
                <a:lnTo>
                  <a:pt x="445" y="665"/>
                </a:lnTo>
                <a:lnTo>
                  <a:pt x="454" y="666"/>
                </a:lnTo>
                <a:lnTo>
                  <a:pt x="456" y="666"/>
                </a:lnTo>
                <a:lnTo>
                  <a:pt x="463" y="666"/>
                </a:lnTo>
                <a:lnTo>
                  <a:pt x="463" y="666"/>
                </a:lnTo>
                <a:lnTo>
                  <a:pt x="471" y="666"/>
                </a:lnTo>
                <a:lnTo>
                  <a:pt x="474" y="666"/>
                </a:lnTo>
                <a:lnTo>
                  <a:pt x="479" y="666"/>
                </a:lnTo>
                <a:lnTo>
                  <a:pt x="481" y="666"/>
                </a:lnTo>
                <a:lnTo>
                  <a:pt x="488" y="666"/>
                </a:lnTo>
                <a:lnTo>
                  <a:pt x="489" y="666"/>
                </a:lnTo>
                <a:lnTo>
                  <a:pt x="497" y="666"/>
                </a:lnTo>
                <a:lnTo>
                  <a:pt x="501" y="666"/>
                </a:lnTo>
                <a:lnTo>
                  <a:pt x="505" y="666"/>
                </a:lnTo>
                <a:lnTo>
                  <a:pt x="506" y="666"/>
                </a:lnTo>
                <a:lnTo>
                  <a:pt x="515" y="666"/>
                </a:lnTo>
                <a:lnTo>
                  <a:pt x="515" y="666"/>
                </a:lnTo>
                <a:lnTo>
                  <a:pt x="524" y="666"/>
                </a:lnTo>
                <a:lnTo>
                  <a:pt x="530" y="667"/>
                </a:lnTo>
                <a:lnTo>
                  <a:pt x="532" y="666"/>
                </a:lnTo>
                <a:lnTo>
                  <a:pt x="535" y="665"/>
                </a:lnTo>
                <a:lnTo>
                  <a:pt x="541" y="666"/>
                </a:lnTo>
                <a:lnTo>
                  <a:pt x="547" y="668"/>
                </a:lnTo>
                <a:lnTo>
                  <a:pt x="555" y="667"/>
                </a:lnTo>
                <a:lnTo>
                  <a:pt x="558" y="667"/>
                </a:lnTo>
                <a:lnTo>
                  <a:pt x="559" y="667"/>
                </a:lnTo>
                <a:lnTo>
                  <a:pt x="567" y="664"/>
                </a:lnTo>
                <a:lnTo>
                  <a:pt x="568" y="664"/>
                </a:lnTo>
                <a:lnTo>
                  <a:pt x="573" y="664"/>
                </a:lnTo>
                <a:lnTo>
                  <a:pt x="577" y="664"/>
                </a:lnTo>
                <a:lnTo>
                  <a:pt x="582" y="664"/>
                </a:lnTo>
                <a:lnTo>
                  <a:pt x="585" y="664"/>
                </a:lnTo>
                <a:lnTo>
                  <a:pt x="593" y="664"/>
                </a:lnTo>
                <a:lnTo>
                  <a:pt x="596" y="664"/>
                </a:lnTo>
                <a:lnTo>
                  <a:pt x="600" y="664"/>
                </a:lnTo>
                <a:lnTo>
                  <a:pt x="602" y="664"/>
                </a:lnTo>
                <a:lnTo>
                  <a:pt x="606" y="664"/>
                </a:lnTo>
                <a:lnTo>
                  <a:pt x="611" y="664"/>
                </a:lnTo>
                <a:lnTo>
                  <a:pt x="620" y="665"/>
                </a:lnTo>
                <a:lnTo>
                  <a:pt x="628" y="666"/>
                </a:lnTo>
                <a:lnTo>
                  <a:pt x="633" y="666"/>
                </a:lnTo>
                <a:lnTo>
                  <a:pt x="637" y="666"/>
                </a:lnTo>
                <a:lnTo>
                  <a:pt x="642" y="667"/>
                </a:lnTo>
                <a:lnTo>
                  <a:pt x="646" y="666"/>
                </a:lnTo>
                <a:lnTo>
                  <a:pt x="654" y="666"/>
                </a:lnTo>
                <a:lnTo>
                  <a:pt x="656" y="666"/>
                </a:lnTo>
                <a:lnTo>
                  <a:pt x="663" y="666"/>
                </a:lnTo>
                <a:lnTo>
                  <a:pt x="667" y="666"/>
                </a:lnTo>
                <a:lnTo>
                  <a:pt x="672" y="666"/>
                </a:lnTo>
                <a:lnTo>
                  <a:pt x="677" y="666"/>
                </a:lnTo>
                <a:lnTo>
                  <a:pt x="680" y="666"/>
                </a:lnTo>
                <a:lnTo>
                  <a:pt x="681" y="666"/>
                </a:lnTo>
                <a:lnTo>
                  <a:pt x="685" y="667"/>
                </a:lnTo>
                <a:lnTo>
                  <a:pt x="693" y="666"/>
                </a:lnTo>
                <a:lnTo>
                  <a:pt x="698" y="666"/>
                </a:lnTo>
                <a:lnTo>
                  <a:pt x="700" y="666"/>
                </a:lnTo>
                <a:lnTo>
                  <a:pt x="707" y="666"/>
                </a:lnTo>
                <a:lnTo>
                  <a:pt x="707" y="666"/>
                </a:lnTo>
                <a:lnTo>
                  <a:pt x="714" y="666"/>
                </a:lnTo>
                <a:lnTo>
                  <a:pt x="716" y="666"/>
                </a:lnTo>
                <a:lnTo>
                  <a:pt x="722" y="666"/>
                </a:lnTo>
                <a:lnTo>
                  <a:pt x="725" y="666"/>
                </a:lnTo>
                <a:lnTo>
                  <a:pt x="730" y="665"/>
                </a:lnTo>
                <a:lnTo>
                  <a:pt x="734" y="666"/>
                </a:lnTo>
                <a:lnTo>
                  <a:pt x="737" y="666"/>
                </a:lnTo>
                <a:lnTo>
                  <a:pt x="743" y="666"/>
                </a:lnTo>
                <a:lnTo>
                  <a:pt x="748" y="666"/>
                </a:lnTo>
                <a:lnTo>
                  <a:pt x="750" y="666"/>
                </a:lnTo>
                <a:lnTo>
                  <a:pt x="759" y="665"/>
                </a:lnTo>
                <a:lnTo>
                  <a:pt x="759" y="665"/>
                </a:lnTo>
                <a:lnTo>
                  <a:pt x="768" y="665"/>
                </a:lnTo>
                <a:lnTo>
                  <a:pt x="768" y="665"/>
                </a:lnTo>
                <a:lnTo>
                  <a:pt x="775" y="664"/>
                </a:lnTo>
                <a:lnTo>
                  <a:pt x="782" y="665"/>
                </a:lnTo>
                <a:lnTo>
                  <a:pt x="784" y="664"/>
                </a:lnTo>
                <a:lnTo>
                  <a:pt x="785" y="664"/>
                </a:lnTo>
                <a:lnTo>
                  <a:pt x="789" y="664"/>
                </a:lnTo>
                <a:lnTo>
                  <a:pt x="794" y="664"/>
                </a:lnTo>
                <a:lnTo>
                  <a:pt x="799" y="664"/>
                </a:lnTo>
                <a:lnTo>
                  <a:pt x="802" y="664"/>
                </a:lnTo>
                <a:lnTo>
                  <a:pt x="808" y="664"/>
                </a:lnTo>
                <a:lnTo>
                  <a:pt x="811" y="664"/>
                </a:lnTo>
                <a:lnTo>
                  <a:pt x="820" y="664"/>
                </a:lnTo>
                <a:lnTo>
                  <a:pt x="820" y="664"/>
                </a:lnTo>
                <a:lnTo>
                  <a:pt x="827" y="664"/>
                </a:lnTo>
                <a:lnTo>
                  <a:pt x="829" y="664"/>
                </a:lnTo>
                <a:lnTo>
                  <a:pt x="835" y="664"/>
                </a:lnTo>
                <a:lnTo>
                  <a:pt x="840" y="664"/>
                </a:lnTo>
                <a:lnTo>
                  <a:pt x="846" y="665"/>
                </a:lnTo>
                <a:lnTo>
                  <a:pt x="853" y="665"/>
                </a:lnTo>
                <a:lnTo>
                  <a:pt x="859" y="665"/>
                </a:lnTo>
                <a:lnTo>
                  <a:pt x="864" y="665"/>
                </a:lnTo>
                <a:lnTo>
                  <a:pt x="870" y="664"/>
                </a:lnTo>
                <a:lnTo>
                  <a:pt x="873" y="664"/>
                </a:lnTo>
                <a:lnTo>
                  <a:pt x="878" y="664"/>
                </a:lnTo>
                <a:lnTo>
                  <a:pt x="883" y="664"/>
                </a:lnTo>
                <a:lnTo>
                  <a:pt x="889" y="664"/>
                </a:lnTo>
                <a:lnTo>
                  <a:pt x="890" y="664"/>
                </a:lnTo>
                <a:lnTo>
                  <a:pt x="898" y="662"/>
                </a:lnTo>
                <a:lnTo>
                  <a:pt x="899" y="662"/>
                </a:lnTo>
                <a:lnTo>
                  <a:pt x="905" y="662"/>
                </a:lnTo>
                <a:lnTo>
                  <a:pt x="910" y="662"/>
                </a:lnTo>
                <a:lnTo>
                  <a:pt x="914" y="662"/>
                </a:lnTo>
                <a:lnTo>
                  <a:pt x="920" y="662"/>
                </a:lnTo>
                <a:lnTo>
                  <a:pt x="925" y="662"/>
                </a:lnTo>
                <a:lnTo>
                  <a:pt x="926" y="662"/>
                </a:lnTo>
                <a:lnTo>
                  <a:pt x="931" y="662"/>
                </a:lnTo>
                <a:lnTo>
                  <a:pt x="939" y="662"/>
                </a:lnTo>
                <a:lnTo>
                  <a:pt x="942" y="662"/>
                </a:lnTo>
                <a:lnTo>
                  <a:pt x="946" y="662"/>
                </a:lnTo>
                <a:lnTo>
                  <a:pt x="951" y="662"/>
                </a:lnTo>
                <a:lnTo>
                  <a:pt x="951" y="662"/>
                </a:lnTo>
                <a:lnTo>
                  <a:pt x="960" y="663"/>
                </a:lnTo>
                <a:lnTo>
                  <a:pt x="961" y="663"/>
                </a:lnTo>
                <a:lnTo>
                  <a:pt x="963" y="662"/>
                </a:lnTo>
                <a:lnTo>
                  <a:pt x="971" y="663"/>
                </a:lnTo>
                <a:lnTo>
                  <a:pt x="977" y="662"/>
                </a:lnTo>
                <a:lnTo>
                  <a:pt x="979" y="662"/>
                </a:lnTo>
                <a:lnTo>
                  <a:pt x="985" y="662"/>
                </a:lnTo>
                <a:lnTo>
                  <a:pt x="986" y="662"/>
                </a:lnTo>
                <a:lnTo>
                  <a:pt x="991" y="663"/>
                </a:lnTo>
                <a:lnTo>
                  <a:pt x="997" y="662"/>
                </a:lnTo>
                <a:lnTo>
                  <a:pt x="1003" y="663"/>
                </a:lnTo>
                <a:lnTo>
                  <a:pt x="1012" y="664"/>
                </a:lnTo>
                <a:lnTo>
                  <a:pt x="1017" y="664"/>
                </a:lnTo>
                <a:lnTo>
                  <a:pt x="1024" y="664"/>
                </a:lnTo>
                <a:lnTo>
                  <a:pt x="1029" y="664"/>
                </a:lnTo>
                <a:lnTo>
                  <a:pt x="1030" y="664"/>
                </a:lnTo>
                <a:lnTo>
                  <a:pt x="1038" y="664"/>
                </a:lnTo>
                <a:lnTo>
                  <a:pt x="1044" y="665"/>
                </a:lnTo>
                <a:lnTo>
                  <a:pt x="1047" y="664"/>
                </a:lnTo>
                <a:lnTo>
                  <a:pt x="1055" y="665"/>
                </a:lnTo>
                <a:lnTo>
                  <a:pt x="1059" y="665"/>
                </a:lnTo>
                <a:lnTo>
                  <a:pt x="1064" y="666"/>
                </a:lnTo>
                <a:lnTo>
                  <a:pt x="1064" y="666"/>
                </a:lnTo>
                <a:lnTo>
                  <a:pt x="1066" y="666"/>
                </a:lnTo>
                <a:lnTo>
                  <a:pt x="1073" y="666"/>
                </a:lnTo>
                <a:lnTo>
                  <a:pt x="1081" y="666"/>
                </a:lnTo>
                <a:lnTo>
                  <a:pt x="1083" y="666"/>
                </a:lnTo>
                <a:lnTo>
                  <a:pt x="1090" y="665"/>
                </a:lnTo>
                <a:lnTo>
                  <a:pt x="1096" y="665"/>
                </a:lnTo>
                <a:lnTo>
                  <a:pt x="1100" y="665"/>
                </a:lnTo>
                <a:lnTo>
                  <a:pt x="1108" y="664"/>
                </a:lnTo>
                <a:lnTo>
                  <a:pt x="1109" y="663"/>
                </a:lnTo>
                <a:lnTo>
                  <a:pt x="1117" y="664"/>
                </a:lnTo>
                <a:lnTo>
                  <a:pt x="1125" y="662"/>
                </a:lnTo>
                <a:lnTo>
                  <a:pt x="1126" y="662"/>
                </a:lnTo>
                <a:lnTo>
                  <a:pt x="1134" y="660"/>
                </a:lnTo>
                <a:lnTo>
                  <a:pt x="1142" y="658"/>
                </a:lnTo>
                <a:lnTo>
                  <a:pt x="1143" y="657"/>
                </a:lnTo>
                <a:lnTo>
                  <a:pt x="1151" y="655"/>
                </a:lnTo>
                <a:lnTo>
                  <a:pt x="1152" y="655"/>
                </a:lnTo>
                <a:lnTo>
                  <a:pt x="1160" y="654"/>
                </a:lnTo>
                <a:lnTo>
                  <a:pt x="1160" y="653"/>
                </a:lnTo>
                <a:lnTo>
                  <a:pt x="1169" y="650"/>
                </a:lnTo>
                <a:lnTo>
                  <a:pt x="1177" y="648"/>
                </a:lnTo>
                <a:lnTo>
                  <a:pt x="1178" y="648"/>
                </a:lnTo>
                <a:lnTo>
                  <a:pt x="1186" y="644"/>
                </a:lnTo>
                <a:lnTo>
                  <a:pt x="1194" y="641"/>
                </a:lnTo>
                <a:lnTo>
                  <a:pt x="1195" y="641"/>
                </a:lnTo>
                <a:lnTo>
                  <a:pt x="1203" y="637"/>
                </a:lnTo>
                <a:lnTo>
                  <a:pt x="1212" y="633"/>
                </a:lnTo>
                <a:lnTo>
                  <a:pt x="1221" y="629"/>
                </a:lnTo>
                <a:lnTo>
                  <a:pt x="1230" y="624"/>
                </a:lnTo>
                <a:lnTo>
                  <a:pt x="1230" y="624"/>
                </a:lnTo>
                <a:lnTo>
                  <a:pt x="1238" y="617"/>
                </a:lnTo>
                <a:lnTo>
                  <a:pt x="1239" y="617"/>
                </a:lnTo>
                <a:lnTo>
                  <a:pt x="1247" y="604"/>
                </a:lnTo>
                <a:lnTo>
                  <a:pt x="1256" y="585"/>
                </a:lnTo>
                <a:lnTo>
                  <a:pt x="1256" y="584"/>
                </a:lnTo>
                <a:lnTo>
                  <a:pt x="1265" y="557"/>
                </a:lnTo>
                <a:lnTo>
                  <a:pt x="1265" y="556"/>
                </a:lnTo>
                <a:lnTo>
                  <a:pt x="1273" y="514"/>
                </a:lnTo>
                <a:lnTo>
                  <a:pt x="1274" y="513"/>
                </a:lnTo>
                <a:lnTo>
                  <a:pt x="1282" y="454"/>
                </a:lnTo>
                <a:lnTo>
                  <a:pt x="1282" y="452"/>
                </a:lnTo>
                <a:lnTo>
                  <a:pt x="1290" y="380"/>
                </a:lnTo>
                <a:lnTo>
                  <a:pt x="1291" y="378"/>
                </a:lnTo>
                <a:lnTo>
                  <a:pt x="1299" y="294"/>
                </a:lnTo>
                <a:lnTo>
                  <a:pt x="1299" y="291"/>
                </a:lnTo>
                <a:lnTo>
                  <a:pt x="1308" y="206"/>
                </a:lnTo>
                <a:lnTo>
                  <a:pt x="1308" y="203"/>
                </a:lnTo>
                <a:lnTo>
                  <a:pt x="1317" y="124"/>
                </a:lnTo>
                <a:lnTo>
                  <a:pt x="1317" y="121"/>
                </a:lnTo>
                <a:lnTo>
                  <a:pt x="1326" y="57"/>
                </a:lnTo>
                <a:lnTo>
                  <a:pt x="1326" y="56"/>
                </a:lnTo>
                <a:lnTo>
                  <a:pt x="1334" y="16"/>
                </a:lnTo>
                <a:lnTo>
                  <a:pt x="1335" y="16"/>
                </a:lnTo>
                <a:lnTo>
                  <a:pt x="1343" y="0"/>
                </a:lnTo>
                <a:lnTo>
                  <a:pt x="1344" y="0"/>
                </a:lnTo>
                <a:lnTo>
                  <a:pt x="1352" y="10"/>
                </a:lnTo>
                <a:lnTo>
                  <a:pt x="1352" y="11"/>
                </a:lnTo>
                <a:lnTo>
                  <a:pt x="1361" y="40"/>
                </a:lnTo>
                <a:lnTo>
                  <a:pt x="1361" y="42"/>
                </a:lnTo>
                <a:lnTo>
                  <a:pt x="1369" y="85"/>
                </a:lnTo>
                <a:lnTo>
                  <a:pt x="1370" y="87"/>
                </a:lnTo>
                <a:lnTo>
                  <a:pt x="1378" y="141"/>
                </a:lnTo>
                <a:lnTo>
                  <a:pt x="1378" y="143"/>
                </a:lnTo>
                <a:lnTo>
                  <a:pt x="1386" y="201"/>
                </a:lnTo>
                <a:lnTo>
                  <a:pt x="1387" y="203"/>
                </a:lnTo>
                <a:lnTo>
                  <a:pt x="1395" y="261"/>
                </a:lnTo>
                <a:lnTo>
                  <a:pt x="1395" y="262"/>
                </a:lnTo>
                <a:lnTo>
                  <a:pt x="1404" y="317"/>
                </a:lnTo>
                <a:lnTo>
                  <a:pt x="1404" y="318"/>
                </a:lnTo>
                <a:lnTo>
                  <a:pt x="1413" y="367"/>
                </a:lnTo>
                <a:lnTo>
                  <a:pt x="1413" y="369"/>
                </a:lnTo>
                <a:lnTo>
                  <a:pt x="1422" y="411"/>
                </a:lnTo>
                <a:lnTo>
                  <a:pt x="1422" y="413"/>
                </a:lnTo>
                <a:lnTo>
                  <a:pt x="1430" y="452"/>
                </a:lnTo>
                <a:lnTo>
                  <a:pt x="1431" y="454"/>
                </a:lnTo>
                <a:lnTo>
                  <a:pt x="1439" y="485"/>
                </a:lnTo>
                <a:lnTo>
                  <a:pt x="1439" y="487"/>
                </a:lnTo>
                <a:lnTo>
                  <a:pt x="1447" y="514"/>
                </a:lnTo>
                <a:lnTo>
                  <a:pt x="1448" y="515"/>
                </a:lnTo>
                <a:lnTo>
                  <a:pt x="1456" y="537"/>
                </a:lnTo>
                <a:lnTo>
                  <a:pt x="1456" y="538"/>
                </a:lnTo>
                <a:lnTo>
                  <a:pt x="1465" y="556"/>
                </a:lnTo>
                <a:lnTo>
                  <a:pt x="1465" y="557"/>
                </a:lnTo>
                <a:lnTo>
                  <a:pt x="1474" y="572"/>
                </a:lnTo>
                <a:lnTo>
                  <a:pt x="1474" y="573"/>
                </a:lnTo>
                <a:lnTo>
                  <a:pt x="1482" y="588"/>
                </a:lnTo>
                <a:lnTo>
                  <a:pt x="1483" y="588"/>
                </a:lnTo>
                <a:lnTo>
                  <a:pt x="1491" y="600"/>
                </a:lnTo>
                <a:lnTo>
                  <a:pt x="1500" y="610"/>
                </a:lnTo>
                <a:lnTo>
                  <a:pt x="1500" y="610"/>
                </a:lnTo>
                <a:lnTo>
                  <a:pt x="1509" y="618"/>
                </a:lnTo>
                <a:lnTo>
                  <a:pt x="1509" y="619"/>
                </a:lnTo>
                <a:lnTo>
                  <a:pt x="1518" y="625"/>
                </a:lnTo>
                <a:lnTo>
                  <a:pt x="1526" y="632"/>
                </a:lnTo>
                <a:lnTo>
                  <a:pt x="1526" y="633"/>
                </a:lnTo>
                <a:lnTo>
                  <a:pt x="1535" y="637"/>
                </a:lnTo>
                <a:lnTo>
                  <a:pt x="1535" y="638"/>
                </a:lnTo>
                <a:lnTo>
                  <a:pt x="1543" y="642"/>
                </a:lnTo>
                <a:lnTo>
                  <a:pt x="1544" y="642"/>
                </a:lnTo>
                <a:lnTo>
                  <a:pt x="1552" y="645"/>
                </a:lnTo>
                <a:lnTo>
                  <a:pt x="1552" y="646"/>
                </a:lnTo>
                <a:lnTo>
                  <a:pt x="1561" y="648"/>
                </a:lnTo>
                <a:lnTo>
                  <a:pt x="1561" y="648"/>
                </a:lnTo>
                <a:lnTo>
                  <a:pt x="1570" y="650"/>
                </a:lnTo>
                <a:lnTo>
                  <a:pt x="1578" y="653"/>
                </a:lnTo>
                <a:lnTo>
                  <a:pt x="1579" y="653"/>
                </a:lnTo>
                <a:lnTo>
                  <a:pt x="1587" y="655"/>
                </a:lnTo>
                <a:lnTo>
                  <a:pt x="1595" y="656"/>
                </a:lnTo>
                <a:lnTo>
                  <a:pt x="1596" y="656"/>
                </a:lnTo>
                <a:lnTo>
                  <a:pt x="1604" y="658"/>
                </a:lnTo>
                <a:lnTo>
                  <a:pt x="1613" y="659"/>
                </a:lnTo>
                <a:lnTo>
                  <a:pt x="1619" y="659"/>
                </a:lnTo>
                <a:lnTo>
                  <a:pt x="1621" y="659"/>
                </a:lnTo>
                <a:lnTo>
                  <a:pt x="1623" y="659"/>
                </a:lnTo>
                <a:lnTo>
                  <a:pt x="1631" y="659"/>
                </a:lnTo>
                <a:lnTo>
                  <a:pt x="1639" y="660"/>
                </a:lnTo>
                <a:lnTo>
                  <a:pt x="1640" y="660"/>
                </a:lnTo>
                <a:lnTo>
                  <a:pt x="1648" y="662"/>
                </a:lnTo>
                <a:lnTo>
                  <a:pt x="1649" y="662"/>
                </a:lnTo>
                <a:lnTo>
                  <a:pt x="1657" y="661"/>
                </a:lnTo>
                <a:lnTo>
                  <a:pt x="1658" y="661"/>
                </a:lnTo>
                <a:lnTo>
                  <a:pt x="1666" y="662"/>
                </a:lnTo>
                <a:lnTo>
                  <a:pt x="1666" y="662"/>
                </a:lnTo>
                <a:lnTo>
                  <a:pt x="1674" y="664"/>
                </a:lnTo>
                <a:lnTo>
                  <a:pt x="1675" y="664"/>
                </a:lnTo>
                <a:lnTo>
                  <a:pt x="1683" y="662"/>
                </a:lnTo>
                <a:lnTo>
                  <a:pt x="1685" y="662"/>
                </a:lnTo>
                <a:lnTo>
                  <a:pt x="1691" y="663"/>
                </a:lnTo>
                <a:lnTo>
                  <a:pt x="1692" y="663"/>
                </a:lnTo>
                <a:lnTo>
                  <a:pt x="1699" y="664"/>
                </a:lnTo>
                <a:lnTo>
                  <a:pt x="1701" y="664"/>
                </a:lnTo>
                <a:lnTo>
                  <a:pt x="1709" y="664"/>
                </a:lnTo>
                <a:lnTo>
                  <a:pt x="1713" y="664"/>
                </a:lnTo>
                <a:lnTo>
                  <a:pt x="1718" y="664"/>
                </a:lnTo>
                <a:lnTo>
                  <a:pt x="1718" y="664"/>
                </a:lnTo>
                <a:lnTo>
                  <a:pt x="1727" y="665"/>
                </a:lnTo>
                <a:lnTo>
                  <a:pt x="1727" y="665"/>
                </a:lnTo>
                <a:lnTo>
                  <a:pt x="1734" y="664"/>
                </a:lnTo>
                <a:lnTo>
                  <a:pt x="1739" y="664"/>
                </a:lnTo>
                <a:lnTo>
                  <a:pt x="1744" y="664"/>
                </a:lnTo>
                <a:lnTo>
                  <a:pt x="1745" y="664"/>
                </a:lnTo>
                <a:lnTo>
                  <a:pt x="1751" y="664"/>
                </a:lnTo>
                <a:lnTo>
                  <a:pt x="1754" y="664"/>
                </a:lnTo>
                <a:lnTo>
                  <a:pt x="1761" y="665"/>
                </a:lnTo>
                <a:lnTo>
                  <a:pt x="1764" y="664"/>
                </a:lnTo>
                <a:lnTo>
                  <a:pt x="1770" y="665"/>
                </a:lnTo>
                <a:lnTo>
                  <a:pt x="1771" y="665"/>
                </a:lnTo>
                <a:lnTo>
                  <a:pt x="1776" y="666"/>
                </a:lnTo>
                <a:lnTo>
                  <a:pt x="1779" y="666"/>
                </a:lnTo>
                <a:lnTo>
                  <a:pt x="1781" y="665"/>
                </a:lnTo>
                <a:lnTo>
                  <a:pt x="1788" y="666"/>
                </a:lnTo>
                <a:lnTo>
                  <a:pt x="1796" y="664"/>
                </a:lnTo>
                <a:lnTo>
                  <a:pt x="1804" y="666"/>
                </a:lnTo>
                <a:lnTo>
                  <a:pt x="1805" y="666"/>
                </a:lnTo>
                <a:lnTo>
                  <a:pt x="1814" y="664"/>
                </a:lnTo>
                <a:lnTo>
                  <a:pt x="1818" y="662"/>
                </a:lnTo>
                <a:lnTo>
                  <a:pt x="1823" y="664"/>
                </a:lnTo>
                <a:lnTo>
                  <a:pt x="1823" y="664"/>
                </a:lnTo>
                <a:lnTo>
                  <a:pt x="1831" y="666"/>
                </a:lnTo>
                <a:lnTo>
                  <a:pt x="1832" y="666"/>
                </a:lnTo>
                <a:lnTo>
                  <a:pt x="1840" y="665"/>
                </a:lnTo>
                <a:lnTo>
                  <a:pt x="1844" y="664"/>
                </a:lnTo>
                <a:lnTo>
                  <a:pt x="1848" y="665"/>
                </a:lnTo>
                <a:lnTo>
                  <a:pt x="1849" y="665"/>
                </a:lnTo>
                <a:lnTo>
                  <a:pt x="1854" y="666"/>
                </a:lnTo>
                <a:lnTo>
                  <a:pt x="1861" y="665"/>
                </a:lnTo>
                <a:lnTo>
                  <a:pt x="1866" y="666"/>
                </a:lnTo>
                <a:lnTo>
                  <a:pt x="1866" y="666"/>
                </a:lnTo>
                <a:lnTo>
                  <a:pt x="1870" y="666"/>
                </a:lnTo>
                <a:lnTo>
                  <a:pt x="1879" y="666"/>
                </a:lnTo>
                <a:lnTo>
                  <a:pt x="1883" y="666"/>
                </a:lnTo>
                <a:lnTo>
                  <a:pt x="1886" y="666"/>
                </a:lnTo>
                <a:lnTo>
                  <a:pt x="1891" y="666"/>
                </a:lnTo>
                <a:lnTo>
                  <a:pt x="1893" y="666"/>
                </a:lnTo>
                <a:lnTo>
                  <a:pt x="1901" y="666"/>
                </a:lnTo>
                <a:lnTo>
                  <a:pt x="1906" y="666"/>
                </a:lnTo>
                <a:lnTo>
                  <a:pt x="1910" y="665"/>
                </a:lnTo>
                <a:lnTo>
                  <a:pt x="1912" y="664"/>
                </a:lnTo>
                <a:lnTo>
                  <a:pt x="1919" y="666"/>
                </a:lnTo>
                <a:lnTo>
                  <a:pt x="1924" y="666"/>
                </a:lnTo>
                <a:lnTo>
                  <a:pt x="1927" y="666"/>
                </a:lnTo>
                <a:lnTo>
                  <a:pt x="1936" y="666"/>
                </a:lnTo>
                <a:lnTo>
                  <a:pt x="1944" y="665"/>
                </a:lnTo>
                <a:lnTo>
                  <a:pt x="1945" y="665"/>
                </a:lnTo>
                <a:lnTo>
                  <a:pt x="1953" y="665"/>
                </a:lnTo>
                <a:lnTo>
                  <a:pt x="1962" y="664"/>
                </a:lnTo>
                <a:lnTo>
                  <a:pt x="1966" y="663"/>
                </a:lnTo>
                <a:lnTo>
                  <a:pt x="1971" y="664"/>
                </a:lnTo>
                <a:lnTo>
                  <a:pt x="1976" y="664"/>
                </a:lnTo>
                <a:lnTo>
                  <a:pt x="1981" y="664"/>
                </a:lnTo>
                <a:lnTo>
                  <a:pt x="1988" y="665"/>
                </a:lnTo>
                <a:lnTo>
                  <a:pt x="1993" y="665"/>
                </a:lnTo>
                <a:lnTo>
                  <a:pt x="2000" y="665"/>
                </a:lnTo>
                <a:lnTo>
                  <a:pt x="2005" y="666"/>
                </a:lnTo>
                <a:lnTo>
                  <a:pt x="2007" y="666"/>
                </a:lnTo>
                <a:lnTo>
                  <a:pt x="2014" y="664"/>
                </a:lnTo>
                <a:lnTo>
                  <a:pt x="2019" y="665"/>
                </a:lnTo>
                <a:lnTo>
                  <a:pt x="2023" y="664"/>
                </a:lnTo>
                <a:lnTo>
                  <a:pt x="2024" y="664"/>
                </a:lnTo>
                <a:lnTo>
                  <a:pt x="2031" y="665"/>
                </a:lnTo>
                <a:lnTo>
                  <a:pt x="2032" y="665"/>
                </a:lnTo>
                <a:lnTo>
                  <a:pt x="2040" y="666"/>
                </a:lnTo>
                <a:lnTo>
                  <a:pt x="2041" y="666"/>
                </a:lnTo>
                <a:lnTo>
                  <a:pt x="2049" y="667"/>
                </a:lnTo>
                <a:lnTo>
                  <a:pt x="2051" y="667"/>
                </a:lnTo>
                <a:lnTo>
                  <a:pt x="2058" y="666"/>
                </a:lnTo>
                <a:lnTo>
                  <a:pt x="2059" y="666"/>
                </a:lnTo>
                <a:lnTo>
                  <a:pt x="2066" y="666"/>
                </a:lnTo>
                <a:lnTo>
                  <a:pt x="2067" y="666"/>
                </a:lnTo>
                <a:lnTo>
                  <a:pt x="2075" y="667"/>
                </a:lnTo>
                <a:lnTo>
                  <a:pt x="2076" y="667"/>
                </a:lnTo>
                <a:lnTo>
                  <a:pt x="2084" y="668"/>
                </a:lnTo>
                <a:lnTo>
                  <a:pt x="2092" y="668"/>
                </a:lnTo>
                <a:lnTo>
                  <a:pt x="2096" y="668"/>
                </a:lnTo>
                <a:lnTo>
                  <a:pt x="2099" y="668"/>
                </a:lnTo>
                <a:lnTo>
                  <a:pt x="2101" y="668"/>
                </a:lnTo>
                <a:lnTo>
                  <a:pt x="2105" y="668"/>
                </a:lnTo>
                <a:lnTo>
                  <a:pt x="2111" y="668"/>
                </a:lnTo>
                <a:lnTo>
                  <a:pt x="2117" y="669"/>
                </a:lnTo>
                <a:lnTo>
                  <a:pt x="2119" y="668"/>
                </a:lnTo>
                <a:lnTo>
                  <a:pt x="2125" y="668"/>
                </a:lnTo>
                <a:lnTo>
                  <a:pt x="2130" y="668"/>
                </a:lnTo>
                <a:lnTo>
                  <a:pt x="2136" y="669"/>
                </a:lnTo>
                <a:lnTo>
                  <a:pt x="2141" y="669"/>
                </a:lnTo>
                <a:lnTo>
                  <a:pt x="2145" y="669"/>
                </a:lnTo>
                <a:lnTo>
                  <a:pt x="2153" y="669"/>
                </a:lnTo>
                <a:lnTo>
                  <a:pt x="2157" y="669"/>
                </a:lnTo>
                <a:lnTo>
                  <a:pt x="2160" y="669"/>
                </a:lnTo>
                <a:lnTo>
                  <a:pt x="2166" y="669"/>
                </a:lnTo>
                <a:lnTo>
                  <a:pt x="2171" y="669"/>
                </a:lnTo>
                <a:lnTo>
                  <a:pt x="2172" y="669"/>
                </a:lnTo>
                <a:lnTo>
                  <a:pt x="2179" y="669"/>
                </a:lnTo>
                <a:lnTo>
                  <a:pt x="2180" y="669"/>
                </a:lnTo>
                <a:lnTo>
                  <a:pt x="2186" y="669"/>
                </a:lnTo>
                <a:lnTo>
                  <a:pt x="2190" y="669"/>
                </a:lnTo>
                <a:lnTo>
                  <a:pt x="2197" y="669"/>
                </a:lnTo>
                <a:lnTo>
                  <a:pt x="2197" y="669"/>
                </a:lnTo>
                <a:lnTo>
                  <a:pt x="2201" y="669"/>
                </a:lnTo>
                <a:lnTo>
                  <a:pt x="2206" y="669"/>
                </a:lnTo>
                <a:lnTo>
                  <a:pt x="2211" y="670"/>
                </a:lnTo>
                <a:lnTo>
                  <a:pt x="2215" y="669"/>
                </a:lnTo>
                <a:lnTo>
                  <a:pt x="2222" y="669"/>
                </a:lnTo>
                <a:lnTo>
                  <a:pt x="2226" y="669"/>
                </a:lnTo>
                <a:lnTo>
                  <a:pt x="2230" y="669"/>
                </a:lnTo>
                <a:lnTo>
                  <a:pt x="2233" y="669"/>
                </a:lnTo>
                <a:lnTo>
                  <a:pt x="2240" y="670"/>
                </a:lnTo>
                <a:lnTo>
                  <a:pt x="2241" y="670"/>
                </a:lnTo>
                <a:lnTo>
                  <a:pt x="2244" y="669"/>
                </a:lnTo>
                <a:lnTo>
                  <a:pt x="2250" y="670"/>
                </a:lnTo>
                <a:lnTo>
                  <a:pt x="2258" y="669"/>
                </a:lnTo>
                <a:lnTo>
                  <a:pt x="2258" y="669"/>
                </a:lnTo>
                <a:lnTo>
                  <a:pt x="2262" y="669"/>
                </a:lnTo>
                <a:lnTo>
                  <a:pt x="2269" y="669"/>
                </a:lnTo>
                <a:lnTo>
                  <a:pt x="2273" y="669"/>
                </a:lnTo>
                <a:lnTo>
                  <a:pt x="2280" y="669"/>
                </a:lnTo>
                <a:lnTo>
                  <a:pt x="2283" y="669"/>
                </a:lnTo>
                <a:lnTo>
                  <a:pt x="2285" y="669"/>
                </a:lnTo>
                <a:lnTo>
                  <a:pt x="2293" y="669"/>
                </a:lnTo>
                <a:lnTo>
                  <a:pt x="2297" y="669"/>
                </a:lnTo>
                <a:lnTo>
                  <a:pt x="2302" y="669"/>
                </a:lnTo>
                <a:lnTo>
                  <a:pt x="2306" y="669"/>
                </a:lnTo>
                <a:lnTo>
                  <a:pt x="2309" y="669"/>
                </a:lnTo>
                <a:lnTo>
                  <a:pt x="2313" y="669"/>
                </a:lnTo>
                <a:lnTo>
                  <a:pt x="2319" y="669"/>
                </a:lnTo>
                <a:lnTo>
                  <a:pt x="2321" y="669"/>
                </a:lnTo>
                <a:lnTo>
                  <a:pt x="2325" y="669"/>
                </a:lnTo>
                <a:lnTo>
                  <a:pt x="2329" y="669"/>
                </a:lnTo>
                <a:lnTo>
                  <a:pt x="2337" y="668"/>
                </a:lnTo>
                <a:lnTo>
                  <a:pt x="2341" y="669"/>
                </a:lnTo>
                <a:lnTo>
                  <a:pt x="2345" y="668"/>
                </a:lnTo>
                <a:lnTo>
                  <a:pt x="2352" y="668"/>
                </a:lnTo>
                <a:lnTo>
                  <a:pt x="2354" y="668"/>
                </a:lnTo>
                <a:lnTo>
                  <a:pt x="2359" y="668"/>
                </a:lnTo>
                <a:lnTo>
                  <a:pt x="2363" y="668"/>
                </a:lnTo>
                <a:lnTo>
                  <a:pt x="2367" y="668"/>
                </a:lnTo>
                <a:lnTo>
                  <a:pt x="2372" y="669"/>
                </a:lnTo>
                <a:lnTo>
                  <a:pt x="2377" y="669"/>
                </a:lnTo>
                <a:lnTo>
                  <a:pt x="2382" y="669"/>
                </a:lnTo>
                <a:lnTo>
                  <a:pt x="2389" y="669"/>
                </a:lnTo>
                <a:lnTo>
                  <a:pt x="2390" y="669"/>
                </a:lnTo>
                <a:lnTo>
                  <a:pt x="2397" y="668"/>
                </a:lnTo>
                <a:lnTo>
                  <a:pt x="2398" y="669"/>
                </a:lnTo>
                <a:lnTo>
                  <a:pt x="2406" y="669"/>
                </a:lnTo>
                <a:lnTo>
                  <a:pt x="2408" y="669"/>
                </a:lnTo>
                <a:lnTo>
                  <a:pt x="2415" y="669"/>
                </a:lnTo>
                <a:lnTo>
                  <a:pt x="2416" y="669"/>
                </a:lnTo>
                <a:lnTo>
                  <a:pt x="2423" y="669"/>
                </a:lnTo>
                <a:lnTo>
                  <a:pt x="2425" y="669"/>
                </a:lnTo>
                <a:lnTo>
                  <a:pt x="2433" y="669"/>
                </a:lnTo>
                <a:lnTo>
                  <a:pt x="2434" y="669"/>
                </a:lnTo>
                <a:lnTo>
                  <a:pt x="2438" y="670"/>
                </a:lnTo>
                <a:lnTo>
                  <a:pt x="2442" y="669"/>
                </a:lnTo>
                <a:lnTo>
                  <a:pt x="2448" y="670"/>
                </a:lnTo>
                <a:lnTo>
                  <a:pt x="2450" y="670"/>
                </a:lnTo>
                <a:lnTo>
                  <a:pt x="2455" y="669"/>
                </a:lnTo>
                <a:lnTo>
                  <a:pt x="2459" y="670"/>
                </a:lnTo>
                <a:lnTo>
                  <a:pt x="2462" y="670"/>
                </a:lnTo>
                <a:lnTo>
                  <a:pt x="2471" y="670"/>
                </a:lnTo>
                <a:lnTo>
                  <a:pt x="2475" y="670"/>
                </a:lnTo>
                <a:lnTo>
                  <a:pt x="2479" y="670"/>
                </a:lnTo>
                <a:lnTo>
                  <a:pt x="2484" y="671"/>
                </a:lnTo>
                <a:lnTo>
                  <a:pt x="2485" y="671"/>
                </a:lnTo>
                <a:lnTo>
                  <a:pt x="2493" y="671"/>
                </a:lnTo>
                <a:lnTo>
                  <a:pt x="2494" y="671"/>
                </a:lnTo>
                <a:lnTo>
                  <a:pt x="2502" y="671"/>
                </a:lnTo>
                <a:lnTo>
                  <a:pt x="2502" y="671"/>
                </a:lnTo>
                <a:lnTo>
                  <a:pt x="2511" y="671"/>
                </a:lnTo>
                <a:lnTo>
                  <a:pt x="2512" y="671"/>
                </a:lnTo>
                <a:lnTo>
                  <a:pt x="2518" y="671"/>
                </a:lnTo>
                <a:lnTo>
                  <a:pt x="2520" y="671"/>
                </a:lnTo>
                <a:lnTo>
                  <a:pt x="2524" y="671"/>
                </a:lnTo>
                <a:lnTo>
                  <a:pt x="2529" y="671"/>
                </a:lnTo>
                <a:lnTo>
                  <a:pt x="2537" y="671"/>
                </a:lnTo>
                <a:lnTo>
                  <a:pt x="2546" y="670"/>
                </a:lnTo>
              </a:path>
            </a:pathLst>
          </a:custGeom>
          <a:noFill/>
          <a:ln w="12700" cap="flat">
            <a:solidFill>
              <a:srgbClr val="0070C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275" name="Freeform 359"/>
          <p:cNvSpPr>
            <a:spLocks/>
          </p:cNvSpPr>
          <p:nvPr/>
        </p:nvSpPr>
        <p:spPr bwMode="auto">
          <a:xfrm>
            <a:off x="512718" y="4014194"/>
            <a:ext cx="2573488" cy="517877"/>
          </a:xfrm>
          <a:custGeom>
            <a:avLst/>
            <a:gdLst/>
            <a:ahLst/>
            <a:cxnLst>
              <a:cxn ang="0">
                <a:pos x="32" y="447"/>
              </a:cxn>
              <a:cxn ang="0">
                <a:pos x="78" y="445"/>
              </a:cxn>
              <a:cxn ang="0">
                <a:pos x="134" y="451"/>
              </a:cxn>
              <a:cxn ang="0">
                <a:pos x="167" y="452"/>
              </a:cxn>
              <a:cxn ang="0">
                <a:pos x="207" y="453"/>
              </a:cxn>
              <a:cxn ang="0">
                <a:pos x="241" y="454"/>
              </a:cxn>
              <a:cxn ang="0">
                <a:pos x="287" y="454"/>
              </a:cxn>
              <a:cxn ang="0">
                <a:pos x="319" y="454"/>
              </a:cxn>
              <a:cxn ang="0">
                <a:pos x="357" y="453"/>
              </a:cxn>
              <a:cxn ang="0">
                <a:pos x="396" y="453"/>
              </a:cxn>
              <a:cxn ang="0">
                <a:pos x="443" y="453"/>
              </a:cxn>
              <a:cxn ang="0">
                <a:pos x="474" y="454"/>
              </a:cxn>
              <a:cxn ang="0">
                <a:pos x="510" y="455"/>
              </a:cxn>
              <a:cxn ang="0">
                <a:pos x="544" y="455"/>
              </a:cxn>
              <a:cxn ang="0">
                <a:pos x="584" y="452"/>
              </a:cxn>
              <a:cxn ang="0">
                <a:pos x="621" y="454"/>
              </a:cxn>
              <a:cxn ang="0">
                <a:pos x="653" y="454"/>
              </a:cxn>
              <a:cxn ang="0">
                <a:pos x="689" y="454"/>
              </a:cxn>
              <a:cxn ang="0">
                <a:pos x="724" y="455"/>
              </a:cxn>
              <a:cxn ang="0">
                <a:pos x="764" y="455"/>
              </a:cxn>
              <a:cxn ang="0">
                <a:pos x="798" y="455"/>
              </a:cxn>
              <a:cxn ang="0">
                <a:pos x="831" y="453"/>
              </a:cxn>
              <a:cxn ang="0">
                <a:pos x="873" y="452"/>
              </a:cxn>
              <a:cxn ang="0">
                <a:pos x="916" y="450"/>
              </a:cxn>
              <a:cxn ang="0">
                <a:pos x="948" y="450"/>
              </a:cxn>
              <a:cxn ang="0">
                <a:pos x="986" y="451"/>
              </a:cxn>
              <a:cxn ang="0">
                <a:pos x="1023" y="451"/>
              </a:cxn>
              <a:cxn ang="0">
                <a:pos x="1063" y="452"/>
              </a:cxn>
              <a:cxn ang="0">
                <a:pos x="1102" y="440"/>
              </a:cxn>
              <a:cxn ang="0">
                <a:pos x="1133" y="402"/>
              </a:cxn>
              <a:cxn ang="0">
                <a:pos x="1172" y="316"/>
              </a:cxn>
              <a:cxn ang="0">
                <a:pos x="1226" y="221"/>
              </a:cxn>
              <a:cxn ang="0">
                <a:pos x="1258" y="176"/>
              </a:cxn>
              <a:cxn ang="0">
                <a:pos x="1296" y="83"/>
              </a:cxn>
              <a:cxn ang="0">
                <a:pos x="1335" y="1"/>
              </a:cxn>
              <a:cxn ang="0">
                <a:pos x="1373" y="65"/>
              </a:cxn>
              <a:cxn ang="0">
                <a:pos x="1405" y="189"/>
              </a:cxn>
              <a:cxn ang="0">
                <a:pos x="1443" y="321"/>
              </a:cxn>
              <a:cxn ang="0">
                <a:pos x="1474" y="384"/>
              </a:cxn>
              <a:cxn ang="0">
                <a:pos x="1521" y="426"/>
              </a:cxn>
              <a:cxn ang="0">
                <a:pos x="1567" y="441"/>
              </a:cxn>
              <a:cxn ang="0">
                <a:pos x="1599" y="445"/>
              </a:cxn>
              <a:cxn ang="0">
                <a:pos x="1639" y="448"/>
              </a:cxn>
              <a:cxn ang="0">
                <a:pos x="1681" y="450"/>
              </a:cxn>
              <a:cxn ang="0">
                <a:pos x="1718" y="450"/>
              </a:cxn>
              <a:cxn ang="0">
                <a:pos x="1753" y="451"/>
              </a:cxn>
              <a:cxn ang="0">
                <a:pos x="1785" y="451"/>
              </a:cxn>
              <a:cxn ang="0">
                <a:pos x="1828" y="451"/>
              </a:cxn>
              <a:cxn ang="0">
                <a:pos x="1861" y="452"/>
              </a:cxn>
              <a:cxn ang="0">
                <a:pos x="1893" y="451"/>
              </a:cxn>
              <a:cxn ang="0">
                <a:pos x="1931" y="451"/>
              </a:cxn>
              <a:cxn ang="0">
                <a:pos x="1969" y="450"/>
              </a:cxn>
              <a:cxn ang="0">
                <a:pos x="2002" y="450"/>
              </a:cxn>
              <a:cxn ang="0">
                <a:pos x="2040" y="451"/>
              </a:cxn>
              <a:cxn ang="0">
                <a:pos x="2074" y="452"/>
              </a:cxn>
              <a:cxn ang="0">
                <a:pos x="2110" y="453"/>
              </a:cxn>
              <a:cxn ang="0">
                <a:pos x="2145" y="453"/>
              </a:cxn>
              <a:cxn ang="0">
                <a:pos x="2181" y="453"/>
              </a:cxn>
              <a:cxn ang="0">
                <a:pos x="2219" y="453"/>
              </a:cxn>
              <a:cxn ang="0">
                <a:pos x="2251" y="453"/>
              </a:cxn>
            </a:cxnLst>
            <a:rect l="0" t="0" r="r" b="b"/>
            <a:pathLst>
              <a:path w="2266" h="456">
                <a:moveTo>
                  <a:pt x="0" y="454"/>
                </a:moveTo>
                <a:lnTo>
                  <a:pt x="4" y="452"/>
                </a:lnTo>
                <a:lnTo>
                  <a:pt x="9" y="454"/>
                </a:lnTo>
                <a:lnTo>
                  <a:pt x="12" y="455"/>
                </a:lnTo>
                <a:lnTo>
                  <a:pt x="17" y="454"/>
                </a:lnTo>
                <a:lnTo>
                  <a:pt x="21" y="454"/>
                </a:lnTo>
                <a:lnTo>
                  <a:pt x="27" y="454"/>
                </a:lnTo>
                <a:lnTo>
                  <a:pt x="31" y="448"/>
                </a:lnTo>
                <a:lnTo>
                  <a:pt x="32" y="447"/>
                </a:lnTo>
                <a:lnTo>
                  <a:pt x="39" y="436"/>
                </a:lnTo>
                <a:lnTo>
                  <a:pt x="40" y="436"/>
                </a:lnTo>
                <a:lnTo>
                  <a:pt x="44" y="436"/>
                </a:lnTo>
                <a:lnTo>
                  <a:pt x="47" y="436"/>
                </a:lnTo>
                <a:lnTo>
                  <a:pt x="55" y="439"/>
                </a:lnTo>
                <a:lnTo>
                  <a:pt x="55" y="439"/>
                </a:lnTo>
                <a:lnTo>
                  <a:pt x="63" y="442"/>
                </a:lnTo>
                <a:lnTo>
                  <a:pt x="71" y="444"/>
                </a:lnTo>
                <a:lnTo>
                  <a:pt x="78" y="445"/>
                </a:lnTo>
                <a:lnTo>
                  <a:pt x="86" y="447"/>
                </a:lnTo>
                <a:lnTo>
                  <a:pt x="94" y="448"/>
                </a:lnTo>
                <a:lnTo>
                  <a:pt x="94" y="448"/>
                </a:lnTo>
                <a:lnTo>
                  <a:pt x="102" y="449"/>
                </a:lnTo>
                <a:lnTo>
                  <a:pt x="109" y="449"/>
                </a:lnTo>
                <a:lnTo>
                  <a:pt x="117" y="450"/>
                </a:lnTo>
                <a:lnTo>
                  <a:pt x="125" y="451"/>
                </a:lnTo>
                <a:lnTo>
                  <a:pt x="132" y="451"/>
                </a:lnTo>
                <a:lnTo>
                  <a:pt x="134" y="451"/>
                </a:lnTo>
                <a:lnTo>
                  <a:pt x="138" y="451"/>
                </a:lnTo>
                <a:lnTo>
                  <a:pt x="141" y="451"/>
                </a:lnTo>
                <a:lnTo>
                  <a:pt x="148" y="452"/>
                </a:lnTo>
                <a:lnTo>
                  <a:pt x="148" y="452"/>
                </a:lnTo>
                <a:lnTo>
                  <a:pt x="153" y="452"/>
                </a:lnTo>
                <a:lnTo>
                  <a:pt x="156" y="452"/>
                </a:lnTo>
                <a:lnTo>
                  <a:pt x="163" y="452"/>
                </a:lnTo>
                <a:lnTo>
                  <a:pt x="165" y="452"/>
                </a:lnTo>
                <a:lnTo>
                  <a:pt x="167" y="452"/>
                </a:lnTo>
                <a:lnTo>
                  <a:pt x="172" y="452"/>
                </a:lnTo>
                <a:lnTo>
                  <a:pt x="175" y="452"/>
                </a:lnTo>
                <a:lnTo>
                  <a:pt x="179" y="452"/>
                </a:lnTo>
                <a:lnTo>
                  <a:pt x="186" y="453"/>
                </a:lnTo>
                <a:lnTo>
                  <a:pt x="187" y="453"/>
                </a:lnTo>
                <a:lnTo>
                  <a:pt x="194" y="453"/>
                </a:lnTo>
                <a:lnTo>
                  <a:pt x="197" y="453"/>
                </a:lnTo>
                <a:lnTo>
                  <a:pt x="200" y="453"/>
                </a:lnTo>
                <a:lnTo>
                  <a:pt x="207" y="453"/>
                </a:lnTo>
                <a:lnTo>
                  <a:pt x="208" y="453"/>
                </a:lnTo>
                <a:lnTo>
                  <a:pt x="210" y="453"/>
                </a:lnTo>
                <a:lnTo>
                  <a:pt x="217" y="454"/>
                </a:lnTo>
                <a:lnTo>
                  <a:pt x="219" y="453"/>
                </a:lnTo>
                <a:lnTo>
                  <a:pt x="224" y="453"/>
                </a:lnTo>
                <a:lnTo>
                  <a:pt x="226" y="453"/>
                </a:lnTo>
                <a:lnTo>
                  <a:pt x="232" y="453"/>
                </a:lnTo>
                <a:lnTo>
                  <a:pt x="235" y="453"/>
                </a:lnTo>
                <a:lnTo>
                  <a:pt x="241" y="454"/>
                </a:lnTo>
                <a:lnTo>
                  <a:pt x="241" y="453"/>
                </a:lnTo>
                <a:lnTo>
                  <a:pt x="248" y="453"/>
                </a:lnTo>
                <a:lnTo>
                  <a:pt x="249" y="453"/>
                </a:lnTo>
                <a:lnTo>
                  <a:pt x="257" y="454"/>
                </a:lnTo>
                <a:lnTo>
                  <a:pt x="261" y="454"/>
                </a:lnTo>
                <a:lnTo>
                  <a:pt x="268" y="454"/>
                </a:lnTo>
                <a:lnTo>
                  <a:pt x="272" y="454"/>
                </a:lnTo>
                <a:lnTo>
                  <a:pt x="280" y="453"/>
                </a:lnTo>
                <a:lnTo>
                  <a:pt x="287" y="454"/>
                </a:lnTo>
                <a:lnTo>
                  <a:pt x="288" y="454"/>
                </a:lnTo>
                <a:lnTo>
                  <a:pt x="290" y="454"/>
                </a:lnTo>
                <a:lnTo>
                  <a:pt x="297" y="454"/>
                </a:lnTo>
                <a:lnTo>
                  <a:pt x="303" y="454"/>
                </a:lnTo>
                <a:lnTo>
                  <a:pt x="306" y="454"/>
                </a:lnTo>
                <a:lnTo>
                  <a:pt x="310" y="454"/>
                </a:lnTo>
                <a:lnTo>
                  <a:pt x="311" y="454"/>
                </a:lnTo>
                <a:lnTo>
                  <a:pt x="317" y="454"/>
                </a:lnTo>
                <a:lnTo>
                  <a:pt x="319" y="454"/>
                </a:lnTo>
                <a:lnTo>
                  <a:pt x="324" y="453"/>
                </a:lnTo>
                <a:lnTo>
                  <a:pt x="327" y="453"/>
                </a:lnTo>
                <a:lnTo>
                  <a:pt x="333" y="454"/>
                </a:lnTo>
                <a:lnTo>
                  <a:pt x="335" y="454"/>
                </a:lnTo>
                <a:lnTo>
                  <a:pt x="342" y="453"/>
                </a:lnTo>
                <a:lnTo>
                  <a:pt x="342" y="453"/>
                </a:lnTo>
                <a:lnTo>
                  <a:pt x="349" y="454"/>
                </a:lnTo>
                <a:lnTo>
                  <a:pt x="350" y="454"/>
                </a:lnTo>
                <a:lnTo>
                  <a:pt x="357" y="453"/>
                </a:lnTo>
                <a:lnTo>
                  <a:pt x="358" y="453"/>
                </a:lnTo>
                <a:lnTo>
                  <a:pt x="365" y="453"/>
                </a:lnTo>
                <a:lnTo>
                  <a:pt x="373" y="453"/>
                </a:lnTo>
                <a:lnTo>
                  <a:pt x="380" y="453"/>
                </a:lnTo>
                <a:lnTo>
                  <a:pt x="382" y="453"/>
                </a:lnTo>
                <a:lnTo>
                  <a:pt x="385" y="453"/>
                </a:lnTo>
                <a:lnTo>
                  <a:pt x="389" y="453"/>
                </a:lnTo>
                <a:lnTo>
                  <a:pt x="393" y="453"/>
                </a:lnTo>
                <a:lnTo>
                  <a:pt x="396" y="453"/>
                </a:lnTo>
                <a:lnTo>
                  <a:pt x="404" y="452"/>
                </a:lnTo>
                <a:lnTo>
                  <a:pt x="412" y="453"/>
                </a:lnTo>
                <a:lnTo>
                  <a:pt x="418" y="453"/>
                </a:lnTo>
                <a:lnTo>
                  <a:pt x="420" y="453"/>
                </a:lnTo>
                <a:lnTo>
                  <a:pt x="427" y="452"/>
                </a:lnTo>
                <a:lnTo>
                  <a:pt x="428" y="452"/>
                </a:lnTo>
                <a:lnTo>
                  <a:pt x="434" y="451"/>
                </a:lnTo>
                <a:lnTo>
                  <a:pt x="436" y="451"/>
                </a:lnTo>
                <a:lnTo>
                  <a:pt x="443" y="453"/>
                </a:lnTo>
                <a:lnTo>
                  <a:pt x="443" y="453"/>
                </a:lnTo>
                <a:lnTo>
                  <a:pt x="450" y="453"/>
                </a:lnTo>
                <a:lnTo>
                  <a:pt x="451" y="453"/>
                </a:lnTo>
                <a:lnTo>
                  <a:pt x="456" y="454"/>
                </a:lnTo>
                <a:lnTo>
                  <a:pt x="459" y="454"/>
                </a:lnTo>
                <a:lnTo>
                  <a:pt x="466" y="454"/>
                </a:lnTo>
                <a:lnTo>
                  <a:pt x="466" y="454"/>
                </a:lnTo>
                <a:lnTo>
                  <a:pt x="470" y="454"/>
                </a:lnTo>
                <a:lnTo>
                  <a:pt x="474" y="454"/>
                </a:lnTo>
                <a:lnTo>
                  <a:pt x="476" y="454"/>
                </a:lnTo>
                <a:lnTo>
                  <a:pt x="483" y="454"/>
                </a:lnTo>
                <a:lnTo>
                  <a:pt x="489" y="455"/>
                </a:lnTo>
                <a:lnTo>
                  <a:pt x="490" y="455"/>
                </a:lnTo>
                <a:lnTo>
                  <a:pt x="493" y="456"/>
                </a:lnTo>
                <a:lnTo>
                  <a:pt x="500" y="455"/>
                </a:lnTo>
                <a:lnTo>
                  <a:pt x="504" y="455"/>
                </a:lnTo>
                <a:lnTo>
                  <a:pt x="505" y="455"/>
                </a:lnTo>
                <a:lnTo>
                  <a:pt x="510" y="455"/>
                </a:lnTo>
                <a:lnTo>
                  <a:pt x="515" y="455"/>
                </a:lnTo>
                <a:lnTo>
                  <a:pt x="517" y="455"/>
                </a:lnTo>
                <a:lnTo>
                  <a:pt x="521" y="455"/>
                </a:lnTo>
                <a:lnTo>
                  <a:pt x="524" y="455"/>
                </a:lnTo>
                <a:lnTo>
                  <a:pt x="530" y="455"/>
                </a:lnTo>
                <a:lnTo>
                  <a:pt x="535" y="454"/>
                </a:lnTo>
                <a:lnTo>
                  <a:pt x="536" y="454"/>
                </a:lnTo>
                <a:lnTo>
                  <a:pt x="542" y="455"/>
                </a:lnTo>
                <a:lnTo>
                  <a:pt x="544" y="455"/>
                </a:lnTo>
                <a:lnTo>
                  <a:pt x="551" y="454"/>
                </a:lnTo>
                <a:lnTo>
                  <a:pt x="556" y="453"/>
                </a:lnTo>
                <a:lnTo>
                  <a:pt x="559" y="453"/>
                </a:lnTo>
                <a:lnTo>
                  <a:pt x="566" y="452"/>
                </a:lnTo>
                <a:lnTo>
                  <a:pt x="567" y="453"/>
                </a:lnTo>
                <a:lnTo>
                  <a:pt x="574" y="451"/>
                </a:lnTo>
                <a:lnTo>
                  <a:pt x="575" y="452"/>
                </a:lnTo>
                <a:lnTo>
                  <a:pt x="580" y="452"/>
                </a:lnTo>
                <a:lnTo>
                  <a:pt x="584" y="452"/>
                </a:lnTo>
                <a:lnTo>
                  <a:pt x="590" y="453"/>
                </a:lnTo>
                <a:lnTo>
                  <a:pt x="593" y="453"/>
                </a:lnTo>
                <a:lnTo>
                  <a:pt x="598" y="453"/>
                </a:lnTo>
                <a:lnTo>
                  <a:pt x="598" y="453"/>
                </a:lnTo>
                <a:lnTo>
                  <a:pt x="604" y="453"/>
                </a:lnTo>
                <a:lnTo>
                  <a:pt x="606" y="453"/>
                </a:lnTo>
                <a:lnTo>
                  <a:pt x="613" y="454"/>
                </a:lnTo>
                <a:lnTo>
                  <a:pt x="615" y="454"/>
                </a:lnTo>
                <a:lnTo>
                  <a:pt x="621" y="454"/>
                </a:lnTo>
                <a:lnTo>
                  <a:pt x="625" y="454"/>
                </a:lnTo>
                <a:lnTo>
                  <a:pt x="628" y="454"/>
                </a:lnTo>
                <a:lnTo>
                  <a:pt x="630" y="454"/>
                </a:lnTo>
                <a:lnTo>
                  <a:pt x="636" y="454"/>
                </a:lnTo>
                <a:lnTo>
                  <a:pt x="637" y="454"/>
                </a:lnTo>
                <a:lnTo>
                  <a:pt x="641" y="454"/>
                </a:lnTo>
                <a:lnTo>
                  <a:pt x="649" y="454"/>
                </a:lnTo>
                <a:lnTo>
                  <a:pt x="652" y="454"/>
                </a:lnTo>
                <a:lnTo>
                  <a:pt x="653" y="454"/>
                </a:lnTo>
                <a:lnTo>
                  <a:pt x="656" y="455"/>
                </a:lnTo>
                <a:lnTo>
                  <a:pt x="660" y="455"/>
                </a:lnTo>
                <a:lnTo>
                  <a:pt x="665" y="454"/>
                </a:lnTo>
                <a:lnTo>
                  <a:pt x="668" y="454"/>
                </a:lnTo>
                <a:lnTo>
                  <a:pt x="675" y="455"/>
                </a:lnTo>
                <a:lnTo>
                  <a:pt x="680" y="455"/>
                </a:lnTo>
                <a:lnTo>
                  <a:pt x="683" y="454"/>
                </a:lnTo>
                <a:lnTo>
                  <a:pt x="686" y="454"/>
                </a:lnTo>
                <a:lnTo>
                  <a:pt x="689" y="454"/>
                </a:lnTo>
                <a:lnTo>
                  <a:pt x="691" y="454"/>
                </a:lnTo>
                <a:lnTo>
                  <a:pt x="698" y="455"/>
                </a:lnTo>
                <a:lnTo>
                  <a:pt x="699" y="455"/>
                </a:lnTo>
                <a:lnTo>
                  <a:pt x="705" y="456"/>
                </a:lnTo>
                <a:lnTo>
                  <a:pt x="707" y="456"/>
                </a:lnTo>
                <a:lnTo>
                  <a:pt x="711" y="455"/>
                </a:lnTo>
                <a:lnTo>
                  <a:pt x="717" y="456"/>
                </a:lnTo>
                <a:lnTo>
                  <a:pt x="721" y="455"/>
                </a:lnTo>
                <a:lnTo>
                  <a:pt x="724" y="455"/>
                </a:lnTo>
                <a:lnTo>
                  <a:pt x="727" y="455"/>
                </a:lnTo>
                <a:lnTo>
                  <a:pt x="732" y="455"/>
                </a:lnTo>
                <a:lnTo>
                  <a:pt x="736" y="455"/>
                </a:lnTo>
                <a:lnTo>
                  <a:pt x="743" y="455"/>
                </a:lnTo>
                <a:lnTo>
                  <a:pt x="745" y="455"/>
                </a:lnTo>
                <a:lnTo>
                  <a:pt x="750" y="455"/>
                </a:lnTo>
                <a:lnTo>
                  <a:pt x="754" y="455"/>
                </a:lnTo>
                <a:lnTo>
                  <a:pt x="761" y="455"/>
                </a:lnTo>
                <a:lnTo>
                  <a:pt x="764" y="455"/>
                </a:lnTo>
                <a:lnTo>
                  <a:pt x="766" y="456"/>
                </a:lnTo>
                <a:lnTo>
                  <a:pt x="768" y="455"/>
                </a:lnTo>
                <a:lnTo>
                  <a:pt x="775" y="455"/>
                </a:lnTo>
                <a:lnTo>
                  <a:pt x="777" y="455"/>
                </a:lnTo>
                <a:lnTo>
                  <a:pt x="783" y="455"/>
                </a:lnTo>
                <a:lnTo>
                  <a:pt x="784" y="455"/>
                </a:lnTo>
                <a:lnTo>
                  <a:pt x="791" y="455"/>
                </a:lnTo>
                <a:lnTo>
                  <a:pt x="795" y="455"/>
                </a:lnTo>
                <a:lnTo>
                  <a:pt x="798" y="455"/>
                </a:lnTo>
                <a:lnTo>
                  <a:pt x="802" y="454"/>
                </a:lnTo>
                <a:lnTo>
                  <a:pt x="806" y="455"/>
                </a:lnTo>
                <a:lnTo>
                  <a:pt x="810" y="455"/>
                </a:lnTo>
                <a:lnTo>
                  <a:pt x="815" y="454"/>
                </a:lnTo>
                <a:lnTo>
                  <a:pt x="815" y="454"/>
                </a:lnTo>
                <a:lnTo>
                  <a:pt x="822" y="454"/>
                </a:lnTo>
                <a:lnTo>
                  <a:pt x="823" y="454"/>
                </a:lnTo>
                <a:lnTo>
                  <a:pt x="830" y="453"/>
                </a:lnTo>
                <a:lnTo>
                  <a:pt x="831" y="453"/>
                </a:lnTo>
                <a:lnTo>
                  <a:pt x="839" y="453"/>
                </a:lnTo>
                <a:lnTo>
                  <a:pt x="846" y="453"/>
                </a:lnTo>
                <a:lnTo>
                  <a:pt x="847" y="453"/>
                </a:lnTo>
                <a:lnTo>
                  <a:pt x="849" y="453"/>
                </a:lnTo>
                <a:lnTo>
                  <a:pt x="855" y="453"/>
                </a:lnTo>
                <a:lnTo>
                  <a:pt x="860" y="453"/>
                </a:lnTo>
                <a:lnTo>
                  <a:pt x="864" y="453"/>
                </a:lnTo>
                <a:lnTo>
                  <a:pt x="869" y="452"/>
                </a:lnTo>
                <a:lnTo>
                  <a:pt x="873" y="452"/>
                </a:lnTo>
                <a:lnTo>
                  <a:pt x="876" y="453"/>
                </a:lnTo>
                <a:lnTo>
                  <a:pt x="880" y="453"/>
                </a:lnTo>
                <a:lnTo>
                  <a:pt x="885" y="452"/>
                </a:lnTo>
                <a:lnTo>
                  <a:pt x="889" y="451"/>
                </a:lnTo>
                <a:lnTo>
                  <a:pt x="893" y="451"/>
                </a:lnTo>
                <a:lnTo>
                  <a:pt x="898" y="451"/>
                </a:lnTo>
                <a:lnTo>
                  <a:pt x="904" y="451"/>
                </a:lnTo>
                <a:lnTo>
                  <a:pt x="908" y="451"/>
                </a:lnTo>
                <a:lnTo>
                  <a:pt x="916" y="450"/>
                </a:lnTo>
                <a:lnTo>
                  <a:pt x="918" y="450"/>
                </a:lnTo>
                <a:lnTo>
                  <a:pt x="922" y="450"/>
                </a:lnTo>
                <a:lnTo>
                  <a:pt x="925" y="450"/>
                </a:lnTo>
                <a:lnTo>
                  <a:pt x="929" y="449"/>
                </a:lnTo>
                <a:lnTo>
                  <a:pt x="932" y="450"/>
                </a:lnTo>
                <a:lnTo>
                  <a:pt x="936" y="450"/>
                </a:lnTo>
                <a:lnTo>
                  <a:pt x="940" y="450"/>
                </a:lnTo>
                <a:lnTo>
                  <a:pt x="945" y="450"/>
                </a:lnTo>
                <a:lnTo>
                  <a:pt x="948" y="450"/>
                </a:lnTo>
                <a:lnTo>
                  <a:pt x="952" y="450"/>
                </a:lnTo>
                <a:lnTo>
                  <a:pt x="955" y="450"/>
                </a:lnTo>
                <a:lnTo>
                  <a:pt x="960" y="450"/>
                </a:lnTo>
                <a:lnTo>
                  <a:pt x="963" y="450"/>
                </a:lnTo>
                <a:lnTo>
                  <a:pt x="965" y="450"/>
                </a:lnTo>
                <a:lnTo>
                  <a:pt x="972" y="450"/>
                </a:lnTo>
                <a:lnTo>
                  <a:pt x="975" y="451"/>
                </a:lnTo>
                <a:lnTo>
                  <a:pt x="978" y="451"/>
                </a:lnTo>
                <a:lnTo>
                  <a:pt x="986" y="451"/>
                </a:lnTo>
                <a:lnTo>
                  <a:pt x="992" y="451"/>
                </a:lnTo>
                <a:lnTo>
                  <a:pt x="994" y="451"/>
                </a:lnTo>
                <a:lnTo>
                  <a:pt x="999" y="451"/>
                </a:lnTo>
                <a:lnTo>
                  <a:pt x="1003" y="451"/>
                </a:lnTo>
                <a:lnTo>
                  <a:pt x="1008" y="451"/>
                </a:lnTo>
                <a:lnTo>
                  <a:pt x="1010" y="451"/>
                </a:lnTo>
                <a:lnTo>
                  <a:pt x="1016" y="451"/>
                </a:lnTo>
                <a:lnTo>
                  <a:pt x="1017" y="451"/>
                </a:lnTo>
                <a:lnTo>
                  <a:pt x="1023" y="451"/>
                </a:lnTo>
                <a:lnTo>
                  <a:pt x="1025" y="451"/>
                </a:lnTo>
                <a:lnTo>
                  <a:pt x="1032" y="452"/>
                </a:lnTo>
                <a:lnTo>
                  <a:pt x="1034" y="452"/>
                </a:lnTo>
                <a:lnTo>
                  <a:pt x="1040" y="452"/>
                </a:lnTo>
                <a:lnTo>
                  <a:pt x="1041" y="452"/>
                </a:lnTo>
                <a:lnTo>
                  <a:pt x="1047" y="453"/>
                </a:lnTo>
                <a:lnTo>
                  <a:pt x="1048" y="453"/>
                </a:lnTo>
                <a:lnTo>
                  <a:pt x="1055" y="452"/>
                </a:lnTo>
                <a:lnTo>
                  <a:pt x="1063" y="452"/>
                </a:lnTo>
                <a:lnTo>
                  <a:pt x="1071" y="451"/>
                </a:lnTo>
                <a:lnTo>
                  <a:pt x="1072" y="451"/>
                </a:lnTo>
                <a:lnTo>
                  <a:pt x="1079" y="450"/>
                </a:lnTo>
                <a:lnTo>
                  <a:pt x="1079" y="450"/>
                </a:lnTo>
                <a:lnTo>
                  <a:pt x="1086" y="449"/>
                </a:lnTo>
                <a:lnTo>
                  <a:pt x="1087" y="449"/>
                </a:lnTo>
                <a:lnTo>
                  <a:pt x="1094" y="445"/>
                </a:lnTo>
                <a:lnTo>
                  <a:pt x="1095" y="445"/>
                </a:lnTo>
                <a:lnTo>
                  <a:pt x="1102" y="440"/>
                </a:lnTo>
                <a:lnTo>
                  <a:pt x="1102" y="440"/>
                </a:lnTo>
                <a:lnTo>
                  <a:pt x="1109" y="435"/>
                </a:lnTo>
                <a:lnTo>
                  <a:pt x="1110" y="435"/>
                </a:lnTo>
                <a:lnTo>
                  <a:pt x="1117" y="425"/>
                </a:lnTo>
                <a:lnTo>
                  <a:pt x="1118" y="425"/>
                </a:lnTo>
                <a:lnTo>
                  <a:pt x="1125" y="415"/>
                </a:lnTo>
                <a:lnTo>
                  <a:pt x="1126" y="415"/>
                </a:lnTo>
                <a:lnTo>
                  <a:pt x="1133" y="402"/>
                </a:lnTo>
                <a:lnTo>
                  <a:pt x="1133" y="402"/>
                </a:lnTo>
                <a:lnTo>
                  <a:pt x="1141" y="388"/>
                </a:lnTo>
                <a:lnTo>
                  <a:pt x="1149" y="371"/>
                </a:lnTo>
                <a:lnTo>
                  <a:pt x="1149" y="370"/>
                </a:lnTo>
                <a:lnTo>
                  <a:pt x="1156" y="353"/>
                </a:lnTo>
                <a:lnTo>
                  <a:pt x="1156" y="353"/>
                </a:lnTo>
                <a:lnTo>
                  <a:pt x="1164" y="335"/>
                </a:lnTo>
                <a:lnTo>
                  <a:pt x="1164" y="334"/>
                </a:lnTo>
                <a:lnTo>
                  <a:pt x="1172" y="317"/>
                </a:lnTo>
                <a:lnTo>
                  <a:pt x="1172" y="316"/>
                </a:lnTo>
                <a:lnTo>
                  <a:pt x="1180" y="300"/>
                </a:lnTo>
                <a:lnTo>
                  <a:pt x="1180" y="299"/>
                </a:lnTo>
                <a:lnTo>
                  <a:pt x="1187" y="284"/>
                </a:lnTo>
                <a:lnTo>
                  <a:pt x="1187" y="283"/>
                </a:lnTo>
                <a:lnTo>
                  <a:pt x="1195" y="268"/>
                </a:lnTo>
                <a:lnTo>
                  <a:pt x="1203" y="255"/>
                </a:lnTo>
                <a:lnTo>
                  <a:pt x="1211" y="243"/>
                </a:lnTo>
                <a:lnTo>
                  <a:pt x="1218" y="232"/>
                </a:lnTo>
                <a:lnTo>
                  <a:pt x="1226" y="221"/>
                </a:lnTo>
                <a:lnTo>
                  <a:pt x="1227" y="221"/>
                </a:lnTo>
                <a:lnTo>
                  <a:pt x="1234" y="212"/>
                </a:lnTo>
                <a:lnTo>
                  <a:pt x="1234" y="211"/>
                </a:lnTo>
                <a:lnTo>
                  <a:pt x="1241" y="201"/>
                </a:lnTo>
                <a:lnTo>
                  <a:pt x="1242" y="201"/>
                </a:lnTo>
                <a:lnTo>
                  <a:pt x="1249" y="190"/>
                </a:lnTo>
                <a:lnTo>
                  <a:pt x="1250" y="190"/>
                </a:lnTo>
                <a:lnTo>
                  <a:pt x="1257" y="177"/>
                </a:lnTo>
                <a:lnTo>
                  <a:pt x="1258" y="176"/>
                </a:lnTo>
                <a:lnTo>
                  <a:pt x="1265" y="162"/>
                </a:lnTo>
                <a:lnTo>
                  <a:pt x="1265" y="162"/>
                </a:lnTo>
                <a:lnTo>
                  <a:pt x="1272" y="145"/>
                </a:lnTo>
                <a:lnTo>
                  <a:pt x="1273" y="145"/>
                </a:lnTo>
                <a:lnTo>
                  <a:pt x="1280" y="127"/>
                </a:lnTo>
                <a:lnTo>
                  <a:pt x="1281" y="126"/>
                </a:lnTo>
                <a:lnTo>
                  <a:pt x="1288" y="105"/>
                </a:lnTo>
                <a:lnTo>
                  <a:pt x="1288" y="105"/>
                </a:lnTo>
                <a:lnTo>
                  <a:pt x="1296" y="83"/>
                </a:lnTo>
                <a:lnTo>
                  <a:pt x="1296" y="82"/>
                </a:lnTo>
                <a:lnTo>
                  <a:pt x="1303" y="60"/>
                </a:lnTo>
                <a:lnTo>
                  <a:pt x="1304" y="60"/>
                </a:lnTo>
                <a:lnTo>
                  <a:pt x="1311" y="39"/>
                </a:lnTo>
                <a:lnTo>
                  <a:pt x="1312" y="38"/>
                </a:lnTo>
                <a:lnTo>
                  <a:pt x="1319" y="22"/>
                </a:lnTo>
                <a:lnTo>
                  <a:pt x="1319" y="21"/>
                </a:lnTo>
                <a:lnTo>
                  <a:pt x="1327" y="8"/>
                </a:lnTo>
                <a:lnTo>
                  <a:pt x="1335" y="1"/>
                </a:lnTo>
                <a:lnTo>
                  <a:pt x="1335" y="0"/>
                </a:lnTo>
                <a:lnTo>
                  <a:pt x="1339" y="0"/>
                </a:lnTo>
                <a:lnTo>
                  <a:pt x="1342" y="0"/>
                </a:lnTo>
                <a:lnTo>
                  <a:pt x="1350" y="7"/>
                </a:lnTo>
                <a:lnTo>
                  <a:pt x="1358" y="20"/>
                </a:lnTo>
                <a:lnTo>
                  <a:pt x="1358" y="21"/>
                </a:lnTo>
                <a:lnTo>
                  <a:pt x="1366" y="40"/>
                </a:lnTo>
                <a:lnTo>
                  <a:pt x="1366" y="41"/>
                </a:lnTo>
                <a:lnTo>
                  <a:pt x="1373" y="65"/>
                </a:lnTo>
                <a:lnTo>
                  <a:pt x="1374" y="65"/>
                </a:lnTo>
                <a:lnTo>
                  <a:pt x="1381" y="93"/>
                </a:lnTo>
                <a:lnTo>
                  <a:pt x="1382" y="94"/>
                </a:lnTo>
                <a:lnTo>
                  <a:pt x="1389" y="124"/>
                </a:lnTo>
                <a:lnTo>
                  <a:pt x="1389" y="125"/>
                </a:lnTo>
                <a:lnTo>
                  <a:pt x="1397" y="156"/>
                </a:lnTo>
                <a:lnTo>
                  <a:pt x="1397" y="157"/>
                </a:lnTo>
                <a:lnTo>
                  <a:pt x="1404" y="188"/>
                </a:lnTo>
                <a:lnTo>
                  <a:pt x="1405" y="189"/>
                </a:lnTo>
                <a:lnTo>
                  <a:pt x="1412" y="219"/>
                </a:lnTo>
                <a:lnTo>
                  <a:pt x="1413" y="220"/>
                </a:lnTo>
                <a:lnTo>
                  <a:pt x="1420" y="248"/>
                </a:lnTo>
                <a:lnTo>
                  <a:pt x="1420" y="249"/>
                </a:lnTo>
                <a:lnTo>
                  <a:pt x="1427" y="275"/>
                </a:lnTo>
                <a:lnTo>
                  <a:pt x="1428" y="276"/>
                </a:lnTo>
                <a:lnTo>
                  <a:pt x="1435" y="299"/>
                </a:lnTo>
                <a:lnTo>
                  <a:pt x="1436" y="301"/>
                </a:lnTo>
                <a:lnTo>
                  <a:pt x="1443" y="321"/>
                </a:lnTo>
                <a:lnTo>
                  <a:pt x="1444" y="322"/>
                </a:lnTo>
                <a:lnTo>
                  <a:pt x="1451" y="339"/>
                </a:lnTo>
                <a:lnTo>
                  <a:pt x="1451" y="340"/>
                </a:lnTo>
                <a:lnTo>
                  <a:pt x="1458" y="356"/>
                </a:lnTo>
                <a:lnTo>
                  <a:pt x="1459" y="357"/>
                </a:lnTo>
                <a:lnTo>
                  <a:pt x="1467" y="371"/>
                </a:lnTo>
                <a:lnTo>
                  <a:pt x="1467" y="371"/>
                </a:lnTo>
                <a:lnTo>
                  <a:pt x="1474" y="383"/>
                </a:lnTo>
                <a:lnTo>
                  <a:pt x="1474" y="384"/>
                </a:lnTo>
                <a:lnTo>
                  <a:pt x="1482" y="394"/>
                </a:lnTo>
                <a:lnTo>
                  <a:pt x="1490" y="402"/>
                </a:lnTo>
                <a:lnTo>
                  <a:pt x="1490" y="403"/>
                </a:lnTo>
                <a:lnTo>
                  <a:pt x="1498" y="410"/>
                </a:lnTo>
                <a:lnTo>
                  <a:pt x="1498" y="411"/>
                </a:lnTo>
                <a:lnTo>
                  <a:pt x="1505" y="416"/>
                </a:lnTo>
                <a:lnTo>
                  <a:pt x="1513" y="421"/>
                </a:lnTo>
                <a:lnTo>
                  <a:pt x="1513" y="422"/>
                </a:lnTo>
                <a:lnTo>
                  <a:pt x="1521" y="426"/>
                </a:lnTo>
                <a:lnTo>
                  <a:pt x="1529" y="430"/>
                </a:lnTo>
                <a:lnTo>
                  <a:pt x="1529" y="431"/>
                </a:lnTo>
                <a:lnTo>
                  <a:pt x="1536" y="433"/>
                </a:lnTo>
                <a:lnTo>
                  <a:pt x="1544" y="436"/>
                </a:lnTo>
                <a:lnTo>
                  <a:pt x="1552" y="438"/>
                </a:lnTo>
                <a:lnTo>
                  <a:pt x="1552" y="438"/>
                </a:lnTo>
                <a:lnTo>
                  <a:pt x="1559" y="440"/>
                </a:lnTo>
                <a:lnTo>
                  <a:pt x="1560" y="440"/>
                </a:lnTo>
                <a:lnTo>
                  <a:pt x="1567" y="441"/>
                </a:lnTo>
                <a:lnTo>
                  <a:pt x="1568" y="442"/>
                </a:lnTo>
                <a:lnTo>
                  <a:pt x="1575" y="443"/>
                </a:lnTo>
                <a:lnTo>
                  <a:pt x="1576" y="443"/>
                </a:lnTo>
                <a:lnTo>
                  <a:pt x="1583" y="444"/>
                </a:lnTo>
                <a:lnTo>
                  <a:pt x="1583" y="444"/>
                </a:lnTo>
                <a:lnTo>
                  <a:pt x="1590" y="444"/>
                </a:lnTo>
                <a:lnTo>
                  <a:pt x="1591" y="444"/>
                </a:lnTo>
                <a:lnTo>
                  <a:pt x="1598" y="445"/>
                </a:lnTo>
                <a:lnTo>
                  <a:pt x="1599" y="445"/>
                </a:lnTo>
                <a:lnTo>
                  <a:pt x="1606" y="446"/>
                </a:lnTo>
                <a:lnTo>
                  <a:pt x="1606" y="446"/>
                </a:lnTo>
                <a:lnTo>
                  <a:pt x="1614" y="447"/>
                </a:lnTo>
                <a:lnTo>
                  <a:pt x="1615" y="447"/>
                </a:lnTo>
                <a:lnTo>
                  <a:pt x="1620" y="447"/>
                </a:lnTo>
                <a:lnTo>
                  <a:pt x="1623" y="447"/>
                </a:lnTo>
                <a:lnTo>
                  <a:pt x="1630" y="448"/>
                </a:lnTo>
                <a:lnTo>
                  <a:pt x="1637" y="448"/>
                </a:lnTo>
                <a:lnTo>
                  <a:pt x="1639" y="448"/>
                </a:lnTo>
                <a:lnTo>
                  <a:pt x="1645" y="449"/>
                </a:lnTo>
                <a:lnTo>
                  <a:pt x="1650" y="449"/>
                </a:lnTo>
                <a:lnTo>
                  <a:pt x="1656" y="449"/>
                </a:lnTo>
                <a:lnTo>
                  <a:pt x="1659" y="449"/>
                </a:lnTo>
                <a:lnTo>
                  <a:pt x="1661" y="449"/>
                </a:lnTo>
                <a:lnTo>
                  <a:pt x="1668" y="449"/>
                </a:lnTo>
                <a:lnTo>
                  <a:pt x="1670" y="449"/>
                </a:lnTo>
                <a:lnTo>
                  <a:pt x="1676" y="449"/>
                </a:lnTo>
                <a:lnTo>
                  <a:pt x="1681" y="450"/>
                </a:lnTo>
                <a:lnTo>
                  <a:pt x="1687" y="449"/>
                </a:lnTo>
                <a:lnTo>
                  <a:pt x="1688" y="449"/>
                </a:lnTo>
                <a:lnTo>
                  <a:pt x="1692" y="449"/>
                </a:lnTo>
                <a:lnTo>
                  <a:pt x="1698" y="450"/>
                </a:lnTo>
                <a:lnTo>
                  <a:pt x="1700" y="450"/>
                </a:lnTo>
                <a:lnTo>
                  <a:pt x="1707" y="450"/>
                </a:lnTo>
                <a:lnTo>
                  <a:pt x="1710" y="450"/>
                </a:lnTo>
                <a:lnTo>
                  <a:pt x="1714" y="450"/>
                </a:lnTo>
                <a:lnTo>
                  <a:pt x="1718" y="450"/>
                </a:lnTo>
                <a:lnTo>
                  <a:pt x="1722" y="451"/>
                </a:lnTo>
                <a:lnTo>
                  <a:pt x="1723" y="450"/>
                </a:lnTo>
                <a:lnTo>
                  <a:pt x="1730" y="451"/>
                </a:lnTo>
                <a:lnTo>
                  <a:pt x="1731" y="451"/>
                </a:lnTo>
                <a:lnTo>
                  <a:pt x="1734" y="451"/>
                </a:lnTo>
                <a:lnTo>
                  <a:pt x="1738" y="451"/>
                </a:lnTo>
                <a:lnTo>
                  <a:pt x="1742" y="451"/>
                </a:lnTo>
                <a:lnTo>
                  <a:pt x="1747" y="451"/>
                </a:lnTo>
                <a:lnTo>
                  <a:pt x="1753" y="451"/>
                </a:lnTo>
                <a:lnTo>
                  <a:pt x="1754" y="451"/>
                </a:lnTo>
                <a:lnTo>
                  <a:pt x="1761" y="451"/>
                </a:lnTo>
                <a:lnTo>
                  <a:pt x="1763" y="451"/>
                </a:lnTo>
                <a:lnTo>
                  <a:pt x="1769" y="451"/>
                </a:lnTo>
                <a:lnTo>
                  <a:pt x="1772" y="451"/>
                </a:lnTo>
                <a:lnTo>
                  <a:pt x="1776" y="451"/>
                </a:lnTo>
                <a:lnTo>
                  <a:pt x="1779" y="451"/>
                </a:lnTo>
                <a:lnTo>
                  <a:pt x="1783" y="451"/>
                </a:lnTo>
                <a:lnTo>
                  <a:pt x="1785" y="451"/>
                </a:lnTo>
                <a:lnTo>
                  <a:pt x="1789" y="451"/>
                </a:lnTo>
                <a:lnTo>
                  <a:pt x="1793" y="451"/>
                </a:lnTo>
                <a:lnTo>
                  <a:pt x="1800" y="451"/>
                </a:lnTo>
                <a:lnTo>
                  <a:pt x="1803" y="451"/>
                </a:lnTo>
                <a:lnTo>
                  <a:pt x="1808" y="451"/>
                </a:lnTo>
                <a:lnTo>
                  <a:pt x="1810" y="451"/>
                </a:lnTo>
                <a:lnTo>
                  <a:pt x="1817" y="451"/>
                </a:lnTo>
                <a:lnTo>
                  <a:pt x="1823" y="451"/>
                </a:lnTo>
                <a:lnTo>
                  <a:pt x="1828" y="451"/>
                </a:lnTo>
                <a:lnTo>
                  <a:pt x="1831" y="451"/>
                </a:lnTo>
                <a:lnTo>
                  <a:pt x="1836" y="451"/>
                </a:lnTo>
                <a:lnTo>
                  <a:pt x="1839" y="451"/>
                </a:lnTo>
                <a:lnTo>
                  <a:pt x="1839" y="451"/>
                </a:lnTo>
                <a:lnTo>
                  <a:pt x="1846" y="451"/>
                </a:lnTo>
                <a:lnTo>
                  <a:pt x="1850" y="452"/>
                </a:lnTo>
                <a:lnTo>
                  <a:pt x="1854" y="451"/>
                </a:lnTo>
                <a:lnTo>
                  <a:pt x="1856" y="451"/>
                </a:lnTo>
                <a:lnTo>
                  <a:pt x="1861" y="452"/>
                </a:lnTo>
                <a:lnTo>
                  <a:pt x="1863" y="452"/>
                </a:lnTo>
                <a:lnTo>
                  <a:pt x="1869" y="451"/>
                </a:lnTo>
                <a:lnTo>
                  <a:pt x="1872" y="451"/>
                </a:lnTo>
                <a:lnTo>
                  <a:pt x="1877" y="451"/>
                </a:lnTo>
                <a:lnTo>
                  <a:pt x="1878" y="451"/>
                </a:lnTo>
                <a:lnTo>
                  <a:pt x="1885" y="452"/>
                </a:lnTo>
                <a:lnTo>
                  <a:pt x="1886" y="452"/>
                </a:lnTo>
                <a:lnTo>
                  <a:pt x="1892" y="452"/>
                </a:lnTo>
                <a:lnTo>
                  <a:pt x="1893" y="451"/>
                </a:lnTo>
                <a:lnTo>
                  <a:pt x="1901" y="452"/>
                </a:lnTo>
                <a:lnTo>
                  <a:pt x="1904" y="452"/>
                </a:lnTo>
                <a:lnTo>
                  <a:pt x="1909" y="452"/>
                </a:lnTo>
                <a:lnTo>
                  <a:pt x="1911" y="451"/>
                </a:lnTo>
                <a:lnTo>
                  <a:pt x="1915" y="451"/>
                </a:lnTo>
                <a:lnTo>
                  <a:pt x="1917" y="451"/>
                </a:lnTo>
                <a:lnTo>
                  <a:pt x="1922" y="452"/>
                </a:lnTo>
                <a:lnTo>
                  <a:pt x="1924" y="451"/>
                </a:lnTo>
                <a:lnTo>
                  <a:pt x="1931" y="451"/>
                </a:lnTo>
                <a:lnTo>
                  <a:pt x="1933" y="451"/>
                </a:lnTo>
                <a:lnTo>
                  <a:pt x="1938" y="452"/>
                </a:lnTo>
                <a:lnTo>
                  <a:pt x="1940" y="451"/>
                </a:lnTo>
                <a:lnTo>
                  <a:pt x="1948" y="451"/>
                </a:lnTo>
                <a:lnTo>
                  <a:pt x="1952" y="451"/>
                </a:lnTo>
                <a:lnTo>
                  <a:pt x="1956" y="451"/>
                </a:lnTo>
                <a:lnTo>
                  <a:pt x="1962" y="450"/>
                </a:lnTo>
                <a:lnTo>
                  <a:pt x="1963" y="450"/>
                </a:lnTo>
                <a:lnTo>
                  <a:pt x="1969" y="450"/>
                </a:lnTo>
                <a:lnTo>
                  <a:pt x="1973" y="450"/>
                </a:lnTo>
                <a:lnTo>
                  <a:pt x="1976" y="450"/>
                </a:lnTo>
                <a:lnTo>
                  <a:pt x="1980" y="450"/>
                </a:lnTo>
                <a:lnTo>
                  <a:pt x="1983" y="450"/>
                </a:lnTo>
                <a:lnTo>
                  <a:pt x="1986" y="450"/>
                </a:lnTo>
                <a:lnTo>
                  <a:pt x="1993" y="449"/>
                </a:lnTo>
                <a:lnTo>
                  <a:pt x="1995" y="449"/>
                </a:lnTo>
                <a:lnTo>
                  <a:pt x="1998" y="450"/>
                </a:lnTo>
                <a:lnTo>
                  <a:pt x="2002" y="450"/>
                </a:lnTo>
                <a:lnTo>
                  <a:pt x="2009" y="450"/>
                </a:lnTo>
                <a:lnTo>
                  <a:pt x="2010" y="450"/>
                </a:lnTo>
                <a:lnTo>
                  <a:pt x="2016" y="451"/>
                </a:lnTo>
                <a:lnTo>
                  <a:pt x="2020" y="450"/>
                </a:lnTo>
                <a:lnTo>
                  <a:pt x="2025" y="451"/>
                </a:lnTo>
                <a:lnTo>
                  <a:pt x="2025" y="451"/>
                </a:lnTo>
                <a:lnTo>
                  <a:pt x="2030" y="451"/>
                </a:lnTo>
                <a:lnTo>
                  <a:pt x="2033" y="451"/>
                </a:lnTo>
                <a:lnTo>
                  <a:pt x="2040" y="451"/>
                </a:lnTo>
                <a:lnTo>
                  <a:pt x="2042" y="451"/>
                </a:lnTo>
                <a:lnTo>
                  <a:pt x="2047" y="451"/>
                </a:lnTo>
                <a:lnTo>
                  <a:pt x="2051" y="451"/>
                </a:lnTo>
                <a:lnTo>
                  <a:pt x="2055" y="451"/>
                </a:lnTo>
                <a:lnTo>
                  <a:pt x="2056" y="451"/>
                </a:lnTo>
                <a:lnTo>
                  <a:pt x="2063" y="452"/>
                </a:lnTo>
                <a:lnTo>
                  <a:pt x="2064" y="452"/>
                </a:lnTo>
                <a:lnTo>
                  <a:pt x="2070" y="451"/>
                </a:lnTo>
                <a:lnTo>
                  <a:pt x="2074" y="452"/>
                </a:lnTo>
                <a:lnTo>
                  <a:pt x="2076" y="452"/>
                </a:lnTo>
                <a:lnTo>
                  <a:pt x="2079" y="452"/>
                </a:lnTo>
                <a:lnTo>
                  <a:pt x="2087" y="453"/>
                </a:lnTo>
                <a:lnTo>
                  <a:pt x="2088" y="453"/>
                </a:lnTo>
                <a:lnTo>
                  <a:pt x="2095" y="453"/>
                </a:lnTo>
                <a:lnTo>
                  <a:pt x="2096" y="453"/>
                </a:lnTo>
                <a:lnTo>
                  <a:pt x="2103" y="453"/>
                </a:lnTo>
                <a:lnTo>
                  <a:pt x="2104" y="452"/>
                </a:lnTo>
                <a:lnTo>
                  <a:pt x="2110" y="453"/>
                </a:lnTo>
                <a:lnTo>
                  <a:pt x="2113" y="453"/>
                </a:lnTo>
                <a:lnTo>
                  <a:pt x="2117" y="453"/>
                </a:lnTo>
                <a:lnTo>
                  <a:pt x="2122" y="453"/>
                </a:lnTo>
                <a:lnTo>
                  <a:pt x="2126" y="453"/>
                </a:lnTo>
                <a:lnTo>
                  <a:pt x="2126" y="453"/>
                </a:lnTo>
                <a:lnTo>
                  <a:pt x="2133" y="453"/>
                </a:lnTo>
                <a:lnTo>
                  <a:pt x="2134" y="453"/>
                </a:lnTo>
                <a:lnTo>
                  <a:pt x="2137" y="453"/>
                </a:lnTo>
                <a:lnTo>
                  <a:pt x="2145" y="453"/>
                </a:lnTo>
                <a:lnTo>
                  <a:pt x="2149" y="453"/>
                </a:lnTo>
                <a:lnTo>
                  <a:pt x="2156" y="453"/>
                </a:lnTo>
                <a:lnTo>
                  <a:pt x="2157" y="453"/>
                </a:lnTo>
                <a:lnTo>
                  <a:pt x="2164" y="453"/>
                </a:lnTo>
                <a:lnTo>
                  <a:pt x="2166" y="453"/>
                </a:lnTo>
                <a:lnTo>
                  <a:pt x="2172" y="453"/>
                </a:lnTo>
                <a:lnTo>
                  <a:pt x="2175" y="453"/>
                </a:lnTo>
                <a:lnTo>
                  <a:pt x="2179" y="453"/>
                </a:lnTo>
                <a:lnTo>
                  <a:pt x="2181" y="453"/>
                </a:lnTo>
                <a:lnTo>
                  <a:pt x="2187" y="453"/>
                </a:lnTo>
                <a:lnTo>
                  <a:pt x="2192" y="453"/>
                </a:lnTo>
                <a:lnTo>
                  <a:pt x="2195" y="453"/>
                </a:lnTo>
                <a:lnTo>
                  <a:pt x="2196" y="453"/>
                </a:lnTo>
                <a:lnTo>
                  <a:pt x="2199" y="453"/>
                </a:lnTo>
                <a:lnTo>
                  <a:pt x="2206" y="453"/>
                </a:lnTo>
                <a:lnTo>
                  <a:pt x="2210" y="453"/>
                </a:lnTo>
                <a:lnTo>
                  <a:pt x="2214" y="453"/>
                </a:lnTo>
                <a:lnTo>
                  <a:pt x="2219" y="453"/>
                </a:lnTo>
                <a:lnTo>
                  <a:pt x="2221" y="453"/>
                </a:lnTo>
                <a:lnTo>
                  <a:pt x="2226" y="453"/>
                </a:lnTo>
                <a:lnTo>
                  <a:pt x="2227" y="453"/>
                </a:lnTo>
                <a:lnTo>
                  <a:pt x="2234" y="453"/>
                </a:lnTo>
                <a:lnTo>
                  <a:pt x="2235" y="453"/>
                </a:lnTo>
                <a:lnTo>
                  <a:pt x="2240" y="454"/>
                </a:lnTo>
                <a:lnTo>
                  <a:pt x="2242" y="454"/>
                </a:lnTo>
                <a:lnTo>
                  <a:pt x="2250" y="453"/>
                </a:lnTo>
                <a:lnTo>
                  <a:pt x="2251" y="453"/>
                </a:lnTo>
                <a:lnTo>
                  <a:pt x="2258" y="453"/>
                </a:lnTo>
                <a:lnTo>
                  <a:pt x="2264" y="453"/>
                </a:lnTo>
                <a:lnTo>
                  <a:pt x="2266" y="453"/>
                </a:lnTo>
              </a:path>
            </a:pathLst>
          </a:custGeom>
          <a:noFill/>
          <a:ln w="25400" cap="flat">
            <a:solidFill>
              <a:schemeClr val="tx2">
                <a:lumMod val="75000"/>
              </a:schemeClr>
            </a:solidFill>
            <a:prstDash val="dash"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276" name="Rectangle 361"/>
          <p:cNvSpPr>
            <a:spLocks noChangeArrowheads="1"/>
          </p:cNvSpPr>
          <p:nvPr/>
        </p:nvSpPr>
        <p:spPr bwMode="auto">
          <a:xfrm>
            <a:off x="3574354" y="4542882"/>
            <a:ext cx="136256" cy="15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ml</a:t>
            </a: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77" name="Rectangle 362"/>
          <p:cNvSpPr>
            <a:spLocks noChangeArrowheads="1"/>
          </p:cNvSpPr>
          <p:nvPr/>
        </p:nvSpPr>
        <p:spPr bwMode="auto">
          <a:xfrm>
            <a:off x="218070" y="2389602"/>
            <a:ext cx="285335" cy="15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mAU</a:t>
            </a: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78" name="Line 363"/>
          <p:cNvSpPr>
            <a:spLocks noChangeShapeType="1"/>
          </p:cNvSpPr>
          <p:nvPr/>
        </p:nvSpPr>
        <p:spPr bwMode="auto">
          <a:xfrm flipV="1">
            <a:off x="513854" y="3957409"/>
            <a:ext cx="1136" cy="589427"/>
          </a:xfrm>
          <a:prstGeom prst="line">
            <a:avLst/>
          </a:prstGeom>
          <a:noFill/>
          <a:ln w="1588" cap="flat">
            <a:solidFill>
              <a:schemeClr val="tx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r"/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279" name="Line 364"/>
          <p:cNvSpPr>
            <a:spLocks noChangeShapeType="1"/>
          </p:cNvSpPr>
          <p:nvPr/>
        </p:nvSpPr>
        <p:spPr bwMode="auto">
          <a:xfrm flipV="1">
            <a:off x="513854" y="3957409"/>
            <a:ext cx="1136" cy="589427"/>
          </a:xfrm>
          <a:prstGeom prst="line">
            <a:avLst/>
          </a:prstGeom>
          <a:noFill/>
          <a:ln w="1588" cap="flat">
            <a:solidFill>
              <a:schemeClr val="tx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r"/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280" name="Line 365"/>
          <p:cNvSpPr>
            <a:spLocks noChangeShapeType="1"/>
          </p:cNvSpPr>
          <p:nvPr/>
        </p:nvSpPr>
        <p:spPr bwMode="auto">
          <a:xfrm flipV="1">
            <a:off x="513854" y="3957409"/>
            <a:ext cx="1136" cy="589427"/>
          </a:xfrm>
          <a:prstGeom prst="line">
            <a:avLst/>
          </a:prstGeom>
          <a:noFill/>
          <a:ln w="1588" cap="flat">
            <a:solidFill>
              <a:schemeClr val="tx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r"/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281" name="Line 366"/>
          <p:cNvSpPr>
            <a:spLocks noChangeShapeType="1"/>
          </p:cNvSpPr>
          <p:nvPr/>
        </p:nvSpPr>
        <p:spPr bwMode="auto">
          <a:xfrm flipV="1">
            <a:off x="513854" y="3957409"/>
            <a:ext cx="1136" cy="589427"/>
          </a:xfrm>
          <a:prstGeom prst="line">
            <a:avLst/>
          </a:prstGeom>
          <a:noFill/>
          <a:ln w="1588" cap="flat">
            <a:solidFill>
              <a:schemeClr val="tx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r"/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282" name="Line 367"/>
          <p:cNvSpPr>
            <a:spLocks noChangeShapeType="1"/>
          </p:cNvSpPr>
          <p:nvPr/>
        </p:nvSpPr>
        <p:spPr bwMode="auto">
          <a:xfrm flipV="1">
            <a:off x="513854" y="3957409"/>
            <a:ext cx="1136" cy="589427"/>
          </a:xfrm>
          <a:prstGeom prst="line">
            <a:avLst/>
          </a:prstGeom>
          <a:noFill/>
          <a:ln w="1588" cap="flat">
            <a:solidFill>
              <a:schemeClr val="tx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r"/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283" name="Freeform 360"/>
          <p:cNvSpPr>
            <a:spLocks/>
          </p:cNvSpPr>
          <p:nvPr/>
        </p:nvSpPr>
        <p:spPr bwMode="auto">
          <a:xfrm>
            <a:off x="512718" y="3840433"/>
            <a:ext cx="2601880" cy="690503"/>
          </a:xfrm>
          <a:custGeom>
            <a:avLst/>
            <a:gdLst/>
            <a:ahLst/>
            <a:cxnLst>
              <a:cxn ang="0">
                <a:pos x="32" y="595"/>
              </a:cxn>
              <a:cxn ang="0">
                <a:pos x="79" y="594"/>
              </a:cxn>
              <a:cxn ang="0">
                <a:pos x="118" y="597"/>
              </a:cxn>
              <a:cxn ang="0">
                <a:pos x="156" y="601"/>
              </a:cxn>
              <a:cxn ang="0">
                <a:pos x="189" y="603"/>
              </a:cxn>
              <a:cxn ang="0">
                <a:pos x="230" y="605"/>
              </a:cxn>
              <a:cxn ang="0">
                <a:pos x="266" y="606"/>
              </a:cxn>
              <a:cxn ang="0">
                <a:pos x="309" y="606"/>
              </a:cxn>
              <a:cxn ang="0">
                <a:pos x="342" y="606"/>
              </a:cxn>
              <a:cxn ang="0">
                <a:pos x="385" y="606"/>
              </a:cxn>
              <a:cxn ang="0">
                <a:pos x="417" y="606"/>
              </a:cxn>
              <a:cxn ang="0">
                <a:pos x="452" y="607"/>
              </a:cxn>
              <a:cxn ang="0">
                <a:pos x="488" y="607"/>
              </a:cxn>
              <a:cxn ang="0">
                <a:pos x="526" y="607"/>
              </a:cxn>
              <a:cxn ang="0">
                <a:pos x="565" y="604"/>
              </a:cxn>
              <a:cxn ang="0">
                <a:pos x="604" y="606"/>
              </a:cxn>
              <a:cxn ang="0">
                <a:pos x="639" y="607"/>
              </a:cxn>
              <a:cxn ang="0">
                <a:pos x="673" y="607"/>
              </a:cxn>
              <a:cxn ang="0">
                <a:pos x="707" y="607"/>
              </a:cxn>
              <a:cxn ang="0">
                <a:pos x="745" y="607"/>
              </a:cxn>
              <a:cxn ang="0">
                <a:pos x="778" y="607"/>
              </a:cxn>
              <a:cxn ang="0">
                <a:pos x="821" y="607"/>
              </a:cxn>
              <a:cxn ang="0">
                <a:pos x="855" y="607"/>
              </a:cxn>
              <a:cxn ang="0">
                <a:pos x="902" y="599"/>
              </a:cxn>
              <a:cxn ang="0">
                <a:pos x="949" y="599"/>
              </a:cxn>
              <a:cxn ang="0">
                <a:pos x="996" y="603"/>
              </a:cxn>
              <a:cxn ang="0">
                <a:pos x="1028" y="604"/>
              </a:cxn>
              <a:cxn ang="0">
                <a:pos x="1072" y="606"/>
              </a:cxn>
              <a:cxn ang="0">
                <a:pos x="1108" y="606"/>
              </a:cxn>
              <a:cxn ang="0">
                <a:pos x="1145" y="606"/>
              </a:cxn>
              <a:cxn ang="0">
                <a:pos x="1181" y="606"/>
              </a:cxn>
              <a:cxn ang="0">
                <a:pos x="1215" y="605"/>
              </a:cxn>
              <a:cxn ang="0">
                <a:pos x="1248" y="605"/>
              </a:cxn>
              <a:cxn ang="0">
                <a:pos x="1286" y="603"/>
              </a:cxn>
              <a:cxn ang="0">
                <a:pos x="1333" y="590"/>
              </a:cxn>
              <a:cxn ang="0">
                <a:pos x="1373" y="551"/>
              </a:cxn>
              <a:cxn ang="0">
                <a:pos x="1412" y="378"/>
              </a:cxn>
              <a:cxn ang="0">
                <a:pos x="1444" y="133"/>
              </a:cxn>
              <a:cxn ang="0">
                <a:pos x="1483" y="3"/>
              </a:cxn>
              <a:cxn ang="0">
                <a:pos x="1522" y="183"/>
              </a:cxn>
              <a:cxn ang="0">
                <a:pos x="1554" y="381"/>
              </a:cxn>
              <a:cxn ang="0">
                <a:pos x="1592" y="533"/>
              </a:cxn>
              <a:cxn ang="0">
                <a:pos x="1632" y="589"/>
              </a:cxn>
              <a:cxn ang="0">
                <a:pos x="1678" y="603"/>
              </a:cxn>
              <a:cxn ang="0">
                <a:pos x="1718" y="606"/>
              </a:cxn>
              <a:cxn ang="0">
                <a:pos x="1751" y="606"/>
              </a:cxn>
              <a:cxn ang="0">
                <a:pos x="1789" y="606"/>
              </a:cxn>
              <a:cxn ang="0">
                <a:pos x="1820" y="605"/>
              </a:cxn>
              <a:cxn ang="0">
                <a:pos x="1857" y="604"/>
              </a:cxn>
              <a:cxn ang="0">
                <a:pos x="1891" y="604"/>
              </a:cxn>
              <a:cxn ang="0">
                <a:pos x="1930" y="604"/>
              </a:cxn>
              <a:cxn ang="0">
                <a:pos x="1973" y="604"/>
              </a:cxn>
              <a:cxn ang="0">
                <a:pos x="2007" y="604"/>
              </a:cxn>
              <a:cxn ang="0">
                <a:pos x="2042" y="606"/>
              </a:cxn>
              <a:cxn ang="0">
                <a:pos x="2085" y="606"/>
              </a:cxn>
              <a:cxn ang="0">
                <a:pos x="2119" y="607"/>
              </a:cxn>
              <a:cxn ang="0">
                <a:pos x="2156" y="607"/>
              </a:cxn>
              <a:cxn ang="0">
                <a:pos x="2190" y="608"/>
              </a:cxn>
              <a:cxn ang="0">
                <a:pos x="2228" y="608"/>
              </a:cxn>
              <a:cxn ang="0">
                <a:pos x="2267" y="606"/>
              </a:cxn>
            </a:cxnLst>
            <a:rect l="0" t="0" r="r" b="b"/>
            <a:pathLst>
              <a:path w="2291" h="608">
                <a:moveTo>
                  <a:pt x="0" y="606"/>
                </a:moveTo>
                <a:lnTo>
                  <a:pt x="1" y="603"/>
                </a:lnTo>
                <a:lnTo>
                  <a:pt x="9" y="605"/>
                </a:lnTo>
                <a:lnTo>
                  <a:pt x="13" y="606"/>
                </a:lnTo>
                <a:lnTo>
                  <a:pt x="17" y="606"/>
                </a:lnTo>
                <a:lnTo>
                  <a:pt x="24" y="603"/>
                </a:lnTo>
                <a:lnTo>
                  <a:pt x="27" y="603"/>
                </a:lnTo>
                <a:lnTo>
                  <a:pt x="32" y="596"/>
                </a:lnTo>
                <a:lnTo>
                  <a:pt x="32" y="595"/>
                </a:lnTo>
                <a:lnTo>
                  <a:pt x="40" y="586"/>
                </a:lnTo>
                <a:lnTo>
                  <a:pt x="44" y="586"/>
                </a:lnTo>
                <a:lnTo>
                  <a:pt x="47" y="586"/>
                </a:lnTo>
                <a:lnTo>
                  <a:pt x="48" y="586"/>
                </a:lnTo>
                <a:lnTo>
                  <a:pt x="56" y="588"/>
                </a:lnTo>
                <a:lnTo>
                  <a:pt x="64" y="591"/>
                </a:lnTo>
                <a:lnTo>
                  <a:pt x="71" y="592"/>
                </a:lnTo>
                <a:lnTo>
                  <a:pt x="71" y="593"/>
                </a:lnTo>
                <a:lnTo>
                  <a:pt x="79" y="594"/>
                </a:lnTo>
                <a:lnTo>
                  <a:pt x="87" y="595"/>
                </a:lnTo>
                <a:lnTo>
                  <a:pt x="87" y="595"/>
                </a:lnTo>
                <a:lnTo>
                  <a:pt x="94" y="596"/>
                </a:lnTo>
                <a:lnTo>
                  <a:pt x="95" y="596"/>
                </a:lnTo>
                <a:lnTo>
                  <a:pt x="102" y="597"/>
                </a:lnTo>
                <a:lnTo>
                  <a:pt x="103" y="597"/>
                </a:lnTo>
                <a:lnTo>
                  <a:pt x="111" y="597"/>
                </a:lnTo>
                <a:lnTo>
                  <a:pt x="111" y="597"/>
                </a:lnTo>
                <a:lnTo>
                  <a:pt x="118" y="597"/>
                </a:lnTo>
                <a:lnTo>
                  <a:pt x="118" y="598"/>
                </a:lnTo>
                <a:lnTo>
                  <a:pt x="126" y="598"/>
                </a:lnTo>
                <a:lnTo>
                  <a:pt x="134" y="599"/>
                </a:lnTo>
                <a:lnTo>
                  <a:pt x="134" y="599"/>
                </a:lnTo>
                <a:lnTo>
                  <a:pt x="141" y="600"/>
                </a:lnTo>
                <a:lnTo>
                  <a:pt x="142" y="600"/>
                </a:lnTo>
                <a:lnTo>
                  <a:pt x="150" y="600"/>
                </a:lnTo>
                <a:lnTo>
                  <a:pt x="150" y="601"/>
                </a:lnTo>
                <a:lnTo>
                  <a:pt x="156" y="601"/>
                </a:lnTo>
                <a:lnTo>
                  <a:pt x="158" y="601"/>
                </a:lnTo>
                <a:lnTo>
                  <a:pt x="165" y="602"/>
                </a:lnTo>
                <a:lnTo>
                  <a:pt x="166" y="602"/>
                </a:lnTo>
                <a:lnTo>
                  <a:pt x="173" y="602"/>
                </a:lnTo>
                <a:lnTo>
                  <a:pt x="174" y="602"/>
                </a:lnTo>
                <a:lnTo>
                  <a:pt x="179" y="603"/>
                </a:lnTo>
                <a:lnTo>
                  <a:pt x="181" y="603"/>
                </a:lnTo>
                <a:lnTo>
                  <a:pt x="185" y="602"/>
                </a:lnTo>
                <a:lnTo>
                  <a:pt x="189" y="603"/>
                </a:lnTo>
                <a:lnTo>
                  <a:pt x="197" y="604"/>
                </a:lnTo>
                <a:lnTo>
                  <a:pt x="201" y="604"/>
                </a:lnTo>
                <a:lnTo>
                  <a:pt x="204" y="604"/>
                </a:lnTo>
                <a:lnTo>
                  <a:pt x="212" y="604"/>
                </a:lnTo>
                <a:lnTo>
                  <a:pt x="213" y="604"/>
                </a:lnTo>
                <a:lnTo>
                  <a:pt x="220" y="605"/>
                </a:lnTo>
                <a:lnTo>
                  <a:pt x="221" y="605"/>
                </a:lnTo>
                <a:lnTo>
                  <a:pt x="228" y="605"/>
                </a:lnTo>
                <a:lnTo>
                  <a:pt x="230" y="605"/>
                </a:lnTo>
                <a:lnTo>
                  <a:pt x="235" y="605"/>
                </a:lnTo>
                <a:lnTo>
                  <a:pt x="236" y="605"/>
                </a:lnTo>
                <a:lnTo>
                  <a:pt x="242" y="605"/>
                </a:lnTo>
                <a:lnTo>
                  <a:pt x="244" y="605"/>
                </a:lnTo>
                <a:lnTo>
                  <a:pt x="251" y="606"/>
                </a:lnTo>
                <a:lnTo>
                  <a:pt x="254" y="606"/>
                </a:lnTo>
                <a:lnTo>
                  <a:pt x="259" y="606"/>
                </a:lnTo>
                <a:lnTo>
                  <a:pt x="260" y="606"/>
                </a:lnTo>
                <a:lnTo>
                  <a:pt x="266" y="606"/>
                </a:lnTo>
                <a:lnTo>
                  <a:pt x="268" y="606"/>
                </a:lnTo>
                <a:lnTo>
                  <a:pt x="273" y="606"/>
                </a:lnTo>
                <a:lnTo>
                  <a:pt x="279" y="606"/>
                </a:lnTo>
                <a:lnTo>
                  <a:pt x="283" y="606"/>
                </a:lnTo>
                <a:lnTo>
                  <a:pt x="286" y="606"/>
                </a:lnTo>
                <a:lnTo>
                  <a:pt x="293" y="606"/>
                </a:lnTo>
                <a:lnTo>
                  <a:pt x="298" y="606"/>
                </a:lnTo>
                <a:lnTo>
                  <a:pt x="303" y="606"/>
                </a:lnTo>
                <a:lnTo>
                  <a:pt x="309" y="606"/>
                </a:lnTo>
                <a:lnTo>
                  <a:pt x="314" y="606"/>
                </a:lnTo>
                <a:lnTo>
                  <a:pt x="316" y="606"/>
                </a:lnTo>
                <a:lnTo>
                  <a:pt x="320" y="606"/>
                </a:lnTo>
                <a:lnTo>
                  <a:pt x="322" y="606"/>
                </a:lnTo>
                <a:lnTo>
                  <a:pt x="329" y="606"/>
                </a:lnTo>
                <a:lnTo>
                  <a:pt x="331" y="606"/>
                </a:lnTo>
                <a:lnTo>
                  <a:pt x="335" y="606"/>
                </a:lnTo>
                <a:lnTo>
                  <a:pt x="338" y="606"/>
                </a:lnTo>
                <a:lnTo>
                  <a:pt x="342" y="606"/>
                </a:lnTo>
                <a:lnTo>
                  <a:pt x="349" y="606"/>
                </a:lnTo>
                <a:lnTo>
                  <a:pt x="353" y="606"/>
                </a:lnTo>
                <a:lnTo>
                  <a:pt x="354" y="606"/>
                </a:lnTo>
                <a:lnTo>
                  <a:pt x="361" y="606"/>
                </a:lnTo>
                <a:lnTo>
                  <a:pt x="362" y="606"/>
                </a:lnTo>
                <a:lnTo>
                  <a:pt x="369" y="606"/>
                </a:lnTo>
                <a:lnTo>
                  <a:pt x="376" y="606"/>
                </a:lnTo>
                <a:lnTo>
                  <a:pt x="379" y="606"/>
                </a:lnTo>
                <a:lnTo>
                  <a:pt x="385" y="606"/>
                </a:lnTo>
                <a:lnTo>
                  <a:pt x="385" y="606"/>
                </a:lnTo>
                <a:lnTo>
                  <a:pt x="392" y="606"/>
                </a:lnTo>
                <a:lnTo>
                  <a:pt x="396" y="606"/>
                </a:lnTo>
                <a:lnTo>
                  <a:pt x="401" y="606"/>
                </a:lnTo>
                <a:lnTo>
                  <a:pt x="404" y="606"/>
                </a:lnTo>
                <a:lnTo>
                  <a:pt x="407" y="607"/>
                </a:lnTo>
                <a:lnTo>
                  <a:pt x="410" y="606"/>
                </a:lnTo>
                <a:lnTo>
                  <a:pt x="414" y="606"/>
                </a:lnTo>
                <a:lnTo>
                  <a:pt x="417" y="606"/>
                </a:lnTo>
                <a:lnTo>
                  <a:pt x="423" y="607"/>
                </a:lnTo>
                <a:lnTo>
                  <a:pt x="425" y="607"/>
                </a:lnTo>
                <a:lnTo>
                  <a:pt x="428" y="607"/>
                </a:lnTo>
                <a:lnTo>
                  <a:pt x="434" y="606"/>
                </a:lnTo>
                <a:lnTo>
                  <a:pt x="439" y="607"/>
                </a:lnTo>
                <a:lnTo>
                  <a:pt x="440" y="607"/>
                </a:lnTo>
                <a:lnTo>
                  <a:pt x="446" y="606"/>
                </a:lnTo>
                <a:lnTo>
                  <a:pt x="450" y="606"/>
                </a:lnTo>
                <a:lnTo>
                  <a:pt x="452" y="607"/>
                </a:lnTo>
                <a:lnTo>
                  <a:pt x="457" y="606"/>
                </a:lnTo>
                <a:lnTo>
                  <a:pt x="463" y="607"/>
                </a:lnTo>
                <a:lnTo>
                  <a:pt x="468" y="607"/>
                </a:lnTo>
                <a:lnTo>
                  <a:pt x="471" y="607"/>
                </a:lnTo>
                <a:lnTo>
                  <a:pt x="473" y="607"/>
                </a:lnTo>
                <a:lnTo>
                  <a:pt x="476" y="607"/>
                </a:lnTo>
                <a:lnTo>
                  <a:pt x="479" y="607"/>
                </a:lnTo>
                <a:lnTo>
                  <a:pt x="486" y="607"/>
                </a:lnTo>
                <a:lnTo>
                  <a:pt x="488" y="607"/>
                </a:lnTo>
                <a:lnTo>
                  <a:pt x="495" y="607"/>
                </a:lnTo>
                <a:lnTo>
                  <a:pt x="498" y="607"/>
                </a:lnTo>
                <a:lnTo>
                  <a:pt x="501" y="607"/>
                </a:lnTo>
                <a:lnTo>
                  <a:pt x="508" y="607"/>
                </a:lnTo>
                <a:lnTo>
                  <a:pt x="510" y="607"/>
                </a:lnTo>
                <a:lnTo>
                  <a:pt x="511" y="607"/>
                </a:lnTo>
                <a:lnTo>
                  <a:pt x="514" y="608"/>
                </a:lnTo>
                <a:lnTo>
                  <a:pt x="522" y="607"/>
                </a:lnTo>
                <a:lnTo>
                  <a:pt x="526" y="607"/>
                </a:lnTo>
                <a:lnTo>
                  <a:pt x="527" y="607"/>
                </a:lnTo>
                <a:lnTo>
                  <a:pt x="533" y="606"/>
                </a:lnTo>
                <a:lnTo>
                  <a:pt x="535" y="606"/>
                </a:lnTo>
                <a:lnTo>
                  <a:pt x="542" y="607"/>
                </a:lnTo>
                <a:lnTo>
                  <a:pt x="545" y="607"/>
                </a:lnTo>
                <a:lnTo>
                  <a:pt x="549" y="607"/>
                </a:lnTo>
                <a:lnTo>
                  <a:pt x="555" y="606"/>
                </a:lnTo>
                <a:lnTo>
                  <a:pt x="558" y="606"/>
                </a:lnTo>
                <a:lnTo>
                  <a:pt x="565" y="604"/>
                </a:lnTo>
                <a:lnTo>
                  <a:pt x="566" y="604"/>
                </a:lnTo>
                <a:lnTo>
                  <a:pt x="569" y="604"/>
                </a:lnTo>
                <a:lnTo>
                  <a:pt x="574" y="604"/>
                </a:lnTo>
                <a:lnTo>
                  <a:pt x="580" y="605"/>
                </a:lnTo>
                <a:lnTo>
                  <a:pt x="582" y="604"/>
                </a:lnTo>
                <a:lnTo>
                  <a:pt x="589" y="605"/>
                </a:lnTo>
                <a:lnTo>
                  <a:pt x="596" y="606"/>
                </a:lnTo>
                <a:lnTo>
                  <a:pt x="597" y="606"/>
                </a:lnTo>
                <a:lnTo>
                  <a:pt x="604" y="606"/>
                </a:lnTo>
                <a:lnTo>
                  <a:pt x="606" y="606"/>
                </a:lnTo>
                <a:lnTo>
                  <a:pt x="612" y="606"/>
                </a:lnTo>
                <a:lnTo>
                  <a:pt x="615" y="606"/>
                </a:lnTo>
                <a:lnTo>
                  <a:pt x="619" y="607"/>
                </a:lnTo>
                <a:lnTo>
                  <a:pt x="624" y="606"/>
                </a:lnTo>
                <a:lnTo>
                  <a:pt x="628" y="607"/>
                </a:lnTo>
                <a:lnTo>
                  <a:pt x="631" y="607"/>
                </a:lnTo>
                <a:lnTo>
                  <a:pt x="636" y="607"/>
                </a:lnTo>
                <a:lnTo>
                  <a:pt x="639" y="607"/>
                </a:lnTo>
                <a:lnTo>
                  <a:pt x="643" y="607"/>
                </a:lnTo>
                <a:lnTo>
                  <a:pt x="644" y="607"/>
                </a:lnTo>
                <a:lnTo>
                  <a:pt x="651" y="606"/>
                </a:lnTo>
                <a:lnTo>
                  <a:pt x="652" y="607"/>
                </a:lnTo>
                <a:lnTo>
                  <a:pt x="659" y="607"/>
                </a:lnTo>
                <a:lnTo>
                  <a:pt x="660" y="607"/>
                </a:lnTo>
                <a:lnTo>
                  <a:pt x="666" y="607"/>
                </a:lnTo>
                <a:lnTo>
                  <a:pt x="668" y="607"/>
                </a:lnTo>
                <a:lnTo>
                  <a:pt x="673" y="607"/>
                </a:lnTo>
                <a:lnTo>
                  <a:pt x="676" y="607"/>
                </a:lnTo>
                <a:lnTo>
                  <a:pt x="683" y="607"/>
                </a:lnTo>
                <a:lnTo>
                  <a:pt x="685" y="607"/>
                </a:lnTo>
                <a:lnTo>
                  <a:pt x="690" y="607"/>
                </a:lnTo>
                <a:lnTo>
                  <a:pt x="691" y="607"/>
                </a:lnTo>
                <a:lnTo>
                  <a:pt x="698" y="606"/>
                </a:lnTo>
                <a:lnTo>
                  <a:pt x="699" y="606"/>
                </a:lnTo>
                <a:lnTo>
                  <a:pt x="705" y="607"/>
                </a:lnTo>
                <a:lnTo>
                  <a:pt x="707" y="607"/>
                </a:lnTo>
                <a:lnTo>
                  <a:pt x="711" y="607"/>
                </a:lnTo>
                <a:lnTo>
                  <a:pt x="714" y="607"/>
                </a:lnTo>
                <a:lnTo>
                  <a:pt x="719" y="607"/>
                </a:lnTo>
                <a:lnTo>
                  <a:pt x="722" y="607"/>
                </a:lnTo>
                <a:lnTo>
                  <a:pt x="728" y="607"/>
                </a:lnTo>
                <a:lnTo>
                  <a:pt x="732" y="607"/>
                </a:lnTo>
                <a:lnTo>
                  <a:pt x="734" y="607"/>
                </a:lnTo>
                <a:lnTo>
                  <a:pt x="739" y="607"/>
                </a:lnTo>
                <a:lnTo>
                  <a:pt x="745" y="607"/>
                </a:lnTo>
                <a:lnTo>
                  <a:pt x="750" y="607"/>
                </a:lnTo>
                <a:lnTo>
                  <a:pt x="754" y="607"/>
                </a:lnTo>
                <a:lnTo>
                  <a:pt x="758" y="607"/>
                </a:lnTo>
                <a:lnTo>
                  <a:pt x="761" y="607"/>
                </a:lnTo>
                <a:lnTo>
                  <a:pt x="763" y="607"/>
                </a:lnTo>
                <a:lnTo>
                  <a:pt x="768" y="607"/>
                </a:lnTo>
                <a:lnTo>
                  <a:pt x="770" y="607"/>
                </a:lnTo>
                <a:lnTo>
                  <a:pt x="774" y="607"/>
                </a:lnTo>
                <a:lnTo>
                  <a:pt x="778" y="607"/>
                </a:lnTo>
                <a:lnTo>
                  <a:pt x="784" y="607"/>
                </a:lnTo>
                <a:lnTo>
                  <a:pt x="791" y="607"/>
                </a:lnTo>
                <a:lnTo>
                  <a:pt x="793" y="607"/>
                </a:lnTo>
                <a:lnTo>
                  <a:pt x="799" y="607"/>
                </a:lnTo>
                <a:lnTo>
                  <a:pt x="804" y="607"/>
                </a:lnTo>
                <a:lnTo>
                  <a:pt x="808" y="607"/>
                </a:lnTo>
                <a:lnTo>
                  <a:pt x="814" y="607"/>
                </a:lnTo>
                <a:lnTo>
                  <a:pt x="816" y="607"/>
                </a:lnTo>
                <a:lnTo>
                  <a:pt x="821" y="607"/>
                </a:lnTo>
                <a:lnTo>
                  <a:pt x="824" y="607"/>
                </a:lnTo>
                <a:lnTo>
                  <a:pt x="825" y="607"/>
                </a:lnTo>
                <a:lnTo>
                  <a:pt x="831" y="607"/>
                </a:lnTo>
                <a:lnTo>
                  <a:pt x="833" y="607"/>
                </a:lnTo>
                <a:lnTo>
                  <a:pt x="839" y="607"/>
                </a:lnTo>
                <a:lnTo>
                  <a:pt x="840" y="607"/>
                </a:lnTo>
                <a:lnTo>
                  <a:pt x="846" y="607"/>
                </a:lnTo>
                <a:lnTo>
                  <a:pt x="852" y="607"/>
                </a:lnTo>
                <a:lnTo>
                  <a:pt x="855" y="607"/>
                </a:lnTo>
                <a:lnTo>
                  <a:pt x="856" y="607"/>
                </a:lnTo>
                <a:lnTo>
                  <a:pt x="863" y="607"/>
                </a:lnTo>
                <a:lnTo>
                  <a:pt x="864" y="607"/>
                </a:lnTo>
                <a:lnTo>
                  <a:pt x="871" y="606"/>
                </a:lnTo>
                <a:lnTo>
                  <a:pt x="871" y="605"/>
                </a:lnTo>
                <a:lnTo>
                  <a:pt x="879" y="604"/>
                </a:lnTo>
                <a:lnTo>
                  <a:pt x="887" y="602"/>
                </a:lnTo>
                <a:lnTo>
                  <a:pt x="895" y="600"/>
                </a:lnTo>
                <a:lnTo>
                  <a:pt x="902" y="599"/>
                </a:lnTo>
                <a:lnTo>
                  <a:pt x="903" y="599"/>
                </a:lnTo>
                <a:lnTo>
                  <a:pt x="910" y="598"/>
                </a:lnTo>
                <a:lnTo>
                  <a:pt x="912" y="598"/>
                </a:lnTo>
                <a:lnTo>
                  <a:pt x="918" y="597"/>
                </a:lnTo>
                <a:lnTo>
                  <a:pt x="923" y="597"/>
                </a:lnTo>
                <a:lnTo>
                  <a:pt x="927" y="597"/>
                </a:lnTo>
                <a:lnTo>
                  <a:pt x="934" y="598"/>
                </a:lnTo>
                <a:lnTo>
                  <a:pt x="941" y="598"/>
                </a:lnTo>
                <a:lnTo>
                  <a:pt x="949" y="599"/>
                </a:lnTo>
                <a:lnTo>
                  <a:pt x="951" y="599"/>
                </a:lnTo>
                <a:lnTo>
                  <a:pt x="957" y="600"/>
                </a:lnTo>
                <a:lnTo>
                  <a:pt x="958" y="600"/>
                </a:lnTo>
                <a:lnTo>
                  <a:pt x="965" y="600"/>
                </a:lnTo>
                <a:lnTo>
                  <a:pt x="973" y="601"/>
                </a:lnTo>
                <a:lnTo>
                  <a:pt x="981" y="602"/>
                </a:lnTo>
                <a:lnTo>
                  <a:pt x="988" y="602"/>
                </a:lnTo>
                <a:lnTo>
                  <a:pt x="992" y="602"/>
                </a:lnTo>
                <a:lnTo>
                  <a:pt x="996" y="603"/>
                </a:lnTo>
                <a:lnTo>
                  <a:pt x="997" y="603"/>
                </a:lnTo>
                <a:lnTo>
                  <a:pt x="1004" y="604"/>
                </a:lnTo>
                <a:lnTo>
                  <a:pt x="1007" y="604"/>
                </a:lnTo>
                <a:lnTo>
                  <a:pt x="1012" y="604"/>
                </a:lnTo>
                <a:lnTo>
                  <a:pt x="1013" y="604"/>
                </a:lnTo>
                <a:lnTo>
                  <a:pt x="1020" y="604"/>
                </a:lnTo>
                <a:lnTo>
                  <a:pt x="1021" y="604"/>
                </a:lnTo>
                <a:lnTo>
                  <a:pt x="1026" y="604"/>
                </a:lnTo>
                <a:lnTo>
                  <a:pt x="1028" y="604"/>
                </a:lnTo>
                <a:lnTo>
                  <a:pt x="1035" y="605"/>
                </a:lnTo>
                <a:lnTo>
                  <a:pt x="1041" y="605"/>
                </a:lnTo>
                <a:lnTo>
                  <a:pt x="1044" y="605"/>
                </a:lnTo>
                <a:lnTo>
                  <a:pt x="1049" y="606"/>
                </a:lnTo>
                <a:lnTo>
                  <a:pt x="1053" y="606"/>
                </a:lnTo>
                <a:lnTo>
                  <a:pt x="1059" y="606"/>
                </a:lnTo>
                <a:lnTo>
                  <a:pt x="1060" y="606"/>
                </a:lnTo>
                <a:lnTo>
                  <a:pt x="1066" y="606"/>
                </a:lnTo>
                <a:lnTo>
                  <a:pt x="1072" y="606"/>
                </a:lnTo>
                <a:lnTo>
                  <a:pt x="1075" y="606"/>
                </a:lnTo>
                <a:lnTo>
                  <a:pt x="1075" y="606"/>
                </a:lnTo>
                <a:lnTo>
                  <a:pt x="1080" y="606"/>
                </a:lnTo>
                <a:lnTo>
                  <a:pt x="1087" y="606"/>
                </a:lnTo>
                <a:lnTo>
                  <a:pt x="1091" y="606"/>
                </a:lnTo>
                <a:lnTo>
                  <a:pt x="1096" y="606"/>
                </a:lnTo>
                <a:lnTo>
                  <a:pt x="1099" y="606"/>
                </a:lnTo>
                <a:lnTo>
                  <a:pt x="1106" y="606"/>
                </a:lnTo>
                <a:lnTo>
                  <a:pt x="1108" y="606"/>
                </a:lnTo>
                <a:lnTo>
                  <a:pt x="1114" y="606"/>
                </a:lnTo>
                <a:lnTo>
                  <a:pt x="1116" y="606"/>
                </a:lnTo>
                <a:lnTo>
                  <a:pt x="1119" y="606"/>
                </a:lnTo>
                <a:lnTo>
                  <a:pt x="1122" y="606"/>
                </a:lnTo>
                <a:lnTo>
                  <a:pt x="1129" y="606"/>
                </a:lnTo>
                <a:lnTo>
                  <a:pt x="1130" y="606"/>
                </a:lnTo>
                <a:lnTo>
                  <a:pt x="1135" y="606"/>
                </a:lnTo>
                <a:lnTo>
                  <a:pt x="1141" y="606"/>
                </a:lnTo>
                <a:lnTo>
                  <a:pt x="1145" y="606"/>
                </a:lnTo>
                <a:lnTo>
                  <a:pt x="1147" y="606"/>
                </a:lnTo>
                <a:lnTo>
                  <a:pt x="1153" y="607"/>
                </a:lnTo>
                <a:lnTo>
                  <a:pt x="1155" y="607"/>
                </a:lnTo>
                <a:lnTo>
                  <a:pt x="1161" y="606"/>
                </a:lnTo>
                <a:lnTo>
                  <a:pt x="1165" y="606"/>
                </a:lnTo>
                <a:lnTo>
                  <a:pt x="1167" y="606"/>
                </a:lnTo>
                <a:lnTo>
                  <a:pt x="1169" y="606"/>
                </a:lnTo>
                <a:lnTo>
                  <a:pt x="1175" y="606"/>
                </a:lnTo>
                <a:lnTo>
                  <a:pt x="1181" y="606"/>
                </a:lnTo>
                <a:lnTo>
                  <a:pt x="1184" y="606"/>
                </a:lnTo>
                <a:lnTo>
                  <a:pt x="1185" y="606"/>
                </a:lnTo>
                <a:lnTo>
                  <a:pt x="1192" y="606"/>
                </a:lnTo>
                <a:lnTo>
                  <a:pt x="1195" y="606"/>
                </a:lnTo>
                <a:lnTo>
                  <a:pt x="1200" y="606"/>
                </a:lnTo>
                <a:lnTo>
                  <a:pt x="1201" y="606"/>
                </a:lnTo>
                <a:lnTo>
                  <a:pt x="1208" y="605"/>
                </a:lnTo>
                <a:lnTo>
                  <a:pt x="1209" y="605"/>
                </a:lnTo>
                <a:lnTo>
                  <a:pt x="1215" y="605"/>
                </a:lnTo>
                <a:lnTo>
                  <a:pt x="1216" y="605"/>
                </a:lnTo>
                <a:lnTo>
                  <a:pt x="1223" y="606"/>
                </a:lnTo>
                <a:lnTo>
                  <a:pt x="1226" y="606"/>
                </a:lnTo>
                <a:lnTo>
                  <a:pt x="1230" y="605"/>
                </a:lnTo>
                <a:lnTo>
                  <a:pt x="1232" y="606"/>
                </a:lnTo>
                <a:lnTo>
                  <a:pt x="1237" y="606"/>
                </a:lnTo>
                <a:lnTo>
                  <a:pt x="1240" y="606"/>
                </a:lnTo>
                <a:lnTo>
                  <a:pt x="1247" y="605"/>
                </a:lnTo>
                <a:lnTo>
                  <a:pt x="1248" y="605"/>
                </a:lnTo>
                <a:lnTo>
                  <a:pt x="1255" y="604"/>
                </a:lnTo>
                <a:lnTo>
                  <a:pt x="1256" y="604"/>
                </a:lnTo>
                <a:lnTo>
                  <a:pt x="1263" y="603"/>
                </a:lnTo>
                <a:lnTo>
                  <a:pt x="1263" y="603"/>
                </a:lnTo>
                <a:lnTo>
                  <a:pt x="1271" y="604"/>
                </a:lnTo>
                <a:lnTo>
                  <a:pt x="1273" y="604"/>
                </a:lnTo>
                <a:lnTo>
                  <a:pt x="1279" y="603"/>
                </a:lnTo>
                <a:lnTo>
                  <a:pt x="1281" y="604"/>
                </a:lnTo>
                <a:lnTo>
                  <a:pt x="1286" y="603"/>
                </a:lnTo>
                <a:lnTo>
                  <a:pt x="1287" y="603"/>
                </a:lnTo>
                <a:lnTo>
                  <a:pt x="1294" y="602"/>
                </a:lnTo>
                <a:lnTo>
                  <a:pt x="1295" y="602"/>
                </a:lnTo>
                <a:lnTo>
                  <a:pt x="1302" y="600"/>
                </a:lnTo>
                <a:lnTo>
                  <a:pt x="1303" y="600"/>
                </a:lnTo>
                <a:lnTo>
                  <a:pt x="1310" y="598"/>
                </a:lnTo>
                <a:lnTo>
                  <a:pt x="1318" y="597"/>
                </a:lnTo>
                <a:lnTo>
                  <a:pt x="1326" y="593"/>
                </a:lnTo>
                <a:lnTo>
                  <a:pt x="1333" y="590"/>
                </a:lnTo>
                <a:lnTo>
                  <a:pt x="1334" y="590"/>
                </a:lnTo>
                <a:lnTo>
                  <a:pt x="1341" y="586"/>
                </a:lnTo>
                <a:lnTo>
                  <a:pt x="1342" y="586"/>
                </a:lnTo>
                <a:lnTo>
                  <a:pt x="1350" y="581"/>
                </a:lnTo>
                <a:lnTo>
                  <a:pt x="1350" y="580"/>
                </a:lnTo>
                <a:lnTo>
                  <a:pt x="1357" y="574"/>
                </a:lnTo>
                <a:lnTo>
                  <a:pt x="1365" y="564"/>
                </a:lnTo>
                <a:lnTo>
                  <a:pt x="1373" y="551"/>
                </a:lnTo>
                <a:lnTo>
                  <a:pt x="1373" y="551"/>
                </a:lnTo>
                <a:lnTo>
                  <a:pt x="1380" y="532"/>
                </a:lnTo>
                <a:lnTo>
                  <a:pt x="1381" y="531"/>
                </a:lnTo>
                <a:lnTo>
                  <a:pt x="1389" y="506"/>
                </a:lnTo>
                <a:lnTo>
                  <a:pt x="1389" y="505"/>
                </a:lnTo>
                <a:lnTo>
                  <a:pt x="1397" y="472"/>
                </a:lnTo>
                <a:lnTo>
                  <a:pt x="1397" y="471"/>
                </a:lnTo>
                <a:lnTo>
                  <a:pt x="1404" y="429"/>
                </a:lnTo>
                <a:lnTo>
                  <a:pt x="1404" y="427"/>
                </a:lnTo>
                <a:lnTo>
                  <a:pt x="1412" y="378"/>
                </a:lnTo>
                <a:lnTo>
                  <a:pt x="1412" y="376"/>
                </a:lnTo>
                <a:lnTo>
                  <a:pt x="1420" y="320"/>
                </a:lnTo>
                <a:lnTo>
                  <a:pt x="1420" y="318"/>
                </a:lnTo>
                <a:lnTo>
                  <a:pt x="1427" y="257"/>
                </a:lnTo>
                <a:lnTo>
                  <a:pt x="1428" y="255"/>
                </a:lnTo>
                <a:lnTo>
                  <a:pt x="1436" y="194"/>
                </a:lnTo>
                <a:lnTo>
                  <a:pt x="1436" y="192"/>
                </a:lnTo>
                <a:lnTo>
                  <a:pt x="1444" y="135"/>
                </a:lnTo>
                <a:lnTo>
                  <a:pt x="1444" y="133"/>
                </a:lnTo>
                <a:lnTo>
                  <a:pt x="1451" y="82"/>
                </a:lnTo>
                <a:lnTo>
                  <a:pt x="1451" y="80"/>
                </a:lnTo>
                <a:lnTo>
                  <a:pt x="1459" y="41"/>
                </a:lnTo>
                <a:lnTo>
                  <a:pt x="1460" y="39"/>
                </a:lnTo>
                <a:lnTo>
                  <a:pt x="1467" y="13"/>
                </a:lnTo>
                <a:lnTo>
                  <a:pt x="1467" y="12"/>
                </a:lnTo>
                <a:lnTo>
                  <a:pt x="1474" y="1"/>
                </a:lnTo>
                <a:lnTo>
                  <a:pt x="1478" y="0"/>
                </a:lnTo>
                <a:lnTo>
                  <a:pt x="1483" y="3"/>
                </a:lnTo>
                <a:lnTo>
                  <a:pt x="1491" y="19"/>
                </a:lnTo>
                <a:lnTo>
                  <a:pt x="1491" y="20"/>
                </a:lnTo>
                <a:lnTo>
                  <a:pt x="1498" y="48"/>
                </a:lnTo>
                <a:lnTo>
                  <a:pt x="1498" y="50"/>
                </a:lnTo>
                <a:lnTo>
                  <a:pt x="1506" y="87"/>
                </a:lnTo>
                <a:lnTo>
                  <a:pt x="1507" y="88"/>
                </a:lnTo>
                <a:lnTo>
                  <a:pt x="1514" y="133"/>
                </a:lnTo>
                <a:lnTo>
                  <a:pt x="1514" y="135"/>
                </a:lnTo>
                <a:lnTo>
                  <a:pt x="1522" y="183"/>
                </a:lnTo>
                <a:lnTo>
                  <a:pt x="1522" y="184"/>
                </a:lnTo>
                <a:lnTo>
                  <a:pt x="1530" y="234"/>
                </a:lnTo>
                <a:lnTo>
                  <a:pt x="1530" y="235"/>
                </a:lnTo>
                <a:lnTo>
                  <a:pt x="1538" y="285"/>
                </a:lnTo>
                <a:lnTo>
                  <a:pt x="1538" y="287"/>
                </a:lnTo>
                <a:lnTo>
                  <a:pt x="1545" y="334"/>
                </a:lnTo>
                <a:lnTo>
                  <a:pt x="1546" y="336"/>
                </a:lnTo>
                <a:lnTo>
                  <a:pt x="1553" y="379"/>
                </a:lnTo>
                <a:lnTo>
                  <a:pt x="1554" y="381"/>
                </a:lnTo>
                <a:lnTo>
                  <a:pt x="1561" y="419"/>
                </a:lnTo>
                <a:lnTo>
                  <a:pt x="1561" y="421"/>
                </a:lnTo>
                <a:lnTo>
                  <a:pt x="1569" y="455"/>
                </a:lnTo>
                <a:lnTo>
                  <a:pt x="1569" y="457"/>
                </a:lnTo>
                <a:lnTo>
                  <a:pt x="1577" y="486"/>
                </a:lnTo>
                <a:lnTo>
                  <a:pt x="1577" y="487"/>
                </a:lnTo>
                <a:lnTo>
                  <a:pt x="1585" y="512"/>
                </a:lnTo>
                <a:lnTo>
                  <a:pt x="1585" y="512"/>
                </a:lnTo>
                <a:lnTo>
                  <a:pt x="1592" y="533"/>
                </a:lnTo>
                <a:lnTo>
                  <a:pt x="1593" y="533"/>
                </a:lnTo>
                <a:lnTo>
                  <a:pt x="1600" y="550"/>
                </a:lnTo>
                <a:lnTo>
                  <a:pt x="1601" y="550"/>
                </a:lnTo>
                <a:lnTo>
                  <a:pt x="1608" y="563"/>
                </a:lnTo>
                <a:lnTo>
                  <a:pt x="1608" y="564"/>
                </a:lnTo>
                <a:lnTo>
                  <a:pt x="1616" y="574"/>
                </a:lnTo>
                <a:lnTo>
                  <a:pt x="1616" y="575"/>
                </a:lnTo>
                <a:lnTo>
                  <a:pt x="1624" y="582"/>
                </a:lnTo>
                <a:lnTo>
                  <a:pt x="1632" y="589"/>
                </a:lnTo>
                <a:lnTo>
                  <a:pt x="1632" y="589"/>
                </a:lnTo>
                <a:lnTo>
                  <a:pt x="1639" y="593"/>
                </a:lnTo>
                <a:lnTo>
                  <a:pt x="1640" y="593"/>
                </a:lnTo>
                <a:lnTo>
                  <a:pt x="1647" y="597"/>
                </a:lnTo>
                <a:lnTo>
                  <a:pt x="1648" y="597"/>
                </a:lnTo>
                <a:lnTo>
                  <a:pt x="1655" y="599"/>
                </a:lnTo>
                <a:lnTo>
                  <a:pt x="1663" y="602"/>
                </a:lnTo>
                <a:lnTo>
                  <a:pt x="1671" y="602"/>
                </a:lnTo>
                <a:lnTo>
                  <a:pt x="1678" y="603"/>
                </a:lnTo>
                <a:lnTo>
                  <a:pt x="1679" y="603"/>
                </a:lnTo>
                <a:lnTo>
                  <a:pt x="1686" y="604"/>
                </a:lnTo>
                <a:lnTo>
                  <a:pt x="1689" y="604"/>
                </a:lnTo>
                <a:lnTo>
                  <a:pt x="1693" y="604"/>
                </a:lnTo>
                <a:lnTo>
                  <a:pt x="1695" y="604"/>
                </a:lnTo>
                <a:lnTo>
                  <a:pt x="1702" y="604"/>
                </a:lnTo>
                <a:lnTo>
                  <a:pt x="1708" y="605"/>
                </a:lnTo>
                <a:lnTo>
                  <a:pt x="1712" y="605"/>
                </a:lnTo>
                <a:lnTo>
                  <a:pt x="1718" y="606"/>
                </a:lnTo>
                <a:lnTo>
                  <a:pt x="1720" y="606"/>
                </a:lnTo>
                <a:lnTo>
                  <a:pt x="1725" y="606"/>
                </a:lnTo>
                <a:lnTo>
                  <a:pt x="1730" y="606"/>
                </a:lnTo>
                <a:lnTo>
                  <a:pt x="1733" y="606"/>
                </a:lnTo>
                <a:lnTo>
                  <a:pt x="1734" y="606"/>
                </a:lnTo>
                <a:lnTo>
                  <a:pt x="1742" y="606"/>
                </a:lnTo>
                <a:lnTo>
                  <a:pt x="1744" y="606"/>
                </a:lnTo>
                <a:lnTo>
                  <a:pt x="1747" y="606"/>
                </a:lnTo>
                <a:lnTo>
                  <a:pt x="1751" y="606"/>
                </a:lnTo>
                <a:lnTo>
                  <a:pt x="1757" y="606"/>
                </a:lnTo>
                <a:lnTo>
                  <a:pt x="1758" y="606"/>
                </a:lnTo>
                <a:lnTo>
                  <a:pt x="1765" y="606"/>
                </a:lnTo>
                <a:lnTo>
                  <a:pt x="1769" y="606"/>
                </a:lnTo>
                <a:lnTo>
                  <a:pt x="1771" y="606"/>
                </a:lnTo>
                <a:lnTo>
                  <a:pt x="1778" y="606"/>
                </a:lnTo>
                <a:lnTo>
                  <a:pt x="1781" y="606"/>
                </a:lnTo>
                <a:lnTo>
                  <a:pt x="1783" y="606"/>
                </a:lnTo>
                <a:lnTo>
                  <a:pt x="1789" y="606"/>
                </a:lnTo>
                <a:lnTo>
                  <a:pt x="1790" y="606"/>
                </a:lnTo>
                <a:lnTo>
                  <a:pt x="1796" y="606"/>
                </a:lnTo>
                <a:lnTo>
                  <a:pt x="1797" y="606"/>
                </a:lnTo>
                <a:lnTo>
                  <a:pt x="1804" y="606"/>
                </a:lnTo>
                <a:lnTo>
                  <a:pt x="1805" y="606"/>
                </a:lnTo>
                <a:lnTo>
                  <a:pt x="1811" y="606"/>
                </a:lnTo>
                <a:lnTo>
                  <a:pt x="1812" y="606"/>
                </a:lnTo>
                <a:lnTo>
                  <a:pt x="1819" y="605"/>
                </a:lnTo>
                <a:lnTo>
                  <a:pt x="1820" y="605"/>
                </a:lnTo>
                <a:lnTo>
                  <a:pt x="1826" y="605"/>
                </a:lnTo>
                <a:lnTo>
                  <a:pt x="1828" y="605"/>
                </a:lnTo>
                <a:lnTo>
                  <a:pt x="1834" y="605"/>
                </a:lnTo>
                <a:lnTo>
                  <a:pt x="1838" y="605"/>
                </a:lnTo>
                <a:lnTo>
                  <a:pt x="1841" y="604"/>
                </a:lnTo>
                <a:lnTo>
                  <a:pt x="1844" y="604"/>
                </a:lnTo>
                <a:lnTo>
                  <a:pt x="1848" y="605"/>
                </a:lnTo>
                <a:lnTo>
                  <a:pt x="1852" y="605"/>
                </a:lnTo>
                <a:lnTo>
                  <a:pt x="1857" y="604"/>
                </a:lnTo>
                <a:lnTo>
                  <a:pt x="1861" y="604"/>
                </a:lnTo>
                <a:lnTo>
                  <a:pt x="1864" y="604"/>
                </a:lnTo>
                <a:lnTo>
                  <a:pt x="1868" y="604"/>
                </a:lnTo>
                <a:lnTo>
                  <a:pt x="1873" y="604"/>
                </a:lnTo>
                <a:lnTo>
                  <a:pt x="1876" y="604"/>
                </a:lnTo>
                <a:lnTo>
                  <a:pt x="1880" y="604"/>
                </a:lnTo>
                <a:lnTo>
                  <a:pt x="1883" y="604"/>
                </a:lnTo>
                <a:lnTo>
                  <a:pt x="1887" y="604"/>
                </a:lnTo>
                <a:lnTo>
                  <a:pt x="1891" y="604"/>
                </a:lnTo>
                <a:lnTo>
                  <a:pt x="1894" y="604"/>
                </a:lnTo>
                <a:lnTo>
                  <a:pt x="1899" y="604"/>
                </a:lnTo>
                <a:lnTo>
                  <a:pt x="1906" y="604"/>
                </a:lnTo>
                <a:lnTo>
                  <a:pt x="1913" y="604"/>
                </a:lnTo>
                <a:lnTo>
                  <a:pt x="1914" y="604"/>
                </a:lnTo>
                <a:lnTo>
                  <a:pt x="1919" y="604"/>
                </a:lnTo>
                <a:lnTo>
                  <a:pt x="1922" y="604"/>
                </a:lnTo>
                <a:lnTo>
                  <a:pt x="1929" y="604"/>
                </a:lnTo>
                <a:lnTo>
                  <a:pt x="1930" y="604"/>
                </a:lnTo>
                <a:lnTo>
                  <a:pt x="1937" y="604"/>
                </a:lnTo>
                <a:lnTo>
                  <a:pt x="1939" y="604"/>
                </a:lnTo>
                <a:lnTo>
                  <a:pt x="1945" y="604"/>
                </a:lnTo>
                <a:lnTo>
                  <a:pt x="1948" y="604"/>
                </a:lnTo>
                <a:lnTo>
                  <a:pt x="1951" y="604"/>
                </a:lnTo>
                <a:lnTo>
                  <a:pt x="1954" y="604"/>
                </a:lnTo>
                <a:lnTo>
                  <a:pt x="1961" y="604"/>
                </a:lnTo>
                <a:lnTo>
                  <a:pt x="1964" y="604"/>
                </a:lnTo>
                <a:lnTo>
                  <a:pt x="1973" y="604"/>
                </a:lnTo>
                <a:lnTo>
                  <a:pt x="1976" y="604"/>
                </a:lnTo>
                <a:lnTo>
                  <a:pt x="1978" y="604"/>
                </a:lnTo>
                <a:lnTo>
                  <a:pt x="1983" y="604"/>
                </a:lnTo>
                <a:lnTo>
                  <a:pt x="1986" y="604"/>
                </a:lnTo>
                <a:lnTo>
                  <a:pt x="1992" y="605"/>
                </a:lnTo>
                <a:lnTo>
                  <a:pt x="1996" y="604"/>
                </a:lnTo>
                <a:lnTo>
                  <a:pt x="2000" y="605"/>
                </a:lnTo>
                <a:lnTo>
                  <a:pt x="2003" y="605"/>
                </a:lnTo>
                <a:lnTo>
                  <a:pt x="2007" y="604"/>
                </a:lnTo>
                <a:lnTo>
                  <a:pt x="2009" y="604"/>
                </a:lnTo>
                <a:lnTo>
                  <a:pt x="2014" y="605"/>
                </a:lnTo>
                <a:lnTo>
                  <a:pt x="2016" y="605"/>
                </a:lnTo>
                <a:lnTo>
                  <a:pt x="2024" y="605"/>
                </a:lnTo>
                <a:lnTo>
                  <a:pt x="2027" y="605"/>
                </a:lnTo>
                <a:lnTo>
                  <a:pt x="2031" y="605"/>
                </a:lnTo>
                <a:lnTo>
                  <a:pt x="2036" y="606"/>
                </a:lnTo>
                <a:lnTo>
                  <a:pt x="2039" y="606"/>
                </a:lnTo>
                <a:lnTo>
                  <a:pt x="2042" y="606"/>
                </a:lnTo>
                <a:lnTo>
                  <a:pt x="2047" y="606"/>
                </a:lnTo>
                <a:lnTo>
                  <a:pt x="2054" y="606"/>
                </a:lnTo>
                <a:lnTo>
                  <a:pt x="2056" y="606"/>
                </a:lnTo>
                <a:lnTo>
                  <a:pt x="2063" y="606"/>
                </a:lnTo>
                <a:lnTo>
                  <a:pt x="2063" y="606"/>
                </a:lnTo>
                <a:lnTo>
                  <a:pt x="2070" y="606"/>
                </a:lnTo>
                <a:lnTo>
                  <a:pt x="2076" y="606"/>
                </a:lnTo>
                <a:lnTo>
                  <a:pt x="2079" y="606"/>
                </a:lnTo>
                <a:lnTo>
                  <a:pt x="2085" y="606"/>
                </a:lnTo>
                <a:lnTo>
                  <a:pt x="2087" y="606"/>
                </a:lnTo>
                <a:lnTo>
                  <a:pt x="2094" y="607"/>
                </a:lnTo>
                <a:lnTo>
                  <a:pt x="2098" y="607"/>
                </a:lnTo>
                <a:lnTo>
                  <a:pt x="2101" y="607"/>
                </a:lnTo>
                <a:lnTo>
                  <a:pt x="2104" y="607"/>
                </a:lnTo>
                <a:lnTo>
                  <a:pt x="2109" y="607"/>
                </a:lnTo>
                <a:lnTo>
                  <a:pt x="2110" y="607"/>
                </a:lnTo>
                <a:lnTo>
                  <a:pt x="2114" y="607"/>
                </a:lnTo>
                <a:lnTo>
                  <a:pt x="2119" y="607"/>
                </a:lnTo>
                <a:lnTo>
                  <a:pt x="2123" y="607"/>
                </a:lnTo>
                <a:lnTo>
                  <a:pt x="2126" y="607"/>
                </a:lnTo>
                <a:lnTo>
                  <a:pt x="2130" y="607"/>
                </a:lnTo>
                <a:lnTo>
                  <a:pt x="2134" y="607"/>
                </a:lnTo>
                <a:lnTo>
                  <a:pt x="2138" y="607"/>
                </a:lnTo>
                <a:lnTo>
                  <a:pt x="2141" y="607"/>
                </a:lnTo>
                <a:lnTo>
                  <a:pt x="2148" y="607"/>
                </a:lnTo>
                <a:lnTo>
                  <a:pt x="2150" y="607"/>
                </a:lnTo>
                <a:lnTo>
                  <a:pt x="2156" y="607"/>
                </a:lnTo>
                <a:lnTo>
                  <a:pt x="2158" y="607"/>
                </a:lnTo>
                <a:lnTo>
                  <a:pt x="2164" y="607"/>
                </a:lnTo>
                <a:lnTo>
                  <a:pt x="2166" y="607"/>
                </a:lnTo>
                <a:lnTo>
                  <a:pt x="2170" y="607"/>
                </a:lnTo>
                <a:lnTo>
                  <a:pt x="2173" y="607"/>
                </a:lnTo>
                <a:lnTo>
                  <a:pt x="2180" y="608"/>
                </a:lnTo>
                <a:lnTo>
                  <a:pt x="2182" y="608"/>
                </a:lnTo>
                <a:lnTo>
                  <a:pt x="2186" y="608"/>
                </a:lnTo>
                <a:lnTo>
                  <a:pt x="2190" y="608"/>
                </a:lnTo>
                <a:lnTo>
                  <a:pt x="2194" y="607"/>
                </a:lnTo>
                <a:lnTo>
                  <a:pt x="2200" y="608"/>
                </a:lnTo>
                <a:lnTo>
                  <a:pt x="2204" y="607"/>
                </a:lnTo>
                <a:lnTo>
                  <a:pt x="2206" y="607"/>
                </a:lnTo>
                <a:lnTo>
                  <a:pt x="2211" y="608"/>
                </a:lnTo>
                <a:lnTo>
                  <a:pt x="2212" y="608"/>
                </a:lnTo>
                <a:lnTo>
                  <a:pt x="2219" y="607"/>
                </a:lnTo>
                <a:lnTo>
                  <a:pt x="2220" y="607"/>
                </a:lnTo>
                <a:lnTo>
                  <a:pt x="2228" y="608"/>
                </a:lnTo>
                <a:lnTo>
                  <a:pt x="2229" y="608"/>
                </a:lnTo>
                <a:lnTo>
                  <a:pt x="2235" y="607"/>
                </a:lnTo>
                <a:lnTo>
                  <a:pt x="2236" y="607"/>
                </a:lnTo>
                <a:lnTo>
                  <a:pt x="2243" y="607"/>
                </a:lnTo>
                <a:lnTo>
                  <a:pt x="2246" y="607"/>
                </a:lnTo>
                <a:lnTo>
                  <a:pt x="2251" y="607"/>
                </a:lnTo>
                <a:lnTo>
                  <a:pt x="2253" y="608"/>
                </a:lnTo>
                <a:lnTo>
                  <a:pt x="2259" y="607"/>
                </a:lnTo>
                <a:lnTo>
                  <a:pt x="2267" y="606"/>
                </a:lnTo>
                <a:lnTo>
                  <a:pt x="2268" y="606"/>
                </a:lnTo>
                <a:lnTo>
                  <a:pt x="2275" y="606"/>
                </a:lnTo>
                <a:lnTo>
                  <a:pt x="2275" y="606"/>
                </a:lnTo>
                <a:lnTo>
                  <a:pt x="2282" y="606"/>
                </a:lnTo>
                <a:lnTo>
                  <a:pt x="2283" y="606"/>
                </a:lnTo>
                <a:lnTo>
                  <a:pt x="2289" y="606"/>
                </a:lnTo>
                <a:lnTo>
                  <a:pt x="2291" y="606"/>
                </a:lnTo>
              </a:path>
            </a:pathLst>
          </a:custGeom>
          <a:noFill/>
          <a:ln w="25400" cap="flat">
            <a:solidFill>
              <a:srgbClr val="C00000"/>
            </a:solidFill>
            <a:prstDash val="dash"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284" name="TextBox 283"/>
          <p:cNvSpPr txBox="1"/>
          <p:nvPr/>
        </p:nvSpPr>
        <p:spPr>
          <a:xfrm>
            <a:off x="2209800" y="3251006"/>
            <a:ext cx="1235916" cy="184666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pPr algn="ctr"/>
            <a:r>
              <a:rPr lang="en-US" sz="1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Untagged BocFn3</a:t>
            </a:r>
            <a:endParaRPr lang="en-US" sz="1200" baseline="300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85" name="TextBox 284"/>
          <p:cNvSpPr txBox="1"/>
          <p:nvPr/>
        </p:nvSpPr>
        <p:spPr>
          <a:xfrm>
            <a:off x="1205487" y="3251006"/>
            <a:ext cx="905248" cy="184666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pPr algn="ctr"/>
            <a:r>
              <a:rPr lang="en-US" sz="12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HMT-BocFn3</a:t>
            </a:r>
            <a:endParaRPr lang="en-US" sz="1200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86" name="TextBox 285"/>
          <p:cNvSpPr txBox="1"/>
          <p:nvPr/>
        </p:nvSpPr>
        <p:spPr>
          <a:xfrm>
            <a:off x="2252546" y="3583538"/>
            <a:ext cx="573876" cy="184666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pPr algn="ctr"/>
            <a:r>
              <a:rPr lang="en-US" sz="1200" dirty="0" smtClean="0">
                <a:latin typeface="Arial" pitchFamily="34" charset="0"/>
                <a:cs typeface="Arial" pitchFamily="34" charset="0"/>
              </a:rPr>
              <a:t>+/– Ca</a:t>
            </a:r>
            <a:r>
              <a:rPr lang="en-US" sz="1200" baseline="30000" dirty="0" smtClean="0">
                <a:latin typeface="Arial" pitchFamily="34" charset="0"/>
                <a:cs typeface="Arial" pitchFamily="34" charset="0"/>
              </a:rPr>
              <a:t>2+</a:t>
            </a:r>
            <a:endParaRPr lang="en-US" sz="1200" baseline="30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87" name="TextBox 286"/>
          <p:cNvSpPr txBox="1"/>
          <p:nvPr/>
        </p:nvSpPr>
        <p:spPr>
          <a:xfrm>
            <a:off x="1232455" y="3883362"/>
            <a:ext cx="445636" cy="184666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pPr algn="ctr"/>
            <a:r>
              <a:rPr lang="en-US" sz="1200" dirty="0" smtClean="0">
                <a:latin typeface="Arial" pitchFamily="34" charset="0"/>
                <a:cs typeface="Arial" pitchFamily="34" charset="0"/>
              </a:rPr>
              <a:t>+ Ca</a:t>
            </a:r>
            <a:r>
              <a:rPr lang="en-US" sz="1200" baseline="30000" dirty="0" smtClean="0">
                <a:latin typeface="Arial" pitchFamily="34" charset="0"/>
                <a:cs typeface="Arial" pitchFamily="34" charset="0"/>
              </a:rPr>
              <a:t>2+</a:t>
            </a:r>
            <a:endParaRPr lang="en-US" sz="1200" baseline="30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88" name="TextBox 287"/>
          <p:cNvSpPr txBox="1"/>
          <p:nvPr/>
        </p:nvSpPr>
        <p:spPr>
          <a:xfrm>
            <a:off x="1525792" y="3512671"/>
            <a:ext cx="440826" cy="184666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pPr algn="ctr"/>
            <a:r>
              <a:rPr lang="en-US" sz="1200" dirty="0" smtClean="0">
                <a:latin typeface="Arial" pitchFamily="34" charset="0"/>
                <a:cs typeface="Arial" pitchFamily="34" charset="0"/>
              </a:rPr>
              <a:t>– Ca</a:t>
            </a:r>
            <a:r>
              <a:rPr lang="en-US" sz="1200" baseline="30000" dirty="0" smtClean="0">
                <a:latin typeface="Arial" pitchFamily="34" charset="0"/>
                <a:cs typeface="Arial" pitchFamily="34" charset="0"/>
              </a:rPr>
              <a:t>2+</a:t>
            </a:r>
            <a:endParaRPr lang="en-US" sz="1200" baseline="30000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289" name="Straight Connector 288"/>
          <p:cNvCxnSpPr/>
          <p:nvPr/>
        </p:nvCxnSpPr>
        <p:spPr>
          <a:xfrm>
            <a:off x="1877144" y="3654406"/>
            <a:ext cx="98124" cy="76319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0" name="Straight Connector 289"/>
          <p:cNvCxnSpPr/>
          <p:nvPr/>
        </p:nvCxnSpPr>
        <p:spPr>
          <a:xfrm>
            <a:off x="1577320" y="4041451"/>
            <a:ext cx="299824" cy="185346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1" name="Straight Connector 290"/>
          <p:cNvCxnSpPr/>
          <p:nvPr/>
        </p:nvCxnSpPr>
        <p:spPr>
          <a:xfrm flipH="1">
            <a:off x="2236932" y="3725273"/>
            <a:ext cx="81770" cy="87221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2" name="TextBox 291"/>
          <p:cNvSpPr txBox="1"/>
          <p:nvPr/>
        </p:nvSpPr>
        <p:spPr>
          <a:xfrm>
            <a:off x="973893" y="2209800"/>
            <a:ext cx="2250616" cy="369332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pPr algn="ctr"/>
            <a:r>
              <a:rPr lang="en-US" sz="1200" dirty="0" smtClean="0">
                <a:latin typeface="Arial" pitchFamily="34" charset="0"/>
                <a:cs typeface="Arial" pitchFamily="34" charset="0"/>
              </a:rPr>
              <a:t>His</a:t>
            </a:r>
            <a:r>
              <a:rPr lang="en-US" sz="1200" baseline="-25000" dirty="0" smtClean="0">
                <a:latin typeface="Arial" pitchFamily="34" charset="0"/>
                <a:cs typeface="Arial" pitchFamily="34" charset="0"/>
              </a:rPr>
              <a:t>6</a:t>
            </a:r>
            <a:r>
              <a:rPr lang="en-US" sz="1200" dirty="0" smtClean="0">
                <a:latin typeface="Arial" pitchFamily="34" charset="0"/>
                <a:cs typeface="Arial" pitchFamily="34" charset="0"/>
              </a:rPr>
              <a:t>-Mediated </a:t>
            </a:r>
            <a:r>
              <a:rPr lang="en-US" sz="1200" dirty="0" err="1" smtClean="0">
                <a:latin typeface="Arial" pitchFamily="34" charset="0"/>
                <a:cs typeface="Arial" pitchFamily="34" charset="0"/>
              </a:rPr>
              <a:t>Dimers</a:t>
            </a:r>
            <a:endParaRPr lang="en-US" sz="1200" dirty="0" smtClean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en-US" sz="1200" dirty="0" smtClean="0">
                <a:latin typeface="Arial" pitchFamily="34" charset="0"/>
                <a:cs typeface="Arial" pitchFamily="34" charset="0"/>
              </a:rPr>
              <a:t>Superdex75 10/300 Gel Filtration</a:t>
            </a:r>
            <a:endParaRPr lang="en-US" sz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01" name="TextBox 300"/>
          <p:cNvSpPr txBox="1"/>
          <p:nvPr/>
        </p:nvSpPr>
        <p:spPr>
          <a:xfrm>
            <a:off x="4875733" y="1524000"/>
            <a:ext cx="3913828" cy="276999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pPr algn="ctr"/>
            <a:r>
              <a:rPr lang="en-US" sz="1200" dirty="0" smtClean="0">
                <a:latin typeface="Arial" pitchFamily="34" charset="0"/>
                <a:cs typeface="Arial" pitchFamily="34" charset="0"/>
              </a:rPr>
              <a:t>Pulldown of </a:t>
            </a:r>
            <a:r>
              <a:rPr lang="en-US" sz="1200" dirty="0" err="1" smtClean="0">
                <a:latin typeface="Arial" pitchFamily="34" charset="0"/>
                <a:cs typeface="Arial" pitchFamily="34" charset="0"/>
              </a:rPr>
              <a:t>Boc</a:t>
            </a:r>
            <a:r>
              <a:rPr lang="en-US" sz="1200" dirty="0" smtClean="0">
                <a:latin typeface="Arial" pitchFamily="34" charset="0"/>
                <a:cs typeface="Arial" pitchFamily="34" charset="0"/>
              </a:rPr>
              <a:t> by MmPtcT1 is Dependent on His-Tag</a:t>
            </a:r>
            <a:endParaRPr lang="en-US" sz="1200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370" name="Table 369"/>
          <p:cNvGraphicFramePr>
            <a:graphicFrameLocks noGrp="1"/>
          </p:cNvGraphicFramePr>
          <p:nvPr/>
        </p:nvGraphicFramePr>
        <p:xfrm>
          <a:off x="4988720" y="3614060"/>
          <a:ext cx="3850480" cy="1399032"/>
        </p:xfrm>
        <a:graphic>
          <a:graphicData uri="http://schemas.openxmlformats.org/drawingml/2006/table">
            <a:tbl>
              <a:tblPr/>
              <a:tblGrid>
                <a:gridCol w="240655"/>
                <a:gridCol w="240655"/>
                <a:gridCol w="240655"/>
                <a:gridCol w="240655"/>
                <a:gridCol w="240655"/>
                <a:gridCol w="240655"/>
                <a:gridCol w="240655"/>
                <a:gridCol w="240655"/>
                <a:gridCol w="240655"/>
                <a:gridCol w="240655"/>
                <a:gridCol w="240655"/>
                <a:gridCol w="240655"/>
                <a:gridCol w="240655"/>
                <a:gridCol w="240655"/>
                <a:gridCol w="240655"/>
                <a:gridCol w="240655"/>
              </a:tblGrid>
              <a:tr h="174879"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74879"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</a:tr>
              <a:tr h="174879"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74879"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74879"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74879"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</a:tr>
              <a:tr h="174879"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74879"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371" name="Table 37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996250316"/>
              </p:ext>
            </p:extLst>
          </p:nvPr>
        </p:nvGraphicFramePr>
        <p:xfrm>
          <a:off x="3499677" y="3614060"/>
          <a:ext cx="1397000" cy="1399032"/>
        </p:xfrm>
        <a:graphic>
          <a:graphicData uri="http://schemas.openxmlformats.org/drawingml/2006/table">
            <a:tbl>
              <a:tblPr/>
              <a:tblGrid>
                <a:gridCol w="1397000"/>
              </a:tblGrid>
              <a:tr h="174879"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MmPtcCT1 Beads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4879"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Blank Beads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4879"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Untagged BocFn3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4879"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BocFn3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4879"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Untagged BocFn13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4879"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BocFn13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4879"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Ca</a:t>
                      </a:r>
                      <a:r>
                        <a:rPr lang="en-US" sz="1000" b="0" i="0" u="none" strike="noStrike" baseline="30000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2+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4879"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EGTA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304" name="TextBox 303"/>
          <p:cNvSpPr txBox="1"/>
          <p:nvPr/>
        </p:nvSpPr>
        <p:spPr>
          <a:xfrm>
            <a:off x="306273" y="1691319"/>
            <a:ext cx="279313" cy="290178"/>
          </a:xfrm>
          <a:prstGeom prst="rect">
            <a:avLst/>
          </a:prstGeom>
          <a:noFill/>
        </p:spPr>
        <p:txBody>
          <a:bodyPr wrap="none" lIns="74012" tIns="37006" rIns="74012" bIns="37006" rtlCol="0" anchor="ctr" anchorCtr="0">
            <a:spAutoFit/>
          </a:bodyPr>
          <a:lstStyle/>
          <a:p>
            <a:pPr algn="ctr"/>
            <a:r>
              <a:rPr lang="en-US" sz="1400" b="1" dirty="0" smtClean="0">
                <a:latin typeface="Arial" pitchFamily="34" charset="0"/>
                <a:cs typeface="Arial" pitchFamily="34" charset="0"/>
              </a:rPr>
              <a:t>A</a:t>
            </a:r>
            <a:endParaRPr lang="en-US" sz="1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05" name="TextBox 304"/>
          <p:cNvSpPr txBox="1"/>
          <p:nvPr/>
        </p:nvSpPr>
        <p:spPr>
          <a:xfrm>
            <a:off x="4611061" y="1157919"/>
            <a:ext cx="279313" cy="290178"/>
          </a:xfrm>
          <a:prstGeom prst="rect">
            <a:avLst/>
          </a:prstGeom>
          <a:noFill/>
        </p:spPr>
        <p:txBody>
          <a:bodyPr wrap="none" lIns="74012" tIns="37006" rIns="74012" bIns="37006" rtlCol="0" anchor="ctr" anchorCtr="0">
            <a:spAutoFit/>
          </a:bodyPr>
          <a:lstStyle/>
          <a:p>
            <a:pPr algn="ctr"/>
            <a:r>
              <a:rPr lang="en-US" sz="1400" b="1" dirty="0" smtClean="0">
                <a:latin typeface="Arial" pitchFamily="34" charset="0"/>
                <a:cs typeface="Arial" pitchFamily="34" charset="0"/>
              </a:rPr>
              <a:t>B</a:t>
            </a:r>
            <a:endParaRPr lang="en-US" sz="1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06" name="TextBox 305"/>
          <p:cNvSpPr txBox="1"/>
          <p:nvPr/>
        </p:nvSpPr>
        <p:spPr>
          <a:xfrm>
            <a:off x="2381819" y="152400"/>
            <a:ext cx="445025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 smtClean="0">
                <a:latin typeface="+mj-lt"/>
              </a:rPr>
              <a:t>Figure S5 – Dimerization of his-tags in the presence of calcium</a:t>
            </a:r>
            <a:endParaRPr lang="en-US" sz="1200" dirty="0">
              <a:latin typeface="+mj-lt"/>
            </a:endParaRPr>
          </a:p>
        </p:txBody>
      </p:sp>
      <p:sp>
        <p:nvSpPr>
          <p:cNvPr id="307" name="Isosceles Triangle 306"/>
          <p:cNvSpPr/>
          <p:nvPr/>
        </p:nvSpPr>
        <p:spPr>
          <a:xfrm rot="5400000">
            <a:off x="6313376" y="2334556"/>
            <a:ext cx="88392" cy="76200"/>
          </a:xfrm>
          <a:prstGeom prst="triangl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9" tIns="45714" rIns="91429" bIns="45714" rtlCol="0" anchor="ctr" anchorCtr="0"/>
          <a:lstStyle/>
          <a:p>
            <a:pPr algn="ctr"/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308" name="Isosceles Triangle 307"/>
          <p:cNvSpPr/>
          <p:nvPr/>
        </p:nvSpPr>
        <p:spPr>
          <a:xfrm rot="5400000">
            <a:off x="4946904" y="2019570"/>
            <a:ext cx="88392" cy="76200"/>
          </a:xfrm>
          <a:prstGeom prst="triangl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9" tIns="45714" rIns="91429" bIns="45714" rtlCol="0" anchor="ctr" anchorCtr="0"/>
          <a:lstStyle/>
          <a:p>
            <a:pPr algn="ctr"/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309" name="Isosceles Triangle 308"/>
          <p:cNvSpPr/>
          <p:nvPr/>
        </p:nvSpPr>
        <p:spPr>
          <a:xfrm rot="5400000">
            <a:off x="5862198" y="2379054"/>
            <a:ext cx="88392" cy="76200"/>
          </a:xfrm>
          <a:prstGeom prst="triangl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9" tIns="45714" rIns="91429" bIns="45714" rtlCol="0" anchor="ctr" anchorCtr="0"/>
          <a:lstStyle/>
          <a:p>
            <a:pPr algn="ctr"/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310" name="Isosceles Triangle 309"/>
          <p:cNvSpPr/>
          <p:nvPr/>
        </p:nvSpPr>
        <p:spPr>
          <a:xfrm rot="5400000">
            <a:off x="5404104" y="2997978"/>
            <a:ext cx="88392" cy="76200"/>
          </a:xfrm>
          <a:prstGeom prst="triangl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9" tIns="45714" rIns="91429" bIns="45714" rtlCol="0" anchor="ctr" anchorCtr="0"/>
          <a:lstStyle/>
          <a:p>
            <a:pPr algn="ctr"/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311" name="TextBox 310"/>
          <p:cNvSpPr txBox="1"/>
          <p:nvPr/>
        </p:nvSpPr>
        <p:spPr>
          <a:xfrm>
            <a:off x="4176173" y="1954974"/>
            <a:ext cx="548227" cy="153888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pPr algn="r"/>
            <a:r>
              <a:rPr lang="en-US" sz="1000" dirty="0" smtClean="0">
                <a:latin typeface="Arial" pitchFamily="34" charset="0"/>
                <a:cs typeface="Arial" pitchFamily="34" charset="0"/>
              </a:rPr>
              <a:t>MmPtcT1</a:t>
            </a:r>
            <a:endParaRPr lang="en-US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12" name="TextBox 311"/>
          <p:cNvSpPr txBox="1"/>
          <p:nvPr/>
        </p:nvSpPr>
        <p:spPr>
          <a:xfrm>
            <a:off x="4214645" y="2229828"/>
            <a:ext cx="509755" cy="153888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pPr algn="r"/>
            <a:r>
              <a:rPr lang="en-US" sz="1000" dirty="0" smtClean="0">
                <a:latin typeface="Arial" pitchFamily="34" charset="0"/>
                <a:cs typeface="Arial" pitchFamily="34" charset="0"/>
              </a:rPr>
              <a:t>BocFn13</a:t>
            </a:r>
            <a:endParaRPr lang="en-US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13" name="TextBox 312"/>
          <p:cNvSpPr txBox="1"/>
          <p:nvPr/>
        </p:nvSpPr>
        <p:spPr>
          <a:xfrm>
            <a:off x="3627946" y="2360712"/>
            <a:ext cx="1096454" cy="153888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pPr algn="r"/>
            <a:r>
              <a:rPr lang="en-US" sz="1000" dirty="0" smtClean="0">
                <a:latin typeface="Arial" pitchFamily="34" charset="0"/>
                <a:cs typeface="Arial" pitchFamily="34" charset="0"/>
              </a:rPr>
              <a:t>Untagged BocFn13</a:t>
            </a:r>
            <a:endParaRPr lang="en-US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14" name="TextBox 313"/>
          <p:cNvSpPr txBox="1"/>
          <p:nvPr/>
        </p:nvSpPr>
        <p:spPr>
          <a:xfrm>
            <a:off x="4285177" y="2970312"/>
            <a:ext cx="439223" cy="153888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pPr algn="r"/>
            <a:r>
              <a:rPr lang="en-US" sz="1000" dirty="0" smtClean="0">
                <a:latin typeface="Arial" pitchFamily="34" charset="0"/>
                <a:cs typeface="Arial" pitchFamily="34" charset="0"/>
              </a:rPr>
              <a:t>BocFn3</a:t>
            </a:r>
            <a:endParaRPr lang="en-US" sz="10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 l="-1049" r="1748" b="655"/>
          <a:stretch>
            <a:fillRect/>
          </a:stretch>
        </p:blipFill>
        <p:spPr bwMode="auto">
          <a:xfrm>
            <a:off x="3801122" y="1730188"/>
            <a:ext cx="2521259" cy="184406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21747" y="1730188"/>
            <a:ext cx="2535219" cy="184708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5" cstate="print"/>
          <a:srcRect r="1712" b="655"/>
          <a:stretch>
            <a:fillRect/>
          </a:stretch>
        </p:blipFill>
        <p:spPr bwMode="auto">
          <a:xfrm>
            <a:off x="6366769" y="1730188"/>
            <a:ext cx="2547891" cy="184406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  <p:graphicFrame>
        <p:nvGraphicFramePr>
          <p:cNvPr id="10" name="Table 9"/>
          <p:cNvGraphicFramePr>
            <a:graphicFrameLocks noGrp="1"/>
          </p:cNvGraphicFramePr>
          <p:nvPr/>
        </p:nvGraphicFramePr>
        <p:xfrm>
          <a:off x="1230879" y="3686160"/>
          <a:ext cx="7684521" cy="2093976"/>
        </p:xfrm>
        <a:graphic>
          <a:graphicData uri="http://schemas.openxmlformats.org/drawingml/2006/table">
            <a:tbl>
              <a:tblPr/>
              <a:tblGrid>
                <a:gridCol w="197039"/>
                <a:gridCol w="197039"/>
                <a:gridCol w="197039"/>
                <a:gridCol w="197039"/>
                <a:gridCol w="197039"/>
                <a:gridCol w="197039"/>
                <a:gridCol w="197039"/>
                <a:gridCol w="197039"/>
                <a:gridCol w="197039"/>
                <a:gridCol w="197039"/>
                <a:gridCol w="197039"/>
                <a:gridCol w="197039"/>
                <a:gridCol w="197039"/>
                <a:gridCol w="197039"/>
                <a:gridCol w="197039"/>
                <a:gridCol w="197039"/>
                <a:gridCol w="197039"/>
                <a:gridCol w="197039"/>
                <a:gridCol w="197039"/>
                <a:gridCol w="197039"/>
                <a:gridCol w="197039"/>
                <a:gridCol w="197039"/>
                <a:gridCol w="197039"/>
                <a:gridCol w="197039"/>
                <a:gridCol w="197039"/>
                <a:gridCol w="197039"/>
                <a:gridCol w="197039"/>
                <a:gridCol w="197039"/>
                <a:gridCol w="197039"/>
                <a:gridCol w="197039"/>
                <a:gridCol w="197039"/>
                <a:gridCol w="197039"/>
                <a:gridCol w="197039"/>
                <a:gridCol w="197039"/>
                <a:gridCol w="197039"/>
                <a:gridCol w="197039"/>
                <a:gridCol w="197039"/>
                <a:gridCol w="197039"/>
                <a:gridCol w="197039"/>
              </a:tblGrid>
              <a:tr h="174498"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0" marR="5680" marT="568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0" marR="5680" marT="568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0" marR="5680" marT="568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0" marR="5680" marT="568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0" marR="5680" marT="568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0" marR="5680" marT="568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0" marR="5680" marT="568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0" marR="5680" marT="568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0" marR="5680" marT="568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0" marR="5680" marT="568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0" marR="5680" marT="568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0" marR="5680" marT="568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0" marR="5680" marT="568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0" marR="5680" marT="568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0" marR="5680" marT="568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0" marR="5680" marT="568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0" marR="5680" marT="568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0" marR="5680" marT="568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0" marR="5680" marT="568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0" marR="5680" marT="568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0" marR="5680" marT="568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0" marR="5680" marT="568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0" marR="5680" marT="568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0" marR="5680" marT="568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0" marR="5680" marT="568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0" marR="5680" marT="568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0" marR="5680" marT="568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0" marR="5680" marT="568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0" marR="5680" marT="568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0" marR="5680" marT="568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0" marR="5680" marT="568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0" marR="5680" marT="568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0" marR="5680" marT="568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0" marR="5680" marT="568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0" marR="5680" marT="568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0" marR="5680" marT="568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0" marR="5680" marT="568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0" marR="5680" marT="568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0" marR="5680" marT="568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74498"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0" marR="5680" marT="568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0" marR="5680" marT="568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0" marR="5680" marT="568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0" marR="5680" marT="568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0" marR="5680" marT="568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0" marR="5680" marT="568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0" marR="5680" marT="568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0" marR="5680" marT="568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0" marR="5680" marT="568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0" marR="5680" marT="568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0" marR="5680" marT="568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0" marR="5680" marT="568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0" marR="5680" marT="568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0" marR="5680" marT="568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0" marR="5680" marT="568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0" marR="5680" marT="568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0" marR="5680" marT="568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0" marR="5680" marT="568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0" marR="5680" marT="568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0" marR="5680" marT="568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0" marR="5680" marT="568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0" marR="5680" marT="568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0" marR="5680" marT="568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0" marR="5680" marT="568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0" marR="5680" marT="568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0" marR="5680" marT="568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0" marR="5680" marT="568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0" marR="5680" marT="568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0" marR="5680" marT="568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0" marR="5680" marT="568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0" marR="5680" marT="568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0" marR="5680" marT="568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0" marR="5680" marT="568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0" marR="5680" marT="568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0" marR="5680" marT="568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0" marR="5680" marT="568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0" marR="5680" marT="568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0" marR="5680" marT="568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0" marR="5680" marT="568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74498"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0" marR="5680" marT="568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0" marR="5680" marT="568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0" marR="5680" marT="568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0" marR="5680" marT="568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0" marR="5680" marT="568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0" marR="5680" marT="568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0" marR="5680" marT="568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0" marR="5680" marT="568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0" marR="5680" marT="568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0" marR="5680" marT="568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0" marR="5680" marT="568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0" marR="5680" marT="568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0" marR="5680" marT="568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0" marR="5680" marT="568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0" marR="5680" marT="568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0" marR="5680" marT="568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0" marR="5680" marT="568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0" marR="5680" marT="568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0" marR="5680" marT="568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0" marR="5680" marT="568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0" marR="5680" marT="568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0" marR="5680" marT="568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0" marR="5680" marT="568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0" marR="5680" marT="568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0" marR="5680" marT="568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0" marR="5680" marT="568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0" marR="5680" marT="568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0" marR="5680" marT="568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0" marR="5680" marT="568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0" marR="5680" marT="568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0" marR="5680" marT="568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0" marR="5680" marT="568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0" marR="5680" marT="568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0" marR="5680" marT="568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0" marR="5680" marT="568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0" marR="5680" marT="568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0" marR="5680" marT="568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0" marR="5680" marT="568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0" marR="5680" marT="568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</a:tr>
              <a:tr h="174498"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0" marR="5680" marT="568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0" marR="5680" marT="568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0" marR="5680" marT="568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0" marR="5680" marT="568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0" marR="5680" marT="568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0" marR="5680" marT="568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0" marR="5680" marT="568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0" marR="5680" marT="568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0" marR="5680" marT="568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0" marR="5680" marT="568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0" marR="5680" marT="568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0" marR="5680" marT="568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0" marR="5680" marT="568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0" marR="5680" marT="568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0" marR="5680" marT="568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0" marR="5680" marT="568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0" marR="5680" marT="568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0" marR="5680" marT="568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0" marR="5680" marT="568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0" marR="5680" marT="568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0" marR="5680" marT="568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0" marR="5680" marT="568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0" marR="5680" marT="568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0" marR="5680" marT="568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0" marR="5680" marT="568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0" marR="5680" marT="568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0" marR="5680" marT="568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0" marR="5680" marT="568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0" marR="5680" marT="568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0" marR="5680" marT="568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0" marR="5680" marT="568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0" marR="5680" marT="568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0" marR="5680" marT="568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0" marR="5680" marT="568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0" marR="5680" marT="568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0" marR="5680" marT="568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0" marR="5680" marT="568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0" marR="5680" marT="568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0" marR="5680" marT="568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</a:tr>
              <a:tr h="174498"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0" marR="5680" marT="568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0" marR="5680" marT="568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0" marR="5680" marT="568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0" marR="5680" marT="568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0" marR="5680" marT="568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0" marR="5680" marT="568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0" marR="5680" marT="568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0" marR="5680" marT="568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0" marR="5680" marT="568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0" marR="5680" marT="568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0" marR="5680" marT="568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0" marR="5680" marT="568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0" marR="5680" marT="568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0" marR="5680" marT="568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0" marR="5680" marT="568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0" marR="5680" marT="568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0" marR="5680" marT="568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0" marR="5680" marT="568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0" marR="5680" marT="568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0" marR="5680" marT="568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0" marR="5680" marT="568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0" marR="5680" marT="568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0" marR="5680" marT="568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0" marR="5680" marT="568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0" marR="5680" marT="568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0" marR="5680" marT="568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0" marR="5680" marT="568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0" marR="5680" marT="568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0" marR="5680" marT="568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0" marR="5680" marT="568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0" marR="5680" marT="568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0" marR="5680" marT="568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0" marR="5680" marT="568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0" marR="5680" marT="568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0" marR="5680" marT="568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0" marR="5680" marT="568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0" marR="5680" marT="568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0" marR="5680" marT="568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0" marR="5680" marT="568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74498"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0" marR="5680" marT="568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0" marR="5680" marT="568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0" marR="5680" marT="568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0" marR="5680" marT="568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0" marR="5680" marT="568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0" marR="5680" marT="568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0" marR="5680" marT="568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0" marR="5680" marT="568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0" marR="5680" marT="568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0" marR="5680" marT="568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0" marR="5680" marT="568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0" marR="5680" marT="568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0" marR="5680" marT="568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0" marR="5680" marT="568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0" marR="5680" marT="568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0" marR="5680" marT="568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0" marR="5680" marT="568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0" marR="5680" marT="568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0" marR="5680" marT="568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0" marR="5680" marT="568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0" marR="5680" marT="568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0" marR="5680" marT="568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0" marR="5680" marT="568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0" marR="5680" marT="568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0" marR="5680" marT="568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0" marR="5680" marT="568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0" marR="5680" marT="568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0" marR="5680" marT="568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0" marR="5680" marT="568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0" marR="5680" marT="568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0" marR="5680" marT="568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0" marR="5680" marT="568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0" marR="5680" marT="568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0" marR="5680" marT="568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0" marR="5680" marT="568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0" marR="5680" marT="568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0" marR="5680" marT="568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0" marR="5680" marT="568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0" marR="5680" marT="568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74498"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0" marR="5680" marT="568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0" marR="5680" marT="568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0" marR="5680" marT="568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0" marR="5680" marT="568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0" marR="5680" marT="568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0" marR="5680" marT="568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0" marR="5680" marT="568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0" marR="5680" marT="568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0" marR="5680" marT="568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0" marR="5680" marT="568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0" marR="5680" marT="568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0" marR="5680" marT="568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0" marR="5680" marT="568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0" marR="5680" marT="568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0" marR="5680" marT="568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0" marR="5680" marT="568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0" marR="5680" marT="568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0" marR="5680" marT="568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0" marR="5680" marT="568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0" marR="5680" marT="568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0" marR="5680" marT="568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0" marR="5680" marT="568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0" marR="5680" marT="568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0" marR="5680" marT="568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0" marR="5680" marT="568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0" marR="5680" marT="568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0" marR="5680" marT="568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0" marR="5680" marT="568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0" marR="5680" marT="568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0" marR="5680" marT="568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0" marR="5680" marT="568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0" marR="5680" marT="568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0" marR="5680" marT="568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0" marR="5680" marT="568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0" marR="5680" marT="568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0" marR="5680" marT="568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0" marR="5680" marT="568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0" marR="5680" marT="568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0" marR="5680" marT="568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</a:tr>
              <a:tr h="174498"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0" marR="5680" marT="568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0" marR="5680" marT="568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0" marR="5680" marT="568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0" marR="5680" marT="568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0" marR="5680" marT="568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0" marR="5680" marT="568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0" marR="5680" marT="568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0" marR="5680" marT="568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0" marR="5680" marT="568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0" marR="5680" marT="568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0" marR="5680" marT="568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0" marR="5680" marT="568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0" marR="5680" marT="568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0" marR="5680" marT="568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0" marR="5680" marT="568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0" marR="5680" marT="568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0" marR="5680" marT="568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0" marR="5680" marT="568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0" marR="5680" marT="568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0" marR="5680" marT="568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0" marR="5680" marT="568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0" marR="5680" marT="568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0" marR="5680" marT="568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0" marR="5680" marT="568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0" marR="5680" marT="568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0" marR="5680" marT="568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0" marR="5680" marT="568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0" marR="5680" marT="568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0" marR="5680" marT="568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0" marR="5680" marT="568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0" marR="5680" marT="568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0" marR="5680" marT="568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0" marR="5680" marT="568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0" marR="5680" marT="568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0" marR="5680" marT="568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0" marR="5680" marT="568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0" marR="5680" marT="568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0" marR="5680" marT="568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0" marR="5680" marT="568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74498"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0" marR="5680" marT="568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0" marR="5680" marT="568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0" marR="5680" marT="568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0" marR="5680" marT="568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0" marR="5680" marT="568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0" marR="5680" marT="568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0" marR="5680" marT="568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0" marR="5680" marT="568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0" marR="5680" marT="568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0" marR="5680" marT="568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0" marR="5680" marT="568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0" marR="5680" marT="568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0" marR="5680" marT="568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0" marR="5680" marT="568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0" marR="5680" marT="568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0" marR="5680" marT="568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0" marR="5680" marT="568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0" marR="5680" marT="568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0" marR="5680" marT="568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0" marR="5680" marT="568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0" marR="5680" marT="568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0" marR="5680" marT="568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0" marR="5680" marT="568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0" marR="5680" marT="568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0" marR="5680" marT="568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0" marR="5680" marT="568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0" marR="5680" marT="568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0" marR="5680" marT="568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0" marR="5680" marT="568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0" marR="5680" marT="568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0" marR="5680" marT="568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0" marR="5680" marT="568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0" marR="5680" marT="568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0" marR="5680" marT="568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0" marR="5680" marT="568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0" marR="5680" marT="568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0" marR="5680" marT="568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0" marR="5680" marT="568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0" marR="5680" marT="568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</a:tr>
              <a:tr h="174498"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0" marR="5680" marT="568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0" marR="5680" marT="568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0" marR="5680" marT="568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0" marR="5680" marT="568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0" marR="5680" marT="568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0" marR="5680" marT="568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0" marR="5680" marT="568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0" marR="5680" marT="568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0" marR="5680" marT="568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0" marR="5680" marT="568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0" marR="5680" marT="568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0" marR="5680" marT="568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0" marR="5680" marT="568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0" marR="5680" marT="568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0" marR="5680" marT="568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0" marR="5680" marT="568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0" marR="5680" marT="568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0" marR="5680" marT="568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0" marR="5680" marT="568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0" marR="5680" marT="568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0" marR="5680" marT="568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0" marR="5680" marT="568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0" marR="5680" marT="568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0" marR="5680" marT="568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0" marR="5680" marT="568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0" marR="5680" marT="568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0" marR="5680" marT="568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0" marR="5680" marT="568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0" marR="5680" marT="568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0" marR="5680" marT="568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0" marR="5680" marT="568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0" marR="5680" marT="568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0" marR="5680" marT="568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0" marR="5680" marT="568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0" marR="5680" marT="568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0" marR="5680" marT="568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0" marR="5680" marT="568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0" marR="5680" marT="568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0" marR="5680" marT="568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74498"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0" marR="5680" marT="568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0" marR="5680" marT="568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0" marR="5680" marT="568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0" marR="5680" marT="568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0" marR="5680" marT="568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0" marR="5680" marT="568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0" marR="5680" marT="568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0" marR="5680" marT="568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0" marR="5680" marT="568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0" marR="5680" marT="568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0" marR="5680" marT="568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0" marR="5680" marT="568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0" marR="5680" marT="568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0" marR="5680" marT="568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0" marR="5680" marT="568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0" marR="5680" marT="568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0" marR="5680" marT="568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0" marR="5680" marT="568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0" marR="5680" marT="568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0" marR="5680" marT="568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0" marR="5680" marT="568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0" marR="5680" marT="568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0" marR="5680" marT="568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0" marR="5680" marT="568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0" marR="5680" marT="568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0" marR="5680" marT="568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0" marR="5680" marT="568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0" marR="5680" marT="568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0" marR="5680" marT="568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0" marR="5680" marT="568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0" marR="5680" marT="568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0" marR="5680" marT="568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0" marR="5680" marT="568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0" marR="5680" marT="568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0" marR="5680" marT="568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0" marR="5680" marT="568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0" marR="5680" marT="568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0" marR="5680" marT="568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0" marR="5680" marT="568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</a:tr>
              <a:tr h="174498"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0" marR="5680" marT="568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0" marR="5680" marT="568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0" marR="5680" marT="568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0" marR="5680" marT="568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0" marR="5680" marT="568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0" marR="5680" marT="568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0" marR="5680" marT="568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0" marR="5680" marT="568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0" marR="5680" marT="568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0" marR="5680" marT="568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0" marR="5680" marT="568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0" marR="5680" marT="568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0" marR="5680" marT="568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0" marR="5680" marT="568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0" marR="5680" marT="568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0" marR="5680" marT="568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0" marR="5680" marT="568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0" marR="5680" marT="568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0" marR="5680" marT="568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0" marR="5680" marT="568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0" marR="5680" marT="568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0" marR="5680" marT="568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0" marR="5680" marT="568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0" marR="5680" marT="568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0" marR="5680" marT="568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0" marR="5680" marT="568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0" marR="5680" marT="568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0" marR="5680" marT="568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0" marR="5680" marT="568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0" marR="5680" marT="568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0" marR="5680" marT="568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0" marR="5680" marT="568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0" marR="5680" marT="568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0" marR="5680" marT="568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0" marR="5680" marT="568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0" marR="5680" marT="568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0" marR="5680" marT="568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0" marR="5680" marT="568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0" marR="5680" marT="568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cxnSp>
        <p:nvCxnSpPr>
          <p:cNvPr id="29" name="Straight Connector 12"/>
          <p:cNvCxnSpPr/>
          <p:nvPr/>
        </p:nvCxnSpPr>
        <p:spPr>
          <a:xfrm rot="5400000">
            <a:off x="699968" y="2656300"/>
            <a:ext cx="1847088" cy="1588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 rot="5400000">
            <a:off x="1486232" y="2656300"/>
            <a:ext cx="1847088" cy="1588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 rot="5400000">
            <a:off x="1882473" y="2656300"/>
            <a:ext cx="1847088" cy="1588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 rot="5400000">
            <a:off x="2472717" y="2656300"/>
            <a:ext cx="1847088" cy="1588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/>
        </p:nvCxnSpPr>
        <p:spPr>
          <a:xfrm rot="5400000">
            <a:off x="1094755" y="2656300"/>
            <a:ext cx="1847088" cy="1588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rot="5400000">
            <a:off x="3261107" y="2652938"/>
            <a:ext cx="1847088" cy="1588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 rot="5400000">
            <a:off x="4048663" y="2652938"/>
            <a:ext cx="1847088" cy="1588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 rot="5400000">
            <a:off x="4444904" y="2652938"/>
            <a:ext cx="1847088" cy="1588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 rot="5400000">
            <a:off x="5034502" y="2652938"/>
            <a:ext cx="1847088" cy="1588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 rot="5400000">
            <a:off x="3657186" y="2652938"/>
            <a:ext cx="1847088" cy="1588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rot="5400000">
            <a:off x="5824319" y="2652938"/>
            <a:ext cx="1847088" cy="1588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rot="5400000">
            <a:off x="6611875" y="2652938"/>
            <a:ext cx="1847088" cy="1588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rot="5400000">
            <a:off x="7003354" y="2652938"/>
            <a:ext cx="1847088" cy="1588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 rot="5400000">
            <a:off x="7597714" y="2652938"/>
            <a:ext cx="1847088" cy="1588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 rot="5400000">
            <a:off x="6215636" y="2652938"/>
            <a:ext cx="1847088" cy="1588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Isosceles Triangle 36"/>
          <p:cNvSpPr/>
          <p:nvPr/>
        </p:nvSpPr>
        <p:spPr>
          <a:xfrm rot="5400000">
            <a:off x="4888400" y="3094724"/>
            <a:ext cx="88392" cy="76200"/>
          </a:xfrm>
          <a:prstGeom prst="triangl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9" tIns="45714" rIns="91429" bIns="45714" rtlCol="0" anchor="ctr" anchorCtr="0"/>
          <a:lstStyle/>
          <a:p>
            <a:pPr algn="ctr"/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41" name="Isosceles Triangle 40"/>
          <p:cNvSpPr/>
          <p:nvPr/>
        </p:nvSpPr>
        <p:spPr>
          <a:xfrm rot="5400000">
            <a:off x="5888900" y="2257251"/>
            <a:ext cx="88392" cy="76200"/>
          </a:xfrm>
          <a:prstGeom prst="triangl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9" tIns="45714" rIns="91429" bIns="45714" rtlCol="0" anchor="ctr" anchorCtr="0"/>
          <a:lstStyle/>
          <a:p>
            <a:pPr algn="ctr"/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43" name="Isosceles Triangle 42"/>
          <p:cNvSpPr/>
          <p:nvPr/>
        </p:nvSpPr>
        <p:spPr>
          <a:xfrm rot="5400000">
            <a:off x="1130542" y="2406396"/>
            <a:ext cx="88392" cy="76200"/>
          </a:xfrm>
          <a:prstGeom prst="triangl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9" tIns="45714" rIns="91429" bIns="45714" rtlCol="0" anchor="ctr" anchorCtr="0"/>
          <a:lstStyle/>
          <a:p>
            <a:pPr algn="r"/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45" name="Isosceles Triangle 44"/>
          <p:cNvSpPr/>
          <p:nvPr/>
        </p:nvSpPr>
        <p:spPr>
          <a:xfrm rot="5400000">
            <a:off x="1138162" y="1758696"/>
            <a:ext cx="88392" cy="76200"/>
          </a:xfrm>
          <a:prstGeom prst="triangl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9" tIns="45714" rIns="91429" bIns="45714" rtlCol="0" anchor="ctr" anchorCtr="0"/>
          <a:lstStyle/>
          <a:p>
            <a:pPr algn="r"/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46" name="Isosceles Triangle 45"/>
          <p:cNvSpPr/>
          <p:nvPr/>
        </p:nvSpPr>
        <p:spPr>
          <a:xfrm rot="5400000">
            <a:off x="3660382" y="2098929"/>
            <a:ext cx="88392" cy="76200"/>
          </a:xfrm>
          <a:prstGeom prst="triangl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9" tIns="45714" rIns="91429" bIns="45714" rtlCol="0" anchor="ctr" anchorCtr="0"/>
          <a:lstStyle/>
          <a:p>
            <a:pPr algn="ctr"/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831442" y="2367439"/>
            <a:ext cx="277320" cy="153888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pPr algn="r"/>
            <a:r>
              <a:rPr lang="en-US" sz="1000" dirty="0" smtClean="0">
                <a:latin typeface="Arial" pitchFamily="34" charset="0"/>
                <a:cs typeface="Arial" pitchFamily="34" charset="0"/>
              </a:rPr>
              <a:t>MBP</a:t>
            </a:r>
            <a:endParaRPr lang="en-US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5403025" y="2495218"/>
            <a:ext cx="509755" cy="153888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BocFn13</a:t>
            </a:r>
            <a:endParaRPr lang="en-US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5620699" y="2139593"/>
            <a:ext cx="262892" cy="153888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pPr algn="r"/>
            <a:r>
              <a:rPr lang="en-US" sz="1000" dirty="0" err="1" smtClean="0">
                <a:latin typeface="Arial" pitchFamily="34" charset="0"/>
                <a:cs typeface="Arial" pitchFamily="34" charset="0"/>
              </a:rPr>
              <a:t>Hhip</a:t>
            </a:r>
            <a:endParaRPr lang="en-US" sz="10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8" name="TextBox 9"/>
          <p:cNvSpPr txBox="1"/>
          <p:nvPr/>
        </p:nvSpPr>
        <p:spPr>
          <a:xfrm>
            <a:off x="3055642" y="1953026"/>
            <a:ext cx="639599" cy="153888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pPr algn="r"/>
            <a:r>
              <a:rPr lang="en-US" sz="1000" dirty="0" smtClean="0">
                <a:latin typeface="Arial" pitchFamily="34" charset="0"/>
                <a:cs typeface="Arial" pitchFamily="34" charset="0"/>
              </a:rPr>
              <a:t>MBP-ShhN</a:t>
            </a:r>
            <a:endParaRPr lang="en-US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4423523" y="3049258"/>
            <a:ext cx="439223" cy="153888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pPr algn="r"/>
            <a:r>
              <a:rPr lang="en-US" sz="1000" dirty="0" smtClean="0">
                <a:latin typeface="Arial" pitchFamily="34" charset="0"/>
                <a:cs typeface="Arial" pitchFamily="34" charset="0"/>
              </a:rPr>
              <a:t>BocFn3</a:t>
            </a:r>
            <a:endParaRPr lang="en-US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948158" y="1714501"/>
            <a:ext cx="184346" cy="153888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pPr algn="r"/>
            <a:r>
              <a:rPr lang="en-US" sz="1000" dirty="0" err="1" smtClean="0">
                <a:latin typeface="Arial" pitchFamily="34" charset="0"/>
                <a:cs typeface="Arial" pitchFamily="34" charset="0"/>
              </a:rPr>
              <a:t>Ptc</a:t>
            </a:r>
            <a:endParaRPr lang="en-US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6366029" y="1899821"/>
            <a:ext cx="860813" cy="153888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MBP-ShhN-SC</a:t>
            </a:r>
            <a:endParaRPr lang="en-US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8" name="Isosceles Triangle 47"/>
          <p:cNvSpPr/>
          <p:nvPr/>
        </p:nvSpPr>
        <p:spPr>
          <a:xfrm rot="5400000">
            <a:off x="6313744" y="2195370"/>
            <a:ext cx="88392" cy="76200"/>
          </a:xfrm>
          <a:prstGeom prst="triangl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9" tIns="45714" rIns="91429" bIns="45714" rtlCol="0" anchor="ctr" anchorCtr="0"/>
          <a:lstStyle/>
          <a:p>
            <a:pPr algn="ctr"/>
            <a:endParaRPr lang="en-US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51" name="Table 50"/>
          <p:cNvGraphicFramePr>
            <a:graphicFrameLocks noGrp="1"/>
          </p:cNvGraphicFramePr>
          <p:nvPr/>
        </p:nvGraphicFramePr>
        <p:xfrm>
          <a:off x="152400" y="3686160"/>
          <a:ext cx="1047522" cy="2093976"/>
        </p:xfrm>
        <a:graphic>
          <a:graphicData uri="http://schemas.openxmlformats.org/drawingml/2006/table">
            <a:tbl>
              <a:tblPr/>
              <a:tblGrid>
                <a:gridCol w="1047522"/>
              </a:tblGrid>
              <a:tr h="174498"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MHTSHP Beads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5680" marR="5680" marT="5680" marB="0" anchor="ctr">
                    <a:lnL>
                      <a:noFill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4498"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ShhN Beads</a:t>
                      </a:r>
                    </a:p>
                  </a:txBody>
                  <a:tcPr marL="5680" marR="5680" marT="5680" marB="0" anchor="ctr">
                    <a:lnL>
                      <a:noFill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4498"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ShhN-SC Beads</a:t>
                      </a:r>
                    </a:p>
                  </a:txBody>
                  <a:tcPr marL="5680" marR="5680" marT="5680" marB="0" anchor="ctr">
                    <a:lnL>
                      <a:noFill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4498"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MmPtcCT1</a:t>
                      </a:r>
                    </a:p>
                  </a:txBody>
                  <a:tcPr marL="5680" marR="5680" marT="5680" marB="0" anchor="ctr">
                    <a:lnL>
                      <a:noFill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4498"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ShhN</a:t>
                      </a:r>
                    </a:p>
                  </a:txBody>
                  <a:tcPr marL="5680" marR="5680" marT="5680" marB="0" anchor="ctr">
                    <a:lnL>
                      <a:noFill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4498"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ShhN-SC</a:t>
                      </a:r>
                    </a:p>
                  </a:txBody>
                  <a:tcPr marL="5680" marR="5680" marT="5680" marB="0" anchor="ctr">
                    <a:lnL>
                      <a:noFill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4498"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BocFn3</a:t>
                      </a:r>
                    </a:p>
                  </a:txBody>
                  <a:tcPr marL="5680" marR="5680" marT="5680" marB="0" anchor="ctr">
                    <a:lnL>
                      <a:noFill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4498"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BocFn13</a:t>
                      </a:r>
                    </a:p>
                  </a:txBody>
                  <a:tcPr marL="5680" marR="5680" marT="5680" marB="0" anchor="ctr">
                    <a:lnL>
                      <a:noFill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4498"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Hhip</a:t>
                      </a:r>
                    </a:p>
                  </a:txBody>
                  <a:tcPr marL="5680" marR="5680" marT="5680" marB="0" anchor="ctr">
                    <a:lnL>
                      <a:noFill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4498"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Heparin</a:t>
                      </a:r>
                    </a:p>
                  </a:txBody>
                  <a:tcPr marL="5680" marR="5680" marT="5680" marB="0" anchor="ctr">
                    <a:lnL>
                      <a:noFill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4498"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Ca</a:t>
                      </a:r>
                      <a:r>
                        <a:rPr lang="en-US" sz="1000" b="0" i="0" u="none" strike="noStrike" baseline="30000">
                          <a:solidFill>
                            <a:srgbClr val="000000"/>
                          </a:solidFill>
                          <a:latin typeface="+mj-lt"/>
                        </a:rPr>
                        <a:t>2+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5680" marR="5680" marT="5680" marB="0" anchor="ctr">
                    <a:lnL>
                      <a:noFill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4498"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EGTA</a:t>
                      </a:r>
                    </a:p>
                  </a:txBody>
                  <a:tcPr marL="5680" marR="5680" marT="5680" marB="0" anchor="ctr">
                    <a:lnL>
                      <a:noFill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53" name="Isosceles Triangle 52"/>
          <p:cNvSpPr/>
          <p:nvPr/>
        </p:nvSpPr>
        <p:spPr>
          <a:xfrm rot="5400000">
            <a:off x="5278338" y="2400773"/>
            <a:ext cx="88392" cy="76200"/>
          </a:xfrm>
          <a:prstGeom prst="triangl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9" tIns="45714" rIns="91429" bIns="45714" rtlCol="0" anchor="ctr" anchorCtr="0"/>
          <a:lstStyle/>
          <a:p>
            <a:pPr algn="ctr"/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3033424" y="152400"/>
            <a:ext cx="314701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 smtClean="0">
                <a:latin typeface="+mj-lt"/>
              </a:rPr>
              <a:t>Figure S6 – </a:t>
            </a:r>
            <a:r>
              <a:rPr lang="en-US" sz="1200" dirty="0" err="1" smtClean="0">
                <a:latin typeface="+mj-lt"/>
              </a:rPr>
              <a:t>Pulldown</a:t>
            </a:r>
            <a:r>
              <a:rPr lang="en-US" sz="1200" dirty="0" smtClean="0">
                <a:latin typeface="+mj-lt"/>
              </a:rPr>
              <a:t> of MmPtcT1 by ShhN</a:t>
            </a:r>
            <a:endParaRPr lang="en-US" sz="1200" dirty="0">
              <a:latin typeface="+mj-lt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6" name="Table 2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060079375"/>
              </p:ext>
            </p:extLst>
          </p:nvPr>
        </p:nvGraphicFramePr>
        <p:xfrm>
          <a:off x="3133727" y="4722054"/>
          <a:ext cx="3390900" cy="1051560"/>
        </p:xfrm>
        <a:graphic>
          <a:graphicData uri="http://schemas.openxmlformats.org/drawingml/2006/table">
            <a:tbl>
              <a:tblPr/>
              <a:tblGrid>
                <a:gridCol w="282575"/>
                <a:gridCol w="282575"/>
                <a:gridCol w="282575"/>
                <a:gridCol w="282575"/>
                <a:gridCol w="282575"/>
                <a:gridCol w="282575"/>
                <a:gridCol w="282575"/>
                <a:gridCol w="282575"/>
                <a:gridCol w="282575"/>
                <a:gridCol w="282575"/>
                <a:gridCol w="282575"/>
                <a:gridCol w="282575"/>
              </a:tblGrid>
              <a:tr h="175260"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747" marR="6747" marT="6747" marB="0" anchor="b">
                    <a:lnL>
                      <a:noFill/>
                    </a:lnL>
                    <a:lnR>
                      <a:noFill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747" marR="6747" marT="6747" marB="0" anchor="b">
                    <a:lnL>
                      <a:noFill/>
                    </a:lnL>
                    <a:lnR>
                      <a:noFill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747" marR="6747" marT="6747" marB="0" anchor="b">
                    <a:lnL>
                      <a:noFill/>
                    </a:lnL>
                    <a:lnR>
                      <a:noFill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747" marR="6747" marT="6747" marB="0" anchor="b">
                    <a:lnL>
                      <a:noFill/>
                    </a:lnL>
                    <a:lnR>
                      <a:noFill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747" marR="6747" marT="6747" marB="0" anchor="b">
                    <a:lnL>
                      <a:noFill/>
                    </a:lnL>
                    <a:lnR>
                      <a:noFill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747" marR="6747" marT="6747" marB="0" anchor="b">
                    <a:lnL>
                      <a:noFill/>
                    </a:lnL>
                    <a:lnR>
                      <a:noFill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747" marR="6747" marT="6747" marB="0" anchor="b">
                    <a:lnL>
                      <a:noFill/>
                    </a:lnL>
                    <a:lnR>
                      <a:noFill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747" marR="6747" marT="6747" marB="0" anchor="b">
                    <a:lnL>
                      <a:noFill/>
                    </a:lnL>
                    <a:lnR>
                      <a:noFill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747" marR="6747" marT="6747" marB="0" anchor="b">
                    <a:lnL>
                      <a:noFill/>
                    </a:lnL>
                    <a:lnR>
                      <a:noFill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747" marR="6747" marT="6747" marB="0" anchor="b">
                    <a:lnL>
                      <a:noFill/>
                    </a:lnL>
                    <a:lnR>
                      <a:noFill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747" marR="6747" marT="6747" marB="0" anchor="b">
                    <a:lnL>
                      <a:noFill/>
                    </a:lnL>
                    <a:lnR>
                      <a:noFill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747" marR="6747" marT="6747" marB="0" anchor="b">
                    <a:lnL>
                      <a:noFill/>
                    </a:lnL>
                    <a:lnR>
                      <a:noFill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75260"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747" marR="6747" marT="6747" marB="0" anchor="b">
                    <a:lnL>
                      <a:noFill/>
                    </a:lnL>
                    <a:lnR>
                      <a:noFill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747" marR="6747" marT="6747" marB="0" anchor="b">
                    <a:lnL>
                      <a:noFill/>
                    </a:lnL>
                    <a:lnR>
                      <a:noFill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747" marR="6747" marT="6747" marB="0" anchor="b">
                    <a:lnL>
                      <a:noFill/>
                    </a:lnL>
                    <a:lnR>
                      <a:noFill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747" marR="6747" marT="6747" marB="0" anchor="b">
                    <a:lnL>
                      <a:noFill/>
                    </a:lnL>
                    <a:lnR>
                      <a:noFill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747" marR="6747" marT="6747" marB="0" anchor="b">
                    <a:lnL>
                      <a:noFill/>
                    </a:lnL>
                    <a:lnR>
                      <a:noFill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747" marR="6747" marT="6747" marB="0" anchor="b">
                    <a:lnL>
                      <a:noFill/>
                    </a:lnL>
                    <a:lnR>
                      <a:noFill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747" marR="6747" marT="6747" marB="0" anchor="b">
                    <a:lnL>
                      <a:noFill/>
                    </a:lnL>
                    <a:lnR>
                      <a:noFill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747" marR="6747" marT="6747" marB="0" anchor="b">
                    <a:lnL>
                      <a:noFill/>
                    </a:lnL>
                    <a:lnR>
                      <a:noFill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747" marR="6747" marT="6747" marB="0" anchor="b">
                    <a:lnL>
                      <a:noFill/>
                    </a:lnL>
                    <a:lnR>
                      <a:noFill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747" marR="6747" marT="6747" marB="0" anchor="b">
                    <a:lnL>
                      <a:noFill/>
                    </a:lnL>
                    <a:lnR>
                      <a:noFill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747" marR="6747" marT="6747" marB="0" anchor="b">
                    <a:lnL>
                      <a:noFill/>
                    </a:lnL>
                    <a:lnR>
                      <a:noFill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747" marR="6747" marT="6747" marB="0" anchor="b">
                    <a:lnL>
                      <a:noFill/>
                    </a:lnL>
                    <a:lnR>
                      <a:noFill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75260"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747" marR="6747" marT="6747" marB="0" anchor="b">
                    <a:lnL>
                      <a:noFill/>
                    </a:lnL>
                    <a:lnR>
                      <a:noFill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747" marR="6747" marT="6747" marB="0" anchor="b">
                    <a:lnL>
                      <a:noFill/>
                    </a:lnL>
                    <a:lnR>
                      <a:noFill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747" marR="6747" marT="6747" marB="0" anchor="b">
                    <a:lnL>
                      <a:noFill/>
                    </a:lnL>
                    <a:lnR>
                      <a:noFill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747" marR="6747" marT="6747" marB="0" anchor="b">
                    <a:lnL>
                      <a:noFill/>
                    </a:lnL>
                    <a:lnR>
                      <a:noFill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747" marR="6747" marT="6747" marB="0" anchor="b">
                    <a:lnL>
                      <a:noFill/>
                    </a:lnL>
                    <a:lnR>
                      <a:noFill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747" marR="6747" marT="6747" marB="0" anchor="b">
                    <a:lnL>
                      <a:noFill/>
                    </a:lnL>
                    <a:lnR>
                      <a:noFill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747" marR="6747" marT="6747" marB="0" anchor="b">
                    <a:lnL>
                      <a:noFill/>
                    </a:lnL>
                    <a:lnR>
                      <a:noFill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747" marR="6747" marT="6747" marB="0" anchor="b">
                    <a:lnL>
                      <a:noFill/>
                    </a:lnL>
                    <a:lnR>
                      <a:noFill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747" marR="6747" marT="6747" marB="0" anchor="b">
                    <a:lnL>
                      <a:noFill/>
                    </a:lnL>
                    <a:lnR>
                      <a:noFill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747" marR="6747" marT="6747" marB="0" anchor="b">
                    <a:lnL>
                      <a:noFill/>
                    </a:lnL>
                    <a:lnR>
                      <a:noFill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747" marR="6747" marT="6747" marB="0" anchor="b">
                    <a:lnL>
                      <a:noFill/>
                    </a:lnL>
                    <a:lnR>
                      <a:noFill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747" marR="6747" marT="6747" marB="0" anchor="b">
                    <a:lnL>
                      <a:noFill/>
                    </a:lnL>
                    <a:lnR>
                      <a:noFill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</a:tr>
              <a:tr h="175260"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747" marR="6747" marT="6747" marB="0" anchor="b">
                    <a:lnL>
                      <a:noFill/>
                    </a:lnL>
                    <a:lnR>
                      <a:noFill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747" marR="6747" marT="6747" marB="0" anchor="b">
                    <a:lnL>
                      <a:noFill/>
                    </a:lnL>
                    <a:lnR>
                      <a:noFill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747" marR="6747" marT="6747" marB="0" anchor="b">
                    <a:lnL>
                      <a:noFill/>
                    </a:lnL>
                    <a:lnR>
                      <a:noFill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747" marR="6747" marT="6747" marB="0" anchor="b">
                    <a:lnL>
                      <a:noFill/>
                    </a:lnL>
                    <a:lnR>
                      <a:noFill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747" marR="6747" marT="6747" marB="0" anchor="b">
                    <a:lnL>
                      <a:noFill/>
                    </a:lnL>
                    <a:lnR>
                      <a:noFill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747" marR="6747" marT="6747" marB="0" anchor="b">
                    <a:lnL>
                      <a:noFill/>
                    </a:lnL>
                    <a:lnR>
                      <a:noFill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747" marR="6747" marT="6747" marB="0" anchor="b">
                    <a:lnL>
                      <a:noFill/>
                    </a:lnL>
                    <a:lnR>
                      <a:noFill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747" marR="6747" marT="6747" marB="0" anchor="b">
                    <a:lnL>
                      <a:noFill/>
                    </a:lnL>
                    <a:lnR>
                      <a:noFill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747" marR="6747" marT="6747" marB="0" anchor="b">
                    <a:lnL>
                      <a:noFill/>
                    </a:lnL>
                    <a:lnR>
                      <a:noFill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747" marR="6747" marT="6747" marB="0" anchor="b">
                    <a:lnL>
                      <a:noFill/>
                    </a:lnL>
                    <a:lnR>
                      <a:noFill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747" marR="6747" marT="6747" marB="0" anchor="b">
                    <a:lnL>
                      <a:noFill/>
                    </a:lnL>
                    <a:lnR>
                      <a:noFill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747" marR="6747" marT="6747" marB="0" anchor="b">
                    <a:lnL>
                      <a:noFill/>
                    </a:lnL>
                    <a:lnR>
                      <a:noFill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75260"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747" marR="6747" marT="6747" marB="0" anchor="b">
                    <a:lnL>
                      <a:noFill/>
                    </a:lnL>
                    <a:lnR>
                      <a:noFill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747" marR="6747" marT="6747" marB="0" anchor="b">
                    <a:lnL>
                      <a:noFill/>
                    </a:lnL>
                    <a:lnR>
                      <a:noFill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747" marR="6747" marT="6747" marB="0" anchor="b">
                    <a:lnL>
                      <a:noFill/>
                    </a:lnL>
                    <a:lnR>
                      <a:noFill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747" marR="6747" marT="6747" marB="0" anchor="b">
                    <a:lnL>
                      <a:noFill/>
                    </a:lnL>
                    <a:lnR>
                      <a:noFill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747" marR="6747" marT="6747" marB="0" anchor="b">
                    <a:lnL>
                      <a:noFill/>
                    </a:lnL>
                    <a:lnR>
                      <a:noFill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747" marR="6747" marT="6747" marB="0" anchor="b">
                    <a:lnL>
                      <a:noFill/>
                    </a:lnL>
                    <a:lnR>
                      <a:noFill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747" marR="6747" marT="6747" marB="0" anchor="b">
                    <a:lnL>
                      <a:noFill/>
                    </a:lnL>
                    <a:lnR>
                      <a:noFill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747" marR="6747" marT="6747" marB="0" anchor="b">
                    <a:lnL>
                      <a:noFill/>
                    </a:lnL>
                    <a:lnR>
                      <a:noFill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747" marR="6747" marT="6747" marB="0" anchor="b">
                    <a:lnL>
                      <a:noFill/>
                    </a:lnL>
                    <a:lnR>
                      <a:noFill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747" marR="6747" marT="6747" marB="0" anchor="b">
                    <a:lnL>
                      <a:noFill/>
                    </a:lnL>
                    <a:lnR>
                      <a:noFill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747" marR="6747" marT="6747" marB="0" anchor="b">
                    <a:lnL>
                      <a:noFill/>
                    </a:lnL>
                    <a:lnR>
                      <a:noFill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747" marR="6747" marT="6747" marB="0" anchor="b">
                    <a:lnL>
                      <a:noFill/>
                    </a:lnL>
                    <a:lnR>
                      <a:noFill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</a:tr>
              <a:tr h="175260"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747" marR="6747" marT="6747" marB="0" anchor="b">
                    <a:lnL>
                      <a:noFill/>
                    </a:lnL>
                    <a:lnR>
                      <a:noFill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747" marR="6747" marT="6747" marB="0" anchor="b">
                    <a:lnL>
                      <a:noFill/>
                    </a:lnL>
                    <a:lnR>
                      <a:noFill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747" marR="6747" marT="6747" marB="0" anchor="b">
                    <a:lnL>
                      <a:noFill/>
                    </a:lnL>
                    <a:lnR>
                      <a:noFill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747" marR="6747" marT="6747" marB="0" anchor="b">
                    <a:lnL>
                      <a:noFill/>
                    </a:lnL>
                    <a:lnR>
                      <a:noFill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747" marR="6747" marT="6747" marB="0" anchor="b">
                    <a:lnL>
                      <a:noFill/>
                    </a:lnL>
                    <a:lnR>
                      <a:noFill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747" marR="6747" marT="6747" marB="0" anchor="b">
                    <a:lnL>
                      <a:noFill/>
                    </a:lnL>
                    <a:lnR>
                      <a:noFill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747" marR="6747" marT="6747" marB="0" anchor="b">
                    <a:lnL>
                      <a:noFill/>
                    </a:lnL>
                    <a:lnR>
                      <a:noFill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747" marR="6747" marT="6747" marB="0" anchor="b">
                    <a:lnL>
                      <a:noFill/>
                    </a:lnL>
                    <a:lnR>
                      <a:noFill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747" marR="6747" marT="6747" marB="0" anchor="b">
                    <a:lnL>
                      <a:noFill/>
                    </a:lnL>
                    <a:lnR>
                      <a:noFill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747" marR="6747" marT="6747" marB="0" anchor="b">
                    <a:lnL>
                      <a:noFill/>
                    </a:lnL>
                    <a:lnR>
                      <a:noFill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747" marR="6747" marT="6747" marB="0" anchor="b">
                    <a:lnL>
                      <a:noFill/>
                    </a:lnL>
                    <a:lnR>
                      <a:noFill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747" marR="6747" marT="6747" marB="0" anchor="b">
                    <a:lnL>
                      <a:noFill/>
                    </a:lnL>
                    <a:lnR>
                      <a:noFill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graphicFrame>
        <p:nvGraphicFramePr>
          <p:cNvPr id="27" name="Table 2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268971915"/>
              </p:ext>
            </p:extLst>
          </p:nvPr>
        </p:nvGraphicFramePr>
        <p:xfrm>
          <a:off x="1527175" y="4722054"/>
          <a:ext cx="1435100" cy="1051560"/>
        </p:xfrm>
        <a:graphic>
          <a:graphicData uri="http://schemas.openxmlformats.org/drawingml/2006/table">
            <a:tbl>
              <a:tblPr/>
              <a:tblGrid>
                <a:gridCol w="1435100"/>
              </a:tblGrid>
              <a:tr h="175260"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DmPtcT1</a:t>
                      </a:r>
                      <a:r>
                        <a:rPr lang="en-US" sz="1000" b="0" i="0" u="none" strike="noStrike" baseline="0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 Beads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5260"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dirty="0" err="1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AcrB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 Beads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5260"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Blank Beads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5260"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IhogFn12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5260"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IhogFn12</a:t>
                      </a:r>
                      <a:r>
                        <a:rPr lang="el-GR" sz="10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Δ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H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5260"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LMWH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37" name="TextBox 36"/>
          <p:cNvSpPr txBox="1"/>
          <p:nvPr/>
        </p:nvSpPr>
        <p:spPr>
          <a:xfrm>
            <a:off x="6674304" y="3623166"/>
            <a:ext cx="363882" cy="153888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l-GR" sz="1000" dirty="0" smtClean="0">
                <a:latin typeface="Arial" pitchFamily="34" charset="0"/>
                <a:cs typeface="Arial" pitchFamily="34" charset="0"/>
              </a:rPr>
              <a:t>α</a:t>
            </a:r>
            <a:r>
              <a:rPr lang="en-US" sz="1000" dirty="0" smtClean="0">
                <a:latin typeface="Arial" pitchFamily="34" charset="0"/>
                <a:cs typeface="Arial" pitchFamily="34" charset="0"/>
              </a:rPr>
              <a:t>-Ihog</a:t>
            </a:r>
            <a:endParaRPr lang="en-US" sz="10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39" name="Picture 6"/>
          <p:cNvPicPr>
            <a:picLocks noChangeArrowheads="1"/>
          </p:cNvPicPr>
          <p:nvPr/>
        </p:nvPicPr>
        <p:blipFill>
          <a:blip r:embed="rId3" cstate="print"/>
          <a:srcRect l="2154" t="38874" r="9288"/>
          <a:stretch>
            <a:fillRect/>
          </a:stretch>
        </p:blipFill>
        <p:spPr bwMode="auto">
          <a:xfrm>
            <a:off x="2809875" y="3161043"/>
            <a:ext cx="3654985" cy="1499441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</p:spPr>
      </p:pic>
      <p:pic>
        <p:nvPicPr>
          <p:cNvPr id="40" name="Picture 5"/>
          <p:cNvPicPr>
            <a:picLocks noChangeArrowheads="1"/>
          </p:cNvPicPr>
          <p:nvPr/>
        </p:nvPicPr>
        <p:blipFill>
          <a:blip r:embed="rId4" cstate="print"/>
          <a:srcRect l="3385" t="39761" r="90726"/>
          <a:stretch>
            <a:fillRect/>
          </a:stretch>
        </p:blipFill>
        <p:spPr bwMode="auto">
          <a:xfrm>
            <a:off x="2860675" y="3182814"/>
            <a:ext cx="243114" cy="14776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8" name="TextBox 27"/>
          <p:cNvSpPr txBox="1"/>
          <p:nvPr/>
        </p:nvSpPr>
        <p:spPr>
          <a:xfrm>
            <a:off x="2456603" y="2796476"/>
            <a:ext cx="251672" cy="153888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pPr algn="r"/>
            <a:r>
              <a:rPr lang="en-US" sz="1000" dirty="0" smtClean="0">
                <a:latin typeface="Arial" pitchFamily="34" charset="0"/>
                <a:cs typeface="Arial" pitchFamily="34" charset="0"/>
              </a:rPr>
              <a:t>&lt; 10</a:t>
            </a:r>
            <a:endParaRPr lang="en-US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2567211" y="2638505"/>
            <a:ext cx="141064" cy="153888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pPr algn="r"/>
            <a:r>
              <a:rPr lang="en-US" sz="1000" dirty="0" smtClean="0">
                <a:latin typeface="Arial" pitchFamily="34" charset="0"/>
                <a:cs typeface="Arial" pitchFamily="34" charset="0"/>
              </a:rPr>
              <a:t>15</a:t>
            </a:r>
            <a:endParaRPr lang="en-US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2567211" y="2379641"/>
            <a:ext cx="141064" cy="153888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pPr algn="r"/>
            <a:r>
              <a:rPr lang="en-US" sz="1000" dirty="0" smtClean="0">
                <a:latin typeface="Arial" pitchFamily="34" charset="0"/>
                <a:cs typeface="Arial" pitchFamily="34" charset="0"/>
              </a:rPr>
              <a:t>20</a:t>
            </a:r>
            <a:endParaRPr lang="en-US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2567211" y="2198084"/>
            <a:ext cx="141064" cy="153888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pPr algn="r"/>
            <a:r>
              <a:rPr lang="en-US" sz="1000" dirty="0" smtClean="0">
                <a:latin typeface="Arial" pitchFamily="34" charset="0"/>
                <a:cs typeface="Arial" pitchFamily="34" charset="0"/>
              </a:rPr>
              <a:t>25</a:t>
            </a:r>
            <a:endParaRPr lang="en-US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2567211" y="1896584"/>
            <a:ext cx="141064" cy="153888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pPr algn="r"/>
            <a:r>
              <a:rPr lang="en-US" sz="1000" dirty="0" smtClean="0">
                <a:latin typeface="Arial" pitchFamily="34" charset="0"/>
                <a:cs typeface="Arial" pitchFamily="34" charset="0"/>
              </a:rPr>
              <a:t>37</a:t>
            </a:r>
            <a:endParaRPr lang="en-US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2567211" y="1716968"/>
            <a:ext cx="141064" cy="153888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pPr algn="r"/>
            <a:r>
              <a:rPr lang="en-US" sz="1000" dirty="0" smtClean="0">
                <a:latin typeface="Arial" pitchFamily="34" charset="0"/>
                <a:cs typeface="Arial" pitchFamily="34" charset="0"/>
              </a:rPr>
              <a:t>50</a:t>
            </a:r>
            <a:endParaRPr lang="en-US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2567211" y="1460699"/>
            <a:ext cx="141064" cy="153888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pPr algn="r"/>
            <a:r>
              <a:rPr lang="en-US" sz="1000" dirty="0" smtClean="0">
                <a:latin typeface="Arial" pitchFamily="34" charset="0"/>
                <a:cs typeface="Arial" pitchFamily="34" charset="0"/>
              </a:rPr>
              <a:t>75</a:t>
            </a:r>
            <a:endParaRPr lang="en-US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2480649" y="1010753"/>
            <a:ext cx="227626" cy="153888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pPr algn="r"/>
            <a:r>
              <a:rPr lang="en-US" sz="1000" u="sng" dirty="0" err="1" smtClean="0">
                <a:latin typeface="Arial" pitchFamily="34" charset="0"/>
                <a:cs typeface="Arial" pitchFamily="34" charset="0"/>
              </a:rPr>
              <a:t>kDa</a:t>
            </a:r>
            <a:endParaRPr lang="en-US" sz="1000" u="sng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6579961" y="2077553"/>
            <a:ext cx="714939" cy="307777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IhogFn12</a:t>
            </a:r>
          </a:p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IhogFn12</a:t>
            </a:r>
            <a:r>
              <a:rPr lang="el-GR" sz="1000" dirty="0" smtClean="0">
                <a:latin typeface="Arial" pitchFamily="34" charset="0"/>
                <a:cs typeface="Arial" pitchFamily="34" charset="0"/>
              </a:rPr>
              <a:t>Δ</a:t>
            </a:r>
            <a:r>
              <a:rPr lang="en-US" sz="1000" dirty="0" smtClean="0">
                <a:latin typeface="Arial" pitchFamily="34" charset="0"/>
                <a:cs typeface="Arial" pitchFamily="34" charset="0"/>
              </a:rPr>
              <a:t>H</a:t>
            </a:r>
            <a:endParaRPr lang="en-US" sz="10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38" name="Picture 2"/>
          <p:cNvPicPr>
            <a:picLocks noChangeAspect="1" noChangeArrowheads="1"/>
          </p:cNvPicPr>
          <p:nvPr/>
        </p:nvPicPr>
        <p:blipFill>
          <a:blip r:embed="rId5" cstate="print"/>
          <a:srcRect l="-1363" r="698"/>
          <a:stretch>
            <a:fillRect/>
          </a:stretch>
        </p:blipFill>
        <p:spPr bwMode="auto">
          <a:xfrm>
            <a:off x="2819400" y="1143000"/>
            <a:ext cx="3638550" cy="1923699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</p:spPr>
      </p:pic>
      <p:sp>
        <p:nvSpPr>
          <p:cNvPr id="46" name="TextBox 45"/>
          <p:cNvSpPr txBox="1"/>
          <p:nvPr/>
        </p:nvSpPr>
        <p:spPr>
          <a:xfrm>
            <a:off x="6579961" y="1277453"/>
            <a:ext cx="533800" cy="153888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DmPtcT1</a:t>
            </a:r>
            <a:endParaRPr lang="en-US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6579961" y="1391753"/>
            <a:ext cx="278923" cy="153888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1000" dirty="0" err="1" smtClean="0">
                <a:latin typeface="Arial" pitchFamily="34" charset="0"/>
                <a:cs typeface="Arial" pitchFamily="34" charset="0"/>
              </a:rPr>
              <a:t>AcrB</a:t>
            </a:r>
            <a:endParaRPr lang="en-US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2456603" y="4359886"/>
            <a:ext cx="251672" cy="153888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pPr algn="r"/>
            <a:r>
              <a:rPr lang="en-US" sz="1000" dirty="0" smtClean="0">
                <a:latin typeface="Arial" pitchFamily="34" charset="0"/>
                <a:cs typeface="Arial" pitchFamily="34" charset="0"/>
              </a:rPr>
              <a:t>&lt; 10</a:t>
            </a:r>
            <a:endParaRPr lang="en-US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2567211" y="4201915"/>
            <a:ext cx="141064" cy="153888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pPr algn="r"/>
            <a:r>
              <a:rPr lang="en-US" sz="1000" dirty="0" smtClean="0">
                <a:latin typeface="Arial" pitchFamily="34" charset="0"/>
                <a:cs typeface="Arial" pitchFamily="34" charset="0"/>
              </a:rPr>
              <a:t>15</a:t>
            </a:r>
            <a:endParaRPr lang="en-US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2567211" y="3912571"/>
            <a:ext cx="141064" cy="153888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pPr algn="r"/>
            <a:r>
              <a:rPr lang="en-US" sz="1000" dirty="0" smtClean="0">
                <a:latin typeface="Arial" pitchFamily="34" charset="0"/>
                <a:cs typeface="Arial" pitchFamily="34" charset="0"/>
              </a:rPr>
              <a:t>20</a:t>
            </a:r>
            <a:endParaRPr lang="en-US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2567211" y="3731014"/>
            <a:ext cx="141064" cy="153888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pPr algn="r"/>
            <a:r>
              <a:rPr lang="en-US" sz="1000" dirty="0" smtClean="0">
                <a:latin typeface="Arial" pitchFamily="34" charset="0"/>
                <a:cs typeface="Arial" pitchFamily="34" charset="0"/>
              </a:rPr>
              <a:t>25</a:t>
            </a:r>
            <a:endParaRPr lang="en-US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2567211" y="3388874"/>
            <a:ext cx="141064" cy="153888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pPr algn="r"/>
            <a:r>
              <a:rPr lang="en-US" sz="1000" dirty="0" smtClean="0">
                <a:latin typeface="Arial" pitchFamily="34" charset="0"/>
                <a:cs typeface="Arial" pitchFamily="34" charset="0"/>
              </a:rPr>
              <a:t>37</a:t>
            </a:r>
            <a:endParaRPr lang="en-US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2567211" y="3188938"/>
            <a:ext cx="141064" cy="153888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pPr algn="r"/>
            <a:r>
              <a:rPr lang="en-US" sz="1000" dirty="0" smtClean="0">
                <a:latin typeface="Arial" pitchFamily="34" charset="0"/>
                <a:cs typeface="Arial" pitchFamily="34" charset="0"/>
              </a:rPr>
              <a:t>50</a:t>
            </a:r>
            <a:endParaRPr lang="en-US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7" name="Isosceles Triangle 56"/>
          <p:cNvSpPr/>
          <p:nvPr/>
        </p:nvSpPr>
        <p:spPr>
          <a:xfrm rot="5400000">
            <a:off x="4212923" y="1412113"/>
            <a:ext cx="88392" cy="76200"/>
          </a:xfrm>
          <a:prstGeom prst="triangl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9" tIns="45714" rIns="91429" bIns="45714" rtlCol="0" anchor="ctr" anchorCtr="0"/>
          <a:lstStyle/>
          <a:p>
            <a:pPr algn="ctr"/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58" name="Isosceles Triangle 57"/>
          <p:cNvSpPr/>
          <p:nvPr/>
        </p:nvSpPr>
        <p:spPr>
          <a:xfrm rot="5400000">
            <a:off x="3095323" y="1314141"/>
            <a:ext cx="88392" cy="76200"/>
          </a:xfrm>
          <a:prstGeom prst="triangl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9" tIns="45714" rIns="91429" bIns="45714" rtlCol="0" anchor="ctr" anchorCtr="0"/>
          <a:lstStyle/>
          <a:p>
            <a:pPr algn="ctr"/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59" name="Isosceles Triangle 58"/>
          <p:cNvSpPr/>
          <p:nvPr/>
        </p:nvSpPr>
        <p:spPr>
          <a:xfrm rot="5400000">
            <a:off x="3080809" y="2148713"/>
            <a:ext cx="88392" cy="76200"/>
          </a:xfrm>
          <a:prstGeom prst="triangl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9" tIns="45714" rIns="91429" bIns="45714" rtlCol="0" anchor="ctr" anchorCtr="0"/>
          <a:lstStyle/>
          <a:p>
            <a:pPr algn="ctr"/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61" name="Isosceles Triangle 60"/>
          <p:cNvSpPr/>
          <p:nvPr/>
        </p:nvSpPr>
        <p:spPr>
          <a:xfrm rot="5400000">
            <a:off x="3634722" y="2205464"/>
            <a:ext cx="88392" cy="76200"/>
          </a:xfrm>
          <a:prstGeom prst="triangl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9" tIns="45714" rIns="91429" bIns="45714" rtlCol="0" anchor="ctr" anchorCtr="0"/>
          <a:lstStyle/>
          <a:p>
            <a:pPr algn="ctr"/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1540466" y="152400"/>
            <a:ext cx="613296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 smtClean="0">
                <a:latin typeface="+mj-lt"/>
              </a:rPr>
              <a:t>Figure S7 – </a:t>
            </a:r>
            <a:r>
              <a:rPr lang="en-US" sz="1200" dirty="0" err="1" smtClean="0">
                <a:latin typeface="+mj-lt"/>
              </a:rPr>
              <a:t>Pulldown</a:t>
            </a:r>
            <a:r>
              <a:rPr lang="en-US" sz="1200" dirty="0" smtClean="0">
                <a:latin typeface="+mj-lt"/>
              </a:rPr>
              <a:t> of IhogFn12 by DmPtcT1 beads vs. </a:t>
            </a:r>
            <a:r>
              <a:rPr lang="en-US" sz="1200" dirty="0" err="1" smtClean="0">
                <a:latin typeface="+mj-lt"/>
              </a:rPr>
              <a:t>AcrB</a:t>
            </a:r>
            <a:r>
              <a:rPr lang="en-US" sz="1200" dirty="0" smtClean="0">
                <a:latin typeface="+mj-lt"/>
              </a:rPr>
              <a:t> and blank control beads</a:t>
            </a:r>
            <a:endParaRPr lang="en-US" sz="1200" dirty="0">
              <a:latin typeface="+mj-lt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80" name="Table 179"/>
          <p:cNvGraphicFramePr>
            <a:graphicFrameLocks noGrp="1"/>
          </p:cNvGraphicFramePr>
          <p:nvPr/>
        </p:nvGraphicFramePr>
        <p:xfrm>
          <a:off x="4999847" y="3673563"/>
          <a:ext cx="3207652" cy="1572768"/>
        </p:xfrm>
        <a:graphic>
          <a:graphicData uri="http://schemas.openxmlformats.org/drawingml/2006/table">
            <a:tbl>
              <a:tblPr/>
              <a:tblGrid>
                <a:gridCol w="229118"/>
                <a:gridCol w="229118"/>
                <a:gridCol w="229118"/>
                <a:gridCol w="229118"/>
                <a:gridCol w="229118"/>
                <a:gridCol w="229118"/>
                <a:gridCol w="229118"/>
                <a:gridCol w="229118"/>
                <a:gridCol w="229118"/>
                <a:gridCol w="229118"/>
                <a:gridCol w="229118"/>
                <a:gridCol w="229118"/>
                <a:gridCol w="229118"/>
                <a:gridCol w="229118"/>
              </a:tblGrid>
              <a:tr h="174752"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74752"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</a:tr>
              <a:tr h="174752"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</a:tr>
              <a:tr h="174752"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74752"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</a:tr>
              <a:tr h="174752"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74752"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74752"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74752"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</a:tr>
            </a:tbl>
          </a:graphicData>
        </a:graphic>
      </p:graphicFrame>
      <p:pic>
        <p:nvPicPr>
          <p:cNvPr id="181" name="Picture 180" descr="130503 DmPtcT1 pulldown by DmHhN Western.png"/>
          <p:cNvPicPr>
            <a:picLocks noChangeAspect="1"/>
          </p:cNvPicPr>
          <p:nvPr/>
        </p:nvPicPr>
        <p:blipFill>
          <a:blip r:embed="rId3" cstate="print"/>
          <a:srcRect l="14464" t="32494" r="8749" b="58410"/>
          <a:stretch>
            <a:fillRect/>
          </a:stretch>
        </p:blipFill>
        <p:spPr>
          <a:xfrm>
            <a:off x="1689218" y="1434808"/>
            <a:ext cx="3184733" cy="311150"/>
          </a:xfrm>
          <a:prstGeom prst="rect">
            <a:avLst/>
          </a:prstGeom>
          <a:ln w="12700" cmpd="sng">
            <a:solidFill>
              <a:schemeClr val="tx1"/>
            </a:solidFill>
          </a:ln>
        </p:spPr>
      </p:pic>
      <p:pic>
        <p:nvPicPr>
          <p:cNvPr id="182" name="Picture 181" descr="130503 DmPtcT1 pulldown by DmHhN Western Controls.png"/>
          <p:cNvPicPr>
            <a:picLocks noChangeAspect="1"/>
          </p:cNvPicPr>
          <p:nvPr/>
        </p:nvPicPr>
        <p:blipFill>
          <a:blip r:embed="rId4" cstate="print"/>
          <a:srcRect l="12639" t="29566" r="12010" b="61565"/>
          <a:stretch>
            <a:fillRect/>
          </a:stretch>
        </p:blipFill>
        <p:spPr>
          <a:xfrm>
            <a:off x="4996797" y="1434808"/>
            <a:ext cx="3213753" cy="314518"/>
          </a:xfrm>
          <a:prstGeom prst="rect">
            <a:avLst/>
          </a:prstGeom>
          <a:ln w="12700" cmpd="sng">
            <a:solidFill>
              <a:schemeClr val="tx1"/>
            </a:solidFill>
          </a:ln>
        </p:spPr>
      </p:pic>
      <p:pic>
        <p:nvPicPr>
          <p:cNvPr id="183" name="Picture 182" descr="130506 MHTSHP-DmHhN Pulldowns.png"/>
          <p:cNvPicPr>
            <a:picLocks noChangeAspect="1"/>
          </p:cNvPicPr>
          <p:nvPr/>
        </p:nvPicPr>
        <p:blipFill>
          <a:blip r:embed="rId5" cstate="print"/>
          <a:srcRect l="14324" t="43333" r="18874" b="9742"/>
          <a:stretch>
            <a:fillRect/>
          </a:stretch>
        </p:blipFill>
        <p:spPr>
          <a:xfrm flipH="1">
            <a:off x="1684945" y="1862913"/>
            <a:ext cx="3193279" cy="1682296"/>
          </a:xfrm>
          <a:prstGeom prst="rect">
            <a:avLst/>
          </a:prstGeom>
          <a:ln w="12700" cmpd="sng">
            <a:solidFill>
              <a:schemeClr val="tx1"/>
            </a:solidFill>
          </a:ln>
        </p:spPr>
      </p:pic>
      <p:sp>
        <p:nvSpPr>
          <p:cNvPr id="184" name="TextBox 183"/>
          <p:cNvSpPr txBox="1"/>
          <p:nvPr/>
        </p:nvSpPr>
        <p:spPr>
          <a:xfrm>
            <a:off x="941365" y="1535701"/>
            <a:ext cx="658835" cy="153888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pPr algn="r"/>
            <a:r>
              <a:rPr lang="en-US" sz="1000" dirty="0" smtClean="0">
                <a:latin typeface="+mj-lt"/>
              </a:rPr>
              <a:t>α-</a:t>
            </a:r>
            <a:r>
              <a:rPr lang="en-US" sz="1000" dirty="0" err="1" smtClean="0">
                <a:latin typeface="+mj-lt"/>
              </a:rPr>
              <a:t>Myc</a:t>
            </a:r>
            <a:r>
              <a:rPr lang="en-US" sz="1000" dirty="0" smtClean="0">
                <a:latin typeface="+mj-lt"/>
              </a:rPr>
              <a:t> (</a:t>
            </a:r>
            <a:r>
              <a:rPr lang="en-US" sz="1000" dirty="0" err="1" smtClean="0">
                <a:latin typeface="+mj-lt"/>
              </a:rPr>
              <a:t>Ptc</a:t>
            </a:r>
            <a:r>
              <a:rPr lang="en-US" sz="1000" dirty="0" smtClean="0">
                <a:latin typeface="+mj-lt"/>
              </a:rPr>
              <a:t>)</a:t>
            </a:r>
            <a:endParaRPr lang="en-US" sz="1000" dirty="0">
              <a:latin typeface="+mj-lt"/>
            </a:endParaRPr>
          </a:p>
        </p:txBody>
      </p:sp>
      <p:graphicFrame>
        <p:nvGraphicFramePr>
          <p:cNvPr id="189" name="Table 188"/>
          <p:cNvGraphicFramePr>
            <a:graphicFrameLocks noGrp="1"/>
          </p:cNvGraphicFramePr>
          <p:nvPr/>
        </p:nvGraphicFramePr>
        <p:xfrm>
          <a:off x="1683876" y="3673567"/>
          <a:ext cx="3195416" cy="1572768"/>
        </p:xfrm>
        <a:graphic>
          <a:graphicData uri="http://schemas.openxmlformats.org/drawingml/2006/table">
            <a:tbl>
              <a:tblPr/>
              <a:tblGrid>
                <a:gridCol w="228244"/>
                <a:gridCol w="228244"/>
                <a:gridCol w="228244"/>
                <a:gridCol w="228244"/>
                <a:gridCol w="228244"/>
                <a:gridCol w="228244"/>
                <a:gridCol w="228244"/>
                <a:gridCol w="228244"/>
                <a:gridCol w="228244"/>
                <a:gridCol w="228244"/>
                <a:gridCol w="228244"/>
                <a:gridCol w="228244"/>
                <a:gridCol w="228244"/>
                <a:gridCol w="228244"/>
              </a:tblGrid>
              <a:tr h="174752"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</a:tr>
              <a:tr h="174752"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74752"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</a:tr>
              <a:tr h="174752"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74752"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</a:tr>
              <a:tr h="174752"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74752"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74752"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74752"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</a:tr>
            </a:tbl>
          </a:graphicData>
        </a:graphic>
      </p:graphicFrame>
      <p:sp>
        <p:nvSpPr>
          <p:cNvPr id="190" name="Rectangle 189"/>
          <p:cNvSpPr/>
          <p:nvPr/>
        </p:nvSpPr>
        <p:spPr>
          <a:xfrm>
            <a:off x="665403" y="2629451"/>
            <a:ext cx="899285" cy="153888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/>
          <a:p>
            <a:pPr algn="r"/>
            <a:r>
              <a:rPr lang="en-US" sz="1000" dirty="0" smtClean="0">
                <a:latin typeface="+mj-lt"/>
              </a:rPr>
              <a:t>IhogFn12 or </a:t>
            </a:r>
            <a:r>
              <a:rPr lang="el-GR" sz="1000" dirty="0" smtClean="0">
                <a:latin typeface="+mj-lt"/>
              </a:rPr>
              <a:t>Δ</a:t>
            </a:r>
            <a:r>
              <a:rPr lang="en-US" sz="1000" dirty="0" smtClean="0">
                <a:latin typeface="+mj-lt"/>
              </a:rPr>
              <a:t>H</a:t>
            </a:r>
            <a:endParaRPr lang="en-US" sz="1000" dirty="0">
              <a:latin typeface="+mj-lt"/>
            </a:endParaRPr>
          </a:p>
        </p:txBody>
      </p:sp>
      <p:sp>
        <p:nvSpPr>
          <p:cNvPr id="191" name="Rectangle 190"/>
          <p:cNvSpPr/>
          <p:nvPr/>
        </p:nvSpPr>
        <p:spPr>
          <a:xfrm>
            <a:off x="843337" y="3072137"/>
            <a:ext cx="721351" cy="153888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/>
          <a:p>
            <a:pPr algn="r"/>
            <a:r>
              <a:rPr lang="en-US" sz="1000" dirty="0" smtClean="0">
                <a:latin typeface="+mj-lt"/>
              </a:rPr>
              <a:t>IhogFn1 or 2</a:t>
            </a:r>
            <a:endParaRPr lang="en-US" sz="1000" dirty="0">
              <a:latin typeface="+mj-lt"/>
            </a:endParaRPr>
          </a:p>
        </p:txBody>
      </p:sp>
      <p:pic>
        <p:nvPicPr>
          <p:cNvPr id="198" name="Picture 197" descr="130506 MHTSHP-DmHhN Pulldown Controls.png"/>
          <p:cNvPicPr>
            <a:picLocks noChangeAspect="1"/>
          </p:cNvPicPr>
          <p:nvPr/>
        </p:nvPicPr>
        <p:blipFill>
          <a:blip r:embed="rId6" cstate="print"/>
          <a:srcRect l="16970" t="43580" r="16116" b="11284"/>
          <a:stretch>
            <a:fillRect/>
          </a:stretch>
        </p:blipFill>
        <p:spPr>
          <a:xfrm>
            <a:off x="5001070" y="1861552"/>
            <a:ext cx="3205207" cy="1683657"/>
          </a:xfrm>
          <a:prstGeom prst="rect">
            <a:avLst/>
          </a:prstGeom>
          <a:ln w="12700" cmpd="sng">
            <a:solidFill>
              <a:schemeClr val="tx1"/>
            </a:solidFill>
          </a:ln>
        </p:spPr>
      </p:pic>
      <p:sp>
        <p:nvSpPr>
          <p:cNvPr id="209" name="Rectangle 208"/>
          <p:cNvSpPr/>
          <p:nvPr/>
        </p:nvSpPr>
        <p:spPr>
          <a:xfrm>
            <a:off x="1308208" y="2917465"/>
            <a:ext cx="256480" cy="153888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/>
          <a:p>
            <a:pPr algn="r"/>
            <a:r>
              <a:rPr lang="en-US" sz="1000" dirty="0" err="1" smtClean="0">
                <a:latin typeface="+mj-lt"/>
              </a:rPr>
              <a:t>HhN</a:t>
            </a:r>
            <a:endParaRPr lang="en-US" sz="1000" dirty="0">
              <a:latin typeface="+mj-lt"/>
            </a:endParaRPr>
          </a:p>
        </p:txBody>
      </p:sp>
      <p:sp>
        <p:nvSpPr>
          <p:cNvPr id="210" name="TextBox 209"/>
          <p:cNvSpPr txBox="1"/>
          <p:nvPr/>
        </p:nvSpPr>
        <p:spPr>
          <a:xfrm>
            <a:off x="4513502" y="1066800"/>
            <a:ext cx="315792" cy="169277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pPr algn="ctr"/>
            <a:r>
              <a:rPr lang="en-US" sz="1100" dirty="0" smtClean="0">
                <a:latin typeface="+mj-lt"/>
              </a:rPr>
              <a:t>25°C</a:t>
            </a:r>
          </a:p>
        </p:txBody>
      </p:sp>
      <p:graphicFrame>
        <p:nvGraphicFramePr>
          <p:cNvPr id="35" name="Table 34"/>
          <p:cNvGraphicFramePr>
            <a:graphicFrameLocks noGrp="1"/>
          </p:cNvGraphicFramePr>
          <p:nvPr/>
        </p:nvGraphicFramePr>
        <p:xfrm>
          <a:off x="228600" y="3673567"/>
          <a:ext cx="1370047" cy="1572768"/>
        </p:xfrm>
        <a:graphic>
          <a:graphicData uri="http://schemas.openxmlformats.org/drawingml/2006/table">
            <a:tbl>
              <a:tblPr/>
              <a:tblGrid>
                <a:gridCol w="1370047"/>
              </a:tblGrid>
              <a:tr h="174752"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MBP-HhN Beads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4752"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 dirty="0" err="1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Amylose</a:t>
                      </a:r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 Beads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4752"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DmPtcT1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4752"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 dirty="0" err="1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HhN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4752"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IhogFn12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4752"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IhogFn12</a:t>
                      </a:r>
                      <a:r>
                        <a:rPr lang="el-GR" sz="10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Δ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H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4752"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IhogFn1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4752"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IhogFn2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4752"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LMWH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grpSp>
        <p:nvGrpSpPr>
          <p:cNvPr id="70" name="Group 69"/>
          <p:cNvGrpSpPr/>
          <p:nvPr/>
        </p:nvGrpSpPr>
        <p:grpSpPr>
          <a:xfrm>
            <a:off x="2137716" y="1862713"/>
            <a:ext cx="2286414" cy="1682496"/>
            <a:chOff x="2137716" y="1862713"/>
            <a:chExt cx="2286414" cy="1682496"/>
          </a:xfrm>
        </p:grpSpPr>
        <p:cxnSp>
          <p:nvCxnSpPr>
            <p:cNvPr id="22" name="Straight Connector 21"/>
            <p:cNvCxnSpPr/>
            <p:nvPr/>
          </p:nvCxnSpPr>
          <p:spPr>
            <a:xfrm>
              <a:off x="2137716" y="1862713"/>
              <a:ext cx="0" cy="1682496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2594999" y="1862713"/>
              <a:ext cx="0" cy="1682496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>
              <a:off x="3052282" y="1862713"/>
              <a:ext cx="0" cy="1682496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>
            <a:xfrm>
              <a:off x="3509565" y="1862713"/>
              <a:ext cx="0" cy="1682496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/>
            <p:cNvCxnSpPr/>
            <p:nvPr/>
          </p:nvCxnSpPr>
          <p:spPr>
            <a:xfrm>
              <a:off x="3966848" y="1862713"/>
              <a:ext cx="0" cy="1682496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/>
            <p:cNvCxnSpPr/>
            <p:nvPr/>
          </p:nvCxnSpPr>
          <p:spPr>
            <a:xfrm>
              <a:off x="4424130" y="1862713"/>
              <a:ext cx="0" cy="1682496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0" name="Group 79"/>
          <p:cNvGrpSpPr/>
          <p:nvPr/>
        </p:nvGrpSpPr>
        <p:grpSpPr>
          <a:xfrm>
            <a:off x="2137716" y="1434808"/>
            <a:ext cx="2286414" cy="310896"/>
            <a:chOff x="2137716" y="1434808"/>
            <a:chExt cx="2286414" cy="310896"/>
          </a:xfrm>
        </p:grpSpPr>
        <p:cxnSp>
          <p:nvCxnSpPr>
            <p:cNvPr id="27" name="Straight Connector 26"/>
            <p:cNvCxnSpPr/>
            <p:nvPr/>
          </p:nvCxnSpPr>
          <p:spPr>
            <a:xfrm>
              <a:off x="2137716" y="1434808"/>
              <a:ext cx="0" cy="310896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2594999" y="1434808"/>
              <a:ext cx="0" cy="310896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>
              <a:off x="3052282" y="1434808"/>
              <a:ext cx="0" cy="310896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/>
          </p:nvCxnSpPr>
          <p:spPr>
            <a:xfrm>
              <a:off x="3509565" y="1434808"/>
              <a:ext cx="0" cy="310896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/>
            <p:cNvCxnSpPr/>
            <p:nvPr/>
          </p:nvCxnSpPr>
          <p:spPr>
            <a:xfrm>
              <a:off x="3966848" y="1434808"/>
              <a:ext cx="0" cy="310896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/>
            <p:cNvCxnSpPr/>
            <p:nvPr/>
          </p:nvCxnSpPr>
          <p:spPr>
            <a:xfrm>
              <a:off x="4424130" y="1434808"/>
              <a:ext cx="0" cy="310896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3" name="Group 82"/>
          <p:cNvGrpSpPr/>
          <p:nvPr/>
        </p:nvGrpSpPr>
        <p:grpSpPr>
          <a:xfrm>
            <a:off x="5458706" y="1862713"/>
            <a:ext cx="2291176" cy="1682496"/>
            <a:chOff x="5458706" y="1862713"/>
            <a:chExt cx="2291176" cy="1682496"/>
          </a:xfrm>
        </p:grpSpPr>
        <p:cxnSp>
          <p:nvCxnSpPr>
            <p:cNvPr id="26" name="Straight Connector 25"/>
            <p:cNvCxnSpPr/>
            <p:nvPr/>
          </p:nvCxnSpPr>
          <p:spPr>
            <a:xfrm>
              <a:off x="5458706" y="1862713"/>
              <a:ext cx="0" cy="1682496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/>
            <p:nvPr/>
          </p:nvCxnSpPr>
          <p:spPr>
            <a:xfrm>
              <a:off x="5916941" y="1862713"/>
              <a:ext cx="0" cy="1682496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>
              <a:off x="6375176" y="1862713"/>
              <a:ext cx="0" cy="1682496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/>
            <p:cNvCxnSpPr/>
            <p:nvPr/>
          </p:nvCxnSpPr>
          <p:spPr>
            <a:xfrm>
              <a:off x="6833411" y="1862713"/>
              <a:ext cx="0" cy="1682496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/>
            <p:cNvCxnSpPr/>
            <p:nvPr/>
          </p:nvCxnSpPr>
          <p:spPr>
            <a:xfrm>
              <a:off x="7291646" y="1862713"/>
              <a:ext cx="0" cy="1682496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/>
          </p:nvCxnSpPr>
          <p:spPr>
            <a:xfrm>
              <a:off x="7749882" y="1862713"/>
              <a:ext cx="0" cy="1682496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4" name="Group 83"/>
          <p:cNvGrpSpPr/>
          <p:nvPr/>
        </p:nvGrpSpPr>
        <p:grpSpPr>
          <a:xfrm>
            <a:off x="5458706" y="1434808"/>
            <a:ext cx="2291176" cy="310896"/>
            <a:chOff x="5458706" y="1434808"/>
            <a:chExt cx="2291176" cy="310896"/>
          </a:xfrm>
        </p:grpSpPr>
        <p:cxnSp>
          <p:nvCxnSpPr>
            <p:cNvPr id="28" name="Straight Connector 27"/>
            <p:cNvCxnSpPr/>
            <p:nvPr/>
          </p:nvCxnSpPr>
          <p:spPr>
            <a:xfrm>
              <a:off x="5458706" y="1434808"/>
              <a:ext cx="0" cy="310896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>
              <a:off x="5916941" y="1434808"/>
              <a:ext cx="0" cy="310896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/>
            <p:cNvCxnSpPr/>
            <p:nvPr/>
          </p:nvCxnSpPr>
          <p:spPr>
            <a:xfrm>
              <a:off x="6375176" y="1434808"/>
              <a:ext cx="0" cy="310896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/>
            <p:nvPr/>
          </p:nvCxnSpPr>
          <p:spPr>
            <a:xfrm>
              <a:off x="6833411" y="1434808"/>
              <a:ext cx="0" cy="310896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/>
            <p:cNvCxnSpPr/>
            <p:nvPr/>
          </p:nvCxnSpPr>
          <p:spPr>
            <a:xfrm>
              <a:off x="7291646" y="1434808"/>
              <a:ext cx="0" cy="310896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/>
          </p:nvCxnSpPr>
          <p:spPr>
            <a:xfrm>
              <a:off x="7749882" y="1434808"/>
              <a:ext cx="0" cy="310896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4" name="TextBox 73"/>
          <p:cNvSpPr txBox="1"/>
          <p:nvPr/>
        </p:nvSpPr>
        <p:spPr>
          <a:xfrm>
            <a:off x="7818822" y="1066800"/>
            <a:ext cx="315792" cy="169277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pPr algn="ctr"/>
            <a:r>
              <a:rPr lang="en-US" sz="1100" dirty="0" smtClean="0">
                <a:latin typeface="+mj-lt"/>
              </a:rPr>
              <a:t>25°C</a:t>
            </a:r>
          </a:p>
        </p:txBody>
      </p:sp>
      <p:sp>
        <p:nvSpPr>
          <p:cNvPr id="75" name="Rectangle 74"/>
          <p:cNvSpPr/>
          <p:nvPr/>
        </p:nvSpPr>
        <p:spPr>
          <a:xfrm>
            <a:off x="987607" y="1985497"/>
            <a:ext cx="577081" cy="153888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/>
          <a:p>
            <a:pPr algn="r"/>
            <a:r>
              <a:rPr lang="en-US" sz="1000" dirty="0" smtClean="0">
                <a:latin typeface="+mj-lt"/>
              </a:rPr>
              <a:t>MBP-HhN</a:t>
            </a:r>
            <a:endParaRPr lang="en-US" sz="1000" dirty="0">
              <a:latin typeface="+mj-lt"/>
            </a:endParaRPr>
          </a:p>
        </p:txBody>
      </p:sp>
      <p:sp>
        <p:nvSpPr>
          <p:cNvPr id="76" name="Isosceles Triangle 75"/>
          <p:cNvSpPr/>
          <p:nvPr/>
        </p:nvSpPr>
        <p:spPr>
          <a:xfrm rot="5400000">
            <a:off x="1636273" y="2038034"/>
            <a:ext cx="88392" cy="76200"/>
          </a:xfrm>
          <a:prstGeom prst="triangl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9" tIns="45714" rIns="91429" bIns="45714" rtlCol="0" anchor="ctr" anchorCtr="0"/>
          <a:lstStyle/>
          <a:p>
            <a:pPr algn="r"/>
            <a:endParaRPr lang="en-US" sz="1000">
              <a:latin typeface="+mj-lt"/>
            </a:endParaRPr>
          </a:p>
        </p:txBody>
      </p:sp>
      <p:sp>
        <p:nvSpPr>
          <p:cNvPr id="77" name="Isosceles Triangle 76"/>
          <p:cNvSpPr/>
          <p:nvPr/>
        </p:nvSpPr>
        <p:spPr>
          <a:xfrm rot="5400000">
            <a:off x="2541795" y="2721614"/>
            <a:ext cx="88392" cy="76200"/>
          </a:xfrm>
          <a:prstGeom prst="triangl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9" tIns="45714" rIns="91429" bIns="45714" rtlCol="0" anchor="ctr" anchorCtr="0"/>
          <a:lstStyle/>
          <a:p>
            <a:pPr algn="ctr"/>
            <a:endParaRPr lang="en-US" sz="1000">
              <a:latin typeface="+mj-lt"/>
            </a:endParaRPr>
          </a:p>
        </p:txBody>
      </p:sp>
      <p:sp>
        <p:nvSpPr>
          <p:cNvPr id="78" name="Isosceles Triangle 77"/>
          <p:cNvSpPr/>
          <p:nvPr/>
        </p:nvSpPr>
        <p:spPr>
          <a:xfrm rot="5400000">
            <a:off x="2106789" y="3005700"/>
            <a:ext cx="88392" cy="76200"/>
          </a:xfrm>
          <a:prstGeom prst="triangl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9" tIns="45714" rIns="91429" bIns="45714" rtlCol="0" anchor="ctr" anchorCtr="0"/>
          <a:lstStyle/>
          <a:p>
            <a:pPr algn="ctr"/>
            <a:endParaRPr lang="en-US" sz="1000">
              <a:latin typeface="+mj-lt"/>
            </a:endParaRPr>
          </a:p>
        </p:txBody>
      </p:sp>
      <p:sp>
        <p:nvSpPr>
          <p:cNvPr id="79" name="Isosceles Triangle 78"/>
          <p:cNvSpPr/>
          <p:nvPr/>
        </p:nvSpPr>
        <p:spPr>
          <a:xfrm rot="5400000">
            <a:off x="3438438" y="3165497"/>
            <a:ext cx="88392" cy="76200"/>
          </a:xfrm>
          <a:prstGeom prst="triangl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9" tIns="45714" rIns="91429" bIns="45714" rtlCol="0" anchor="ctr" anchorCtr="0"/>
          <a:lstStyle/>
          <a:p>
            <a:pPr algn="ctr"/>
            <a:endParaRPr lang="en-US" sz="1000">
              <a:latin typeface="+mj-lt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2963785" y="1066800"/>
            <a:ext cx="237244" cy="169277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pPr algn="ctr"/>
            <a:r>
              <a:rPr lang="en-US" sz="1100" dirty="0" smtClean="0">
                <a:latin typeface="+mj-lt"/>
              </a:rPr>
              <a:t>4°C</a:t>
            </a:r>
          </a:p>
        </p:txBody>
      </p:sp>
      <p:sp>
        <p:nvSpPr>
          <p:cNvPr id="52" name="TextBox 51"/>
          <p:cNvSpPr txBox="1"/>
          <p:nvPr/>
        </p:nvSpPr>
        <p:spPr>
          <a:xfrm>
            <a:off x="6400171" y="1066800"/>
            <a:ext cx="237244" cy="169277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pPr algn="ctr"/>
            <a:r>
              <a:rPr lang="en-US" sz="1100" dirty="0" smtClean="0">
                <a:latin typeface="+mj-lt"/>
              </a:rPr>
              <a:t>4°C</a:t>
            </a:r>
          </a:p>
        </p:txBody>
      </p:sp>
      <p:grpSp>
        <p:nvGrpSpPr>
          <p:cNvPr id="65" name="Group 64"/>
          <p:cNvGrpSpPr/>
          <p:nvPr/>
        </p:nvGrpSpPr>
        <p:grpSpPr>
          <a:xfrm>
            <a:off x="1767154" y="1270570"/>
            <a:ext cx="2560320" cy="101030"/>
            <a:chOff x="914400" y="1066800"/>
            <a:chExt cx="1219200" cy="152400"/>
          </a:xfrm>
        </p:grpSpPr>
        <p:cxnSp>
          <p:nvCxnSpPr>
            <p:cNvPr id="54" name="Straight Connector 53"/>
            <p:cNvCxnSpPr/>
            <p:nvPr/>
          </p:nvCxnSpPr>
          <p:spPr>
            <a:xfrm>
              <a:off x="914400" y="1066800"/>
              <a:ext cx="12192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/>
            <p:cNvCxnSpPr/>
            <p:nvPr/>
          </p:nvCxnSpPr>
          <p:spPr>
            <a:xfrm>
              <a:off x="914400" y="1066800"/>
              <a:ext cx="0" cy="15240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>
              <a:off x="2133600" y="1066800"/>
              <a:ext cx="0" cy="15240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6" name="Group 65"/>
          <p:cNvGrpSpPr/>
          <p:nvPr/>
        </p:nvGrpSpPr>
        <p:grpSpPr>
          <a:xfrm>
            <a:off x="4516348" y="1270570"/>
            <a:ext cx="228600" cy="101030"/>
            <a:chOff x="914400" y="1066800"/>
            <a:chExt cx="1219200" cy="152400"/>
          </a:xfrm>
        </p:grpSpPr>
        <p:cxnSp>
          <p:nvCxnSpPr>
            <p:cNvPr id="69" name="Straight Connector 68"/>
            <p:cNvCxnSpPr/>
            <p:nvPr/>
          </p:nvCxnSpPr>
          <p:spPr>
            <a:xfrm>
              <a:off x="914400" y="1066800"/>
              <a:ext cx="12192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/>
            <p:cNvCxnSpPr/>
            <p:nvPr/>
          </p:nvCxnSpPr>
          <p:spPr>
            <a:xfrm>
              <a:off x="914400" y="1066800"/>
              <a:ext cx="0" cy="15240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/>
            <p:cNvCxnSpPr/>
            <p:nvPr/>
          </p:nvCxnSpPr>
          <p:spPr>
            <a:xfrm>
              <a:off x="2133600" y="1066800"/>
              <a:ext cx="0" cy="15240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2" name="Group 81"/>
          <p:cNvGrpSpPr/>
          <p:nvPr/>
        </p:nvGrpSpPr>
        <p:grpSpPr>
          <a:xfrm>
            <a:off x="5099406" y="1270570"/>
            <a:ext cx="2560320" cy="101030"/>
            <a:chOff x="914400" y="1066800"/>
            <a:chExt cx="1219200" cy="152400"/>
          </a:xfrm>
        </p:grpSpPr>
        <p:cxnSp>
          <p:nvCxnSpPr>
            <p:cNvPr id="85" name="Straight Connector 84"/>
            <p:cNvCxnSpPr/>
            <p:nvPr/>
          </p:nvCxnSpPr>
          <p:spPr>
            <a:xfrm>
              <a:off x="914400" y="1066800"/>
              <a:ext cx="12192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Connector 85"/>
            <p:cNvCxnSpPr/>
            <p:nvPr/>
          </p:nvCxnSpPr>
          <p:spPr>
            <a:xfrm>
              <a:off x="914400" y="1066800"/>
              <a:ext cx="0" cy="15240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Straight Connector 86"/>
            <p:cNvCxnSpPr/>
            <p:nvPr/>
          </p:nvCxnSpPr>
          <p:spPr>
            <a:xfrm>
              <a:off x="2133600" y="1066800"/>
              <a:ext cx="0" cy="15240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8" name="Group 87"/>
          <p:cNvGrpSpPr/>
          <p:nvPr/>
        </p:nvGrpSpPr>
        <p:grpSpPr>
          <a:xfrm>
            <a:off x="7848600" y="1270570"/>
            <a:ext cx="228600" cy="101030"/>
            <a:chOff x="914400" y="1066800"/>
            <a:chExt cx="1219200" cy="152400"/>
          </a:xfrm>
        </p:grpSpPr>
        <p:cxnSp>
          <p:nvCxnSpPr>
            <p:cNvPr id="89" name="Straight Connector 88"/>
            <p:cNvCxnSpPr/>
            <p:nvPr/>
          </p:nvCxnSpPr>
          <p:spPr>
            <a:xfrm>
              <a:off x="914400" y="1066800"/>
              <a:ext cx="12192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Straight Connector 89"/>
            <p:cNvCxnSpPr/>
            <p:nvPr/>
          </p:nvCxnSpPr>
          <p:spPr>
            <a:xfrm>
              <a:off x="914400" y="1066800"/>
              <a:ext cx="0" cy="15240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Straight Connector 90"/>
            <p:cNvCxnSpPr/>
            <p:nvPr/>
          </p:nvCxnSpPr>
          <p:spPr>
            <a:xfrm>
              <a:off x="2133600" y="1066800"/>
              <a:ext cx="0" cy="15240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2" name="TextBox 91"/>
          <p:cNvSpPr txBox="1"/>
          <p:nvPr/>
        </p:nvSpPr>
        <p:spPr>
          <a:xfrm>
            <a:off x="3080720" y="152400"/>
            <a:ext cx="305243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 smtClean="0">
                <a:latin typeface="+mj-lt"/>
              </a:rPr>
              <a:t>Figure S8 – </a:t>
            </a:r>
            <a:r>
              <a:rPr lang="en-US" sz="1200" dirty="0" err="1" smtClean="0">
                <a:latin typeface="+mj-lt"/>
              </a:rPr>
              <a:t>Pulldown</a:t>
            </a:r>
            <a:r>
              <a:rPr lang="en-US" sz="1200" dirty="0" smtClean="0">
                <a:latin typeface="+mj-lt"/>
              </a:rPr>
              <a:t> of DmPtcT1 by </a:t>
            </a:r>
            <a:r>
              <a:rPr lang="en-US" sz="1200" dirty="0" err="1" smtClean="0">
                <a:latin typeface="+mj-lt"/>
              </a:rPr>
              <a:t>HhN</a:t>
            </a:r>
            <a:endParaRPr lang="en-US" sz="1200" dirty="0">
              <a:latin typeface="+mj-lt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2100</TotalTime>
  <Words>790</Words>
  <Application>Microsoft Macintosh PowerPoint</Application>
  <PresentationFormat>On-screen Show (4:3)</PresentationFormat>
  <Paragraphs>307</Paragraphs>
  <Slides>9</Slides>
  <Notes>9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Thomas Cleveland</dc:creator>
  <cp:lastModifiedBy>Dan Leahy</cp:lastModifiedBy>
  <cp:revision>254</cp:revision>
  <dcterms:created xsi:type="dcterms:W3CDTF">2014-09-17T17:22:20Z</dcterms:created>
  <dcterms:modified xsi:type="dcterms:W3CDTF">2014-09-17T17:23:31Z</dcterms:modified>
</cp:coreProperties>
</file>