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3" d="100"/>
          <a:sy n="123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ab%20PC\Desktop\flL1%20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905794863877303E-2"/>
          <c:y val="2.7137233738916956E-2"/>
          <c:w val="0.90999755545262739"/>
          <c:h val="0.8151392217277188"/>
        </c:manualLayout>
      </c:layout>
      <c:barChart>
        <c:barDir val="col"/>
        <c:grouping val="stacked"/>
        <c:varyColors val="0"/>
        <c:ser>
          <c:idx val="0"/>
          <c:order val="0"/>
          <c:tx>
            <c:v>Known</c:v>
          </c:tx>
          <c:spPr>
            <a:solidFill>
              <a:schemeClr val="tx1"/>
            </a:solidFill>
          </c:spPr>
          <c:invertIfNegative val="0"/>
          <c:cat>
            <c:strRef>
              <c:f>New!$A$97:$A$119</c:f>
              <c:strCach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X</c:v>
                </c:pt>
              </c:strCache>
            </c:strRef>
          </c:cat>
          <c:val>
            <c:numRef>
              <c:f>New!$B$97:$B$119</c:f>
              <c:numCache>
                <c:formatCode>General</c:formatCode>
                <c:ptCount val="23"/>
                <c:pt idx="0">
                  <c:v>12</c:v>
                </c:pt>
                <c:pt idx="1">
                  <c:v>15</c:v>
                </c:pt>
                <c:pt idx="2">
                  <c:v>13</c:v>
                </c:pt>
                <c:pt idx="3">
                  <c:v>17</c:v>
                </c:pt>
                <c:pt idx="4">
                  <c:v>14</c:v>
                </c:pt>
                <c:pt idx="5">
                  <c:v>14</c:v>
                </c:pt>
                <c:pt idx="6">
                  <c:v>8</c:v>
                </c:pt>
                <c:pt idx="7">
                  <c:v>6</c:v>
                </c:pt>
                <c:pt idx="8">
                  <c:v>6</c:v>
                </c:pt>
                <c:pt idx="9">
                  <c:v>7</c:v>
                </c:pt>
                <c:pt idx="10">
                  <c:v>4</c:v>
                </c:pt>
                <c:pt idx="11">
                  <c:v>8</c:v>
                </c:pt>
                <c:pt idx="12">
                  <c:v>4</c:v>
                </c:pt>
                <c:pt idx="13">
                  <c:v>4</c:v>
                </c:pt>
                <c:pt idx="14">
                  <c:v>4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3</c:v>
                </c:pt>
                <c:pt idx="20">
                  <c:v>1</c:v>
                </c:pt>
                <c:pt idx="21">
                  <c:v>2</c:v>
                </c:pt>
                <c:pt idx="22">
                  <c:v>5</c:v>
                </c:pt>
              </c:numCache>
            </c:numRef>
          </c:val>
        </c:ser>
        <c:ser>
          <c:idx val="1"/>
          <c:order val="1"/>
          <c:tx>
            <c:v>Novel</c:v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New!$A$97:$A$119</c:f>
              <c:strCache>
                <c:ptCount val="2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X</c:v>
                </c:pt>
              </c:strCache>
            </c:strRef>
          </c:cat>
          <c:val>
            <c:numRef>
              <c:f>New!$C$97:$C$119</c:f>
              <c:numCache>
                <c:formatCode>General</c:formatCode>
                <c:ptCount val="23"/>
                <c:pt idx="0">
                  <c:v>3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  <c:pt idx="5">
                  <c:v>6</c:v>
                </c:pt>
                <c:pt idx="6">
                  <c:v>4</c:v>
                </c:pt>
                <c:pt idx="7">
                  <c:v>0</c:v>
                </c:pt>
                <c:pt idx="8">
                  <c:v>2</c:v>
                </c:pt>
                <c:pt idx="9">
                  <c:v>4</c:v>
                </c:pt>
                <c:pt idx="10">
                  <c:v>4</c:v>
                </c:pt>
                <c:pt idx="11">
                  <c:v>2</c:v>
                </c:pt>
                <c:pt idx="12">
                  <c:v>5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6</c:v>
                </c:pt>
                <c:pt idx="17">
                  <c:v>7</c:v>
                </c:pt>
                <c:pt idx="18">
                  <c:v>0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154554368"/>
        <c:axId val="154556288"/>
      </c:barChart>
      <c:catAx>
        <c:axId val="1545543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+mn-lt"/>
                  </a:defRPr>
                </a:pPr>
                <a:r>
                  <a:rPr lang="en-US" sz="1200">
                    <a:latin typeface="+mn-lt"/>
                  </a:rPr>
                  <a:t>Chromosome Number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+mn-lt"/>
              </a:defRPr>
            </a:pPr>
            <a:endParaRPr lang="en-US"/>
          </a:p>
        </c:txPr>
        <c:crossAx val="154556288"/>
        <c:crosses val="autoZero"/>
        <c:auto val="1"/>
        <c:lblAlgn val="ctr"/>
        <c:lblOffset val="100"/>
        <c:noMultiLvlLbl val="0"/>
      </c:catAx>
      <c:valAx>
        <c:axId val="1545562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+mn-lt"/>
                  </a:defRPr>
                </a:pPr>
                <a:r>
                  <a:rPr lang="en-US" sz="1200">
                    <a:latin typeface="+mn-lt"/>
                  </a:rPr>
                  <a:t>Count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+mn-lt"/>
              </a:defRPr>
            </a:pPr>
            <a:endParaRPr lang="en-US"/>
          </a:p>
        </c:txPr>
        <c:crossAx val="154554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225167086073"/>
          <c:y val="0.20638779527559056"/>
          <c:w val="0.10845353649719978"/>
          <c:h val="0.15749343832020998"/>
        </c:manualLayout>
      </c:layout>
      <c:overlay val="0"/>
      <c:txPr>
        <a:bodyPr/>
        <a:lstStyle/>
        <a:p>
          <a:pPr>
            <a:defRPr sz="1200">
              <a:latin typeface="+mn-lt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8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91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100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0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95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3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50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759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442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4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74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9933F-F192-4709-8E85-2C3E6EB83F48}" type="datetimeFigureOut">
              <a:rPr lang="en-US" smtClean="0"/>
              <a:t>7/28/2014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E75E3-53A4-4F94-90FA-8DF76BB53F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9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432704"/>
              </p:ext>
            </p:extLst>
          </p:nvPr>
        </p:nvGraphicFramePr>
        <p:xfrm>
          <a:off x="533400" y="2133600"/>
          <a:ext cx="8229600" cy="3182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96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Streva</dc:creator>
  <cp:lastModifiedBy>Vincent Streva</cp:lastModifiedBy>
  <cp:revision>1</cp:revision>
  <dcterms:created xsi:type="dcterms:W3CDTF">2014-07-28T20:38:00Z</dcterms:created>
  <dcterms:modified xsi:type="dcterms:W3CDTF">2014-07-28T20:38:10Z</dcterms:modified>
</cp:coreProperties>
</file>