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6" d="100"/>
          <a:sy n="86" d="100"/>
        </p:scale>
        <p:origin x="-14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B3A039-A679-A646-8B6A-8E71F17DB949}" type="datetimeFigureOut">
              <a:rPr lang="en-US" smtClean="0"/>
              <a:pPr/>
              <a:t>10/13/14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652AE0-9EB5-944F-9100-81907F1BB8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620889" y="468354"/>
          <a:ext cx="7593624" cy="625537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01828"/>
                <a:gridCol w="2321799"/>
                <a:gridCol w="2469997"/>
              </a:tblGrid>
              <a:tr h="6302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DNTM3A</a:t>
                      </a:r>
                      <a:r>
                        <a:rPr lang="en-US" sz="1600" baseline="0" dirty="0" smtClean="0"/>
                        <a:t> mutated, No. of patients, (% of total)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DNMT3A </a:t>
                      </a:r>
                      <a:r>
                        <a:rPr lang="en-US" sz="1600" dirty="0" err="1" smtClean="0"/>
                        <a:t>wildtype</a:t>
                      </a:r>
                      <a:r>
                        <a:rPr lang="en-US" sz="1600" baseline="0" dirty="0" smtClean="0"/>
                        <a:t>, No. of patients, (% of total)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Daunorubicin</a:t>
                      </a:r>
                      <a:r>
                        <a:rPr lang="en-US" sz="1600" dirty="0" smtClean="0"/>
                        <a:t> 45</a:t>
                      </a:r>
                      <a:r>
                        <a:rPr lang="en-US" sz="1600" baseline="0" dirty="0" smtClean="0"/>
                        <a:t> mg/m2/d single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12  (24%)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24 (23%)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Daunorubicin</a:t>
                      </a:r>
                      <a:r>
                        <a:rPr lang="en-US" sz="1600" dirty="0" smtClean="0"/>
                        <a:t> 60mg/m2/d single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 (0%)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7 (7%)</a:t>
                      </a:r>
                      <a:endParaRPr lang="en-US" sz="1600" dirty="0"/>
                    </a:p>
                  </a:txBody>
                  <a:tcPr/>
                </a:tc>
              </a:tr>
              <a:tr h="57414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Daunorubicin</a:t>
                      </a:r>
                      <a:r>
                        <a:rPr lang="en-US" sz="1600" dirty="0" smtClean="0"/>
                        <a:t> 90mg/m2/d</a:t>
                      </a:r>
                      <a:r>
                        <a:rPr lang="en-US" sz="1600" baseline="0" dirty="0" smtClean="0"/>
                        <a:t> s</a:t>
                      </a:r>
                      <a:r>
                        <a:rPr lang="en-US" sz="1600" dirty="0" smtClean="0"/>
                        <a:t>ingle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(20%)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 (16%)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Daunorubicin</a:t>
                      </a:r>
                      <a:r>
                        <a:rPr lang="en-US" sz="1600" baseline="0" dirty="0" smtClean="0"/>
                        <a:t> 45mg/m2/d double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 (8%)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 (10%)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Daunorubicin</a:t>
                      </a:r>
                      <a:r>
                        <a:rPr lang="en-US" sz="1600" dirty="0" smtClean="0"/>
                        <a:t> 90mg/m2/d double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 (2%)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2 (2%) 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Idarubicin</a:t>
                      </a:r>
                      <a:r>
                        <a:rPr lang="en-US" sz="1600" baseline="0" dirty="0" smtClean="0"/>
                        <a:t> 12mg/m2/d single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15 (31%)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35 (34%)</a:t>
                      </a:r>
                      <a:endParaRPr lang="en-US" sz="1600" dirty="0"/>
                    </a:p>
                  </a:txBody>
                  <a:tcPr/>
                </a:tc>
              </a:tr>
              <a:tr h="557100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Idarubicin</a:t>
                      </a:r>
                      <a:r>
                        <a:rPr lang="en-US" sz="1600" dirty="0" smtClean="0"/>
                        <a:t> 12m/m2/d</a:t>
                      </a:r>
                      <a:r>
                        <a:rPr lang="en-US" sz="1600" baseline="0" dirty="0" smtClean="0"/>
                        <a:t> double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 (2%)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(5%)</a:t>
                      </a:r>
                      <a:endParaRPr lang="en-US" sz="1600" dirty="0"/>
                    </a:p>
                  </a:txBody>
                  <a:tcPr/>
                </a:tc>
              </a:tr>
              <a:tr h="595621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Mitoxantrone</a:t>
                      </a:r>
                      <a:r>
                        <a:rPr lang="en-US" sz="1600" dirty="0" smtClean="0"/>
                        <a:t> 12mg/m2/d single induction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(6%)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5 (5%)</a:t>
                      </a:r>
                      <a:endParaRPr lang="en-US" sz="1600" dirty="0"/>
                    </a:p>
                  </a:txBody>
                  <a:tcPr/>
                </a:tc>
              </a:tr>
              <a:tr h="59562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High dose </a:t>
                      </a:r>
                      <a:r>
                        <a:rPr lang="en-US" sz="1600" dirty="0" err="1" smtClean="0"/>
                        <a:t>cytarabine</a:t>
                      </a:r>
                      <a:r>
                        <a:rPr lang="en-US" sz="1600" dirty="0" smtClean="0"/>
                        <a:t> or other regimen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 (6%)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0 (5%)</a:t>
                      </a:r>
                      <a:endParaRPr lang="en-US" sz="1600" dirty="0"/>
                    </a:p>
                  </a:txBody>
                  <a:tcPr/>
                </a:tc>
              </a:tr>
              <a:tr h="38008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49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103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56446"/>
            <a:ext cx="496711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smtClean="0">
                <a:latin typeface="Arial"/>
                <a:cs typeface="Arial"/>
              </a:rPr>
              <a:t>Supplemental </a:t>
            </a:r>
            <a:r>
              <a:rPr lang="en-US" sz="1400" b="1" smtClean="0">
                <a:latin typeface="Arial"/>
                <a:cs typeface="Arial"/>
              </a:rPr>
              <a:t>Table</a:t>
            </a:r>
            <a:r>
              <a:rPr lang="en-US" sz="1400" b="1" smtClean="0">
                <a:latin typeface="Arial"/>
                <a:cs typeface="Arial"/>
              </a:rPr>
              <a:t> 2</a:t>
            </a:r>
            <a:endParaRPr lang="en-US" sz="1400" b="1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36724</TotalTime>
  <Words>193</Words>
  <Application>Microsoft Macintosh PowerPoint</Application>
  <PresentationFormat>On-screen Show (4:3)</PresentationFormat>
  <Paragraphs>33</Paragraphs>
  <Slides>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UPenn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Alison Sehgal</dc:creator>
  <cp:lastModifiedBy>Alison Sehgal</cp:lastModifiedBy>
  <cp:revision>9</cp:revision>
  <cp:lastPrinted>2014-09-21T19:09:25Z</cp:lastPrinted>
  <dcterms:created xsi:type="dcterms:W3CDTF">2014-10-13T18:35:43Z</dcterms:created>
  <dcterms:modified xsi:type="dcterms:W3CDTF">2014-10-13T18:39:22Z</dcterms:modified>
</cp:coreProperties>
</file>