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7" r:id="rId4"/>
    <p:sldId id="263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587" autoAdjust="0"/>
    <p:restoredTop sz="94629" autoAdjust="0"/>
  </p:normalViewPr>
  <p:slideViewPr>
    <p:cSldViewPr>
      <p:cViewPr>
        <p:scale>
          <a:sx n="110" d="100"/>
          <a:sy n="110" d="100"/>
        </p:scale>
        <p:origin x="-702" y="22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8908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4774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1420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971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3993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0212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1168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973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022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891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134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1F832-C6D0-4526-98C5-89A8D8FEA830}" type="datetimeFigureOut">
              <a:rPr lang="en-US" smtClean="0"/>
              <a:pPr/>
              <a:t>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C91A0-0ECB-444F-A183-3C28193901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8566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8.jpe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353" y="4267200"/>
            <a:ext cx="2078815" cy="20788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3912" y="236220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34796" y="4262735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76" y="1771632"/>
            <a:ext cx="27432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79365" y="926068"/>
            <a:ext cx="25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S1</a:t>
            </a:r>
            <a:endParaRPr lang="en-US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12" y="1752600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7884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64" y="1842976"/>
            <a:ext cx="4215508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95429" y="1140765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58215" y="2915944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855565" y="533400"/>
            <a:ext cx="25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S2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914400" y="3358275"/>
            <a:ext cx="2627313" cy="2305841"/>
            <a:chOff x="914400" y="3358275"/>
            <a:chExt cx="2627313" cy="2305841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3358275"/>
              <a:ext cx="2627313" cy="2279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855565" y="5410200"/>
              <a:ext cx="1173719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CCLP1           TFK-1</a:t>
              </a:r>
              <a:endParaRPr lang="en-US" sz="1050" b="1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61598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55565" y="773668"/>
            <a:ext cx="25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S3</a:t>
            </a:r>
            <a:endParaRPr lang="en-US" b="1" dirty="0"/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089" t="47556" b="178"/>
          <a:stretch/>
        </p:blipFill>
        <p:spPr>
          <a:xfrm>
            <a:off x="2781623" y="2353942"/>
            <a:ext cx="914400" cy="841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088" b="47733"/>
          <a:stretch/>
        </p:blipFill>
        <p:spPr>
          <a:xfrm>
            <a:off x="4610423" y="2353942"/>
            <a:ext cx="914400" cy="841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/>
          <p:cNvPicPr preferRelativeResize="0">
            <a:picLocks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088" t="37799" b="9935"/>
          <a:stretch/>
        </p:blipFill>
        <p:spPr>
          <a:xfrm>
            <a:off x="3696023" y="2353942"/>
            <a:ext cx="914400" cy="841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/>
          <p:cNvPicPr preferRelativeResize="0">
            <a:picLocks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62" t="1060" r="47425" b="46674"/>
          <a:stretch/>
        </p:blipFill>
        <p:spPr>
          <a:xfrm>
            <a:off x="1867223" y="2353942"/>
            <a:ext cx="914400" cy="841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948588" y="2090669"/>
            <a:ext cx="3494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LV/pcDNA3               Fat-1              LV-miR26a/Fat-1       LV-miR26a</a:t>
            </a:r>
            <a:endParaRPr lang="en-US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1202390" y="2506342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TUNEL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7466" y="151472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27385" y="4026874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90" y="4488539"/>
            <a:ext cx="219551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35842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7965" y="926068"/>
            <a:ext cx="2564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S4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600200" y="2555333"/>
            <a:ext cx="3139188" cy="2258199"/>
            <a:chOff x="1864242" y="2923401"/>
            <a:chExt cx="3139188" cy="2258199"/>
          </a:xfrm>
        </p:grpSpPr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4242" y="2951663"/>
              <a:ext cx="3139188" cy="2229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958878" y="2923401"/>
              <a:ext cx="7835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sz="1200" dirty="0" smtClean="0"/>
                <a:t>ω</a:t>
              </a:r>
              <a:r>
                <a:rPr lang="en-US" sz="1200" dirty="0" smtClean="0"/>
                <a:t>-3 PUFA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590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8593</TotalTime>
  <Words>28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HANLAB</dc:creator>
  <cp:lastModifiedBy>Tong Wu MD PhD</cp:lastModifiedBy>
  <cp:revision>145</cp:revision>
  <dcterms:created xsi:type="dcterms:W3CDTF">2014-03-19T21:23:21Z</dcterms:created>
  <dcterms:modified xsi:type="dcterms:W3CDTF">2015-01-09T19:54:35Z</dcterms:modified>
</cp:coreProperties>
</file>